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70463-B185-46A0-9A3F-2B4BC5B670AD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E9C510-A13F-4E16-B778-31092EBE4D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631267" y="1105492"/>
            <a:ext cx="1758910" cy="915980"/>
            <a:chOff x="1631267" y="1105492"/>
            <a:chExt cx="1758910" cy="915980"/>
          </a:xfrm>
        </p:grpSpPr>
        <p:sp>
          <p:nvSpPr>
            <p:cNvPr id="2" name="Freeform 1"/>
            <p:cNvSpPr/>
            <p:nvPr/>
          </p:nvSpPr>
          <p:spPr>
            <a:xfrm>
              <a:off x="1631267" y="1221503"/>
              <a:ext cx="673690" cy="799969"/>
            </a:xfrm>
            <a:custGeom>
              <a:avLst/>
              <a:gdLst/>
              <a:ahLst/>
              <a:cxnLst/>
              <a:rect l="0" t="0" r="0" b="0"/>
              <a:pathLst>
                <a:path w="673690" h="799969">
                  <a:moveTo>
                    <a:pt x="11178" y="73502"/>
                  </a:moveTo>
                  <a:lnTo>
                    <a:pt x="0" y="62323"/>
                  </a:lnTo>
                  <a:lnTo>
                    <a:pt x="216" y="56691"/>
                  </a:lnTo>
                  <a:lnTo>
                    <a:pt x="9816" y="44193"/>
                  </a:lnTo>
                  <a:lnTo>
                    <a:pt x="28900" y="37079"/>
                  </a:lnTo>
                  <a:lnTo>
                    <a:pt x="84869" y="32512"/>
                  </a:lnTo>
                  <a:lnTo>
                    <a:pt x="135048" y="26132"/>
                  </a:lnTo>
                  <a:lnTo>
                    <a:pt x="186960" y="22421"/>
                  </a:lnTo>
                  <a:lnTo>
                    <a:pt x="244976" y="21322"/>
                  </a:lnTo>
                  <a:lnTo>
                    <a:pt x="295441" y="15407"/>
                  </a:lnTo>
                  <a:lnTo>
                    <a:pt x="356797" y="11835"/>
                  </a:lnTo>
                  <a:lnTo>
                    <a:pt x="399923" y="10999"/>
                  </a:lnTo>
                  <a:lnTo>
                    <a:pt x="454305" y="7409"/>
                  </a:lnTo>
                  <a:lnTo>
                    <a:pt x="502004" y="2056"/>
                  </a:lnTo>
                  <a:lnTo>
                    <a:pt x="560590" y="470"/>
                  </a:lnTo>
                  <a:lnTo>
                    <a:pt x="616164" y="0"/>
                  </a:lnTo>
                  <a:lnTo>
                    <a:pt x="645049" y="2230"/>
                  </a:lnTo>
                  <a:lnTo>
                    <a:pt x="665685" y="11020"/>
                  </a:lnTo>
                  <a:lnTo>
                    <a:pt x="670954" y="18979"/>
                  </a:lnTo>
                  <a:lnTo>
                    <a:pt x="673689" y="40301"/>
                  </a:lnTo>
                  <a:lnTo>
                    <a:pt x="654584" y="102679"/>
                  </a:lnTo>
                  <a:lnTo>
                    <a:pt x="645747" y="123904"/>
                  </a:lnTo>
                  <a:lnTo>
                    <a:pt x="614663" y="179668"/>
                  </a:lnTo>
                  <a:lnTo>
                    <a:pt x="588334" y="237135"/>
                  </a:lnTo>
                  <a:lnTo>
                    <a:pt x="561066" y="297085"/>
                  </a:lnTo>
                  <a:lnTo>
                    <a:pt x="540259" y="357882"/>
                  </a:lnTo>
                  <a:lnTo>
                    <a:pt x="518804" y="414248"/>
                  </a:lnTo>
                  <a:lnTo>
                    <a:pt x="502954" y="475772"/>
                  </a:lnTo>
                  <a:lnTo>
                    <a:pt x="487388" y="531815"/>
                  </a:lnTo>
                  <a:lnTo>
                    <a:pt x="461869" y="594337"/>
                  </a:lnTo>
                  <a:lnTo>
                    <a:pt x="446647" y="648172"/>
                  </a:lnTo>
                  <a:lnTo>
                    <a:pt x="428847" y="704633"/>
                  </a:lnTo>
                  <a:lnTo>
                    <a:pt x="408147" y="757778"/>
                  </a:lnTo>
                  <a:lnTo>
                    <a:pt x="395839" y="776538"/>
                  </a:lnTo>
                  <a:lnTo>
                    <a:pt x="369147" y="799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21554" y="1916186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6789" y="59918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58466" y="1210777"/>
              <a:ext cx="21058" cy="768581"/>
            </a:xfrm>
            <a:custGeom>
              <a:avLst/>
              <a:gdLst/>
              <a:ahLst/>
              <a:cxnLst/>
              <a:rect l="0" t="0" r="0" b="0"/>
              <a:pathLst>
                <a:path w="21058" h="768581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74791"/>
                  </a:lnTo>
                  <a:lnTo>
                    <a:pt x="10336" y="227265"/>
                  </a:lnTo>
                  <a:lnTo>
                    <a:pt x="10490" y="286917"/>
                  </a:lnTo>
                  <a:lnTo>
                    <a:pt x="10517" y="335227"/>
                  </a:lnTo>
                  <a:lnTo>
                    <a:pt x="10526" y="395547"/>
                  </a:lnTo>
                  <a:lnTo>
                    <a:pt x="10528" y="452523"/>
                  </a:lnTo>
                  <a:lnTo>
                    <a:pt x="10528" y="508837"/>
                  </a:lnTo>
                  <a:lnTo>
                    <a:pt x="10528" y="562158"/>
                  </a:lnTo>
                  <a:lnTo>
                    <a:pt x="10528" y="611232"/>
                  </a:lnTo>
                  <a:lnTo>
                    <a:pt x="3293" y="670905"/>
                  </a:lnTo>
                  <a:lnTo>
                    <a:pt x="3770" y="731565"/>
                  </a:lnTo>
                  <a:lnTo>
                    <a:pt x="8695" y="752129"/>
                  </a:lnTo>
                  <a:lnTo>
                    <a:pt x="21057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69728" y="1105492"/>
              <a:ext cx="62521" cy="684353"/>
            </a:xfrm>
            <a:custGeom>
              <a:avLst/>
              <a:gdLst/>
              <a:ahLst/>
              <a:cxnLst/>
              <a:rect l="0" t="0" r="0" b="0"/>
              <a:pathLst>
                <a:path w="62521" h="684353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9114"/>
                  </a:lnTo>
                  <a:lnTo>
                    <a:pt x="10860" y="201719"/>
                  </a:lnTo>
                  <a:lnTo>
                    <a:pt x="18521" y="256525"/>
                  </a:lnTo>
                  <a:lnTo>
                    <a:pt x="28439" y="312411"/>
                  </a:lnTo>
                  <a:lnTo>
                    <a:pt x="38544" y="374749"/>
                  </a:lnTo>
                  <a:lnTo>
                    <a:pt x="43718" y="427282"/>
                  </a:lnTo>
                  <a:lnTo>
                    <a:pt x="49540" y="478722"/>
                  </a:lnTo>
                  <a:lnTo>
                    <a:pt x="57097" y="542218"/>
                  </a:lnTo>
                  <a:lnTo>
                    <a:pt x="61449" y="604197"/>
                  </a:lnTo>
                  <a:lnTo>
                    <a:pt x="62309" y="656474"/>
                  </a:lnTo>
                  <a:lnTo>
                    <a:pt x="62520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00621" y="1189720"/>
              <a:ext cx="389556" cy="409508"/>
            </a:xfrm>
            <a:custGeom>
              <a:avLst/>
              <a:gdLst/>
              <a:ahLst/>
              <a:cxnLst/>
              <a:rect l="0" t="0" r="0" b="0"/>
              <a:pathLst>
                <a:path w="389556" h="409508">
                  <a:moveTo>
                    <a:pt x="389555" y="263212"/>
                  </a:moveTo>
                  <a:lnTo>
                    <a:pt x="360246" y="301586"/>
                  </a:lnTo>
                  <a:lnTo>
                    <a:pt x="311649" y="336881"/>
                  </a:lnTo>
                  <a:lnTo>
                    <a:pt x="258873" y="364982"/>
                  </a:lnTo>
                  <a:lnTo>
                    <a:pt x="196152" y="385827"/>
                  </a:lnTo>
                  <a:lnTo>
                    <a:pt x="137489" y="405022"/>
                  </a:lnTo>
                  <a:lnTo>
                    <a:pt x="80841" y="409507"/>
                  </a:lnTo>
                  <a:lnTo>
                    <a:pt x="70272" y="406366"/>
                  </a:lnTo>
                  <a:lnTo>
                    <a:pt x="62056" y="400762"/>
                  </a:lnTo>
                  <a:lnTo>
                    <a:pt x="55409" y="393517"/>
                  </a:lnTo>
                  <a:lnTo>
                    <a:pt x="48023" y="372988"/>
                  </a:lnTo>
                  <a:lnTo>
                    <a:pt x="43282" y="316092"/>
                  </a:lnTo>
                  <a:lnTo>
                    <a:pt x="42345" y="255763"/>
                  </a:lnTo>
                  <a:lnTo>
                    <a:pt x="39040" y="194974"/>
                  </a:lnTo>
                  <a:lnTo>
                    <a:pt x="33058" y="131710"/>
                  </a:lnTo>
                  <a:lnTo>
                    <a:pt x="23471" y="69604"/>
                  </a:lnTo>
                  <a:lnTo>
                    <a:pt x="10312" y="254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3611274" y="1421347"/>
            <a:ext cx="263214" cy="42115"/>
          </a:xfrm>
          <a:custGeom>
            <a:avLst/>
            <a:gdLst/>
            <a:ahLst/>
            <a:cxnLst/>
            <a:rect l="0" t="0" r="0" b="0"/>
            <a:pathLst>
              <a:path w="263214" h="42115">
                <a:moveTo>
                  <a:pt x="263213" y="0"/>
                </a:moveTo>
                <a:lnTo>
                  <a:pt x="206998" y="16788"/>
                </a:lnTo>
                <a:lnTo>
                  <a:pt x="145307" y="20214"/>
                </a:lnTo>
                <a:lnTo>
                  <a:pt x="82385" y="26479"/>
                </a:lnTo>
                <a:lnTo>
                  <a:pt x="25321" y="39246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4253513" y="1063378"/>
            <a:ext cx="2956819" cy="810695"/>
            <a:chOff x="4253513" y="1063378"/>
            <a:chExt cx="2956819" cy="810695"/>
          </a:xfrm>
        </p:grpSpPr>
        <p:sp>
          <p:nvSpPr>
            <p:cNvPr id="9" name="Freeform 8"/>
            <p:cNvSpPr/>
            <p:nvPr/>
          </p:nvSpPr>
          <p:spPr>
            <a:xfrm>
              <a:off x="4253513" y="1126549"/>
              <a:ext cx="73559" cy="747524"/>
            </a:xfrm>
            <a:custGeom>
              <a:avLst/>
              <a:gdLst/>
              <a:ahLst/>
              <a:cxnLst/>
              <a:rect l="0" t="0" r="0" b="0"/>
              <a:pathLst>
                <a:path w="73559" h="747524">
                  <a:moveTo>
                    <a:pt x="0" y="0"/>
                  </a:moveTo>
                  <a:lnTo>
                    <a:pt x="0" y="54144"/>
                  </a:lnTo>
                  <a:lnTo>
                    <a:pt x="3119" y="104560"/>
                  </a:lnTo>
                  <a:lnTo>
                    <a:pt x="11453" y="162002"/>
                  </a:lnTo>
                  <a:lnTo>
                    <a:pt x="19159" y="223333"/>
                  </a:lnTo>
                  <a:lnTo>
                    <a:pt x="29087" y="281678"/>
                  </a:lnTo>
                  <a:lnTo>
                    <a:pt x="38904" y="330035"/>
                  </a:lnTo>
                  <a:lnTo>
                    <a:pt x="49582" y="392009"/>
                  </a:lnTo>
                  <a:lnTo>
                    <a:pt x="54855" y="442924"/>
                  </a:lnTo>
                  <a:lnTo>
                    <a:pt x="60707" y="495055"/>
                  </a:lnTo>
                  <a:lnTo>
                    <a:pt x="65560" y="547546"/>
                  </a:lnTo>
                  <a:lnTo>
                    <a:pt x="71288" y="600143"/>
                  </a:lnTo>
                  <a:lnTo>
                    <a:pt x="72984" y="649653"/>
                  </a:lnTo>
                  <a:lnTo>
                    <a:pt x="73558" y="708304"/>
                  </a:lnTo>
                  <a:lnTo>
                    <a:pt x="71265" y="719037"/>
                  </a:lnTo>
                  <a:lnTo>
                    <a:pt x="52642" y="7475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53513" y="1063378"/>
              <a:ext cx="357970" cy="51542"/>
            </a:xfrm>
            <a:custGeom>
              <a:avLst/>
              <a:gdLst/>
              <a:ahLst/>
              <a:cxnLst/>
              <a:rect l="0" t="0" r="0" b="0"/>
              <a:pathLst>
                <a:path w="357970" h="51542">
                  <a:moveTo>
                    <a:pt x="0" y="0"/>
                  </a:moveTo>
                  <a:lnTo>
                    <a:pt x="17980" y="15641"/>
                  </a:lnTo>
                  <a:lnTo>
                    <a:pt x="60353" y="31209"/>
                  </a:lnTo>
                  <a:lnTo>
                    <a:pt x="118766" y="39960"/>
                  </a:lnTo>
                  <a:lnTo>
                    <a:pt x="166861" y="47065"/>
                  </a:lnTo>
                  <a:lnTo>
                    <a:pt x="228279" y="51541"/>
                  </a:lnTo>
                  <a:lnTo>
                    <a:pt x="277168" y="51146"/>
                  </a:lnTo>
                  <a:lnTo>
                    <a:pt x="329963" y="44245"/>
                  </a:lnTo>
                  <a:lnTo>
                    <a:pt x="357969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27212" y="1473989"/>
              <a:ext cx="473783" cy="42115"/>
            </a:xfrm>
            <a:custGeom>
              <a:avLst/>
              <a:gdLst/>
              <a:ahLst/>
              <a:cxnLst/>
              <a:rect l="0" t="0" r="0" b="0"/>
              <a:pathLst>
                <a:path w="473783" h="42115">
                  <a:moveTo>
                    <a:pt x="0" y="0"/>
                  </a:moveTo>
                  <a:lnTo>
                    <a:pt x="11179" y="11179"/>
                  </a:lnTo>
                  <a:lnTo>
                    <a:pt x="17981" y="13302"/>
                  </a:lnTo>
                  <a:lnTo>
                    <a:pt x="45492" y="10700"/>
                  </a:lnTo>
                  <a:lnTo>
                    <a:pt x="96117" y="2460"/>
                  </a:lnTo>
                  <a:lnTo>
                    <a:pt x="143513" y="729"/>
                  </a:lnTo>
                  <a:lnTo>
                    <a:pt x="205643" y="5733"/>
                  </a:lnTo>
                  <a:lnTo>
                    <a:pt x="263626" y="10751"/>
                  </a:lnTo>
                  <a:lnTo>
                    <a:pt x="322477" y="18653"/>
                  </a:lnTo>
                  <a:lnTo>
                    <a:pt x="385534" y="28684"/>
                  </a:lnTo>
                  <a:lnTo>
                    <a:pt x="447772" y="36602"/>
                  </a:lnTo>
                  <a:lnTo>
                    <a:pt x="47378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37903" y="1414280"/>
              <a:ext cx="326346" cy="443648"/>
            </a:xfrm>
            <a:custGeom>
              <a:avLst/>
              <a:gdLst/>
              <a:ahLst/>
              <a:cxnLst/>
              <a:rect l="0" t="0" r="0" b="0"/>
              <a:pathLst>
                <a:path w="326346" h="443648">
                  <a:moveTo>
                    <a:pt x="42076" y="122880"/>
                  </a:moveTo>
                  <a:lnTo>
                    <a:pt x="26435" y="149267"/>
                  </a:lnTo>
                  <a:lnTo>
                    <a:pt x="10867" y="207684"/>
                  </a:lnTo>
                  <a:lnTo>
                    <a:pt x="3193" y="264211"/>
                  </a:lnTo>
                  <a:lnTo>
                    <a:pt x="919" y="319954"/>
                  </a:lnTo>
                  <a:lnTo>
                    <a:pt x="246" y="378974"/>
                  </a:lnTo>
                  <a:lnTo>
                    <a:pt x="18" y="440838"/>
                  </a:lnTo>
                  <a:lnTo>
                    <a:pt x="0" y="443647"/>
                  </a:lnTo>
                  <a:lnTo>
                    <a:pt x="5556" y="390985"/>
                  </a:lnTo>
                  <a:lnTo>
                    <a:pt x="10686" y="328134"/>
                  </a:lnTo>
                  <a:lnTo>
                    <a:pt x="18607" y="276763"/>
                  </a:lnTo>
                  <a:lnTo>
                    <a:pt x="28363" y="224497"/>
                  </a:lnTo>
                  <a:lnTo>
                    <a:pt x="38663" y="173136"/>
                  </a:lnTo>
                  <a:lnTo>
                    <a:pt x="52624" y="116386"/>
                  </a:lnTo>
                  <a:lnTo>
                    <a:pt x="78560" y="53005"/>
                  </a:lnTo>
                  <a:lnTo>
                    <a:pt x="91826" y="29823"/>
                  </a:lnTo>
                  <a:lnTo>
                    <a:pt x="108641" y="14061"/>
                  </a:lnTo>
                  <a:lnTo>
                    <a:pt x="118038" y="8220"/>
                  </a:lnTo>
                  <a:lnTo>
                    <a:pt x="159210" y="0"/>
                  </a:lnTo>
                  <a:lnTo>
                    <a:pt x="208454" y="8742"/>
                  </a:lnTo>
                  <a:lnTo>
                    <a:pt x="267920" y="32657"/>
                  </a:lnTo>
                  <a:lnTo>
                    <a:pt x="326345" y="70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96994" y="1394829"/>
              <a:ext cx="283110" cy="373959"/>
            </a:xfrm>
            <a:custGeom>
              <a:avLst/>
              <a:gdLst/>
              <a:ahLst/>
              <a:cxnLst/>
              <a:rect l="0" t="0" r="0" b="0"/>
              <a:pathLst>
                <a:path w="283110" h="373959">
                  <a:moveTo>
                    <a:pt x="177824" y="184445"/>
                  </a:moveTo>
                  <a:lnTo>
                    <a:pt x="183890" y="150823"/>
                  </a:lnTo>
                  <a:lnTo>
                    <a:pt x="176250" y="96002"/>
                  </a:lnTo>
                  <a:lnTo>
                    <a:pt x="163475" y="40373"/>
                  </a:lnTo>
                  <a:lnTo>
                    <a:pt x="147577" y="12036"/>
                  </a:lnTo>
                  <a:lnTo>
                    <a:pt x="138942" y="6334"/>
                  </a:lnTo>
                  <a:lnTo>
                    <a:pt x="116869" y="0"/>
                  </a:lnTo>
                  <a:lnTo>
                    <a:pt x="94581" y="3424"/>
                  </a:lnTo>
                  <a:lnTo>
                    <a:pt x="72977" y="13914"/>
                  </a:lnTo>
                  <a:lnTo>
                    <a:pt x="43423" y="39551"/>
                  </a:lnTo>
                  <a:lnTo>
                    <a:pt x="12048" y="101197"/>
                  </a:lnTo>
                  <a:lnTo>
                    <a:pt x="2753" y="156270"/>
                  </a:lnTo>
                  <a:lnTo>
                    <a:pt x="0" y="211452"/>
                  </a:lnTo>
                  <a:lnTo>
                    <a:pt x="4773" y="264847"/>
                  </a:lnTo>
                  <a:lnTo>
                    <a:pt x="19185" y="306534"/>
                  </a:lnTo>
                  <a:lnTo>
                    <a:pt x="34789" y="323715"/>
                  </a:lnTo>
                  <a:lnTo>
                    <a:pt x="43863" y="329934"/>
                  </a:lnTo>
                  <a:lnTo>
                    <a:pt x="53422" y="330571"/>
                  </a:lnTo>
                  <a:lnTo>
                    <a:pt x="73401" y="321920"/>
                  </a:lnTo>
                  <a:lnTo>
                    <a:pt x="87740" y="306376"/>
                  </a:lnTo>
                  <a:lnTo>
                    <a:pt x="132474" y="245894"/>
                  </a:lnTo>
                  <a:lnTo>
                    <a:pt x="147750" y="215521"/>
                  </a:lnTo>
                  <a:lnTo>
                    <a:pt x="156156" y="158175"/>
                  </a:lnTo>
                  <a:lnTo>
                    <a:pt x="161565" y="129096"/>
                  </a:lnTo>
                  <a:lnTo>
                    <a:pt x="165815" y="124149"/>
                  </a:lnTo>
                  <a:lnTo>
                    <a:pt x="170988" y="125530"/>
                  </a:lnTo>
                  <a:lnTo>
                    <a:pt x="181805" y="138374"/>
                  </a:lnTo>
                  <a:lnTo>
                    <a:pt x="207580" y="196489"/>
                  </a:lnTo>
                  <a:lnTo>
                    <a:pt x="227073" y="247006"/>
                  </a:lnTo>
                  <a:lnTo>
                    <a:pt x="249120" y="300831"/>
                  </a:lnTo>
                  <a:lnTo>
                    <a:pt x="277583" y="363726"/>
                  </a:lnTo>
                  <a:lnTo>
                    <a:pt x="283109" y="3739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3168" y="1408134"/>
              <a:ext cx="230677" cy="436176"/>
            </a:xfrm>
            <a:custGeom>
              <a:avLst/>
              <a:gdLst/>
              <a:ahLst/>
              <a:cxnLst/>
              <a:rect l="0" t="0" r="0" b="0"/>
              <a:pathLst>
                <a:path w="230677" h="436176">
                  <a:moveTo>
                    <a:pt x="230676" y="65855"/>
                  </a:moveTo>
                  <a:lnTo>
                    <a:pt x="216022" y="21893"/>
                  </a:lnTo>
                  <a:lnTo>
                    <a:pt x="203107" y="8102"/>
                  </a:lnTo>
                  <a:lnTo>
                    <a:pt x="194749" y="2786"/>
                  </a:lnTo>
                  <a:lnTo>
                    <a:pt x="176104" y="0"/>
                  </a:lnTo>
                  <a:lnTo>
                    <a:pt x="154949" y="3831"/>
                  </a:lnTo>
                  <a:lnTo>
                    <a:pt x="117902" y="20311"/>
                  </a:lnTo>
                  <a:lnTo>
                    <a:pt x="85348" y="48071"/>
                  </a:lnTo>
                  <a:lnTo>
                    <a:pt x="45408" y="106783"/>
                  </a:lnTo>
                  <a:lnTo>
                    <a:pt x="21127" y="168789"/>
                  </a:lnTo>
                  <a:lnTo>
                    <a:pt x="3863" y="224643"/>
                  </a:lnTo>
                  <a:lnTo>
                    <a:pt x="0" y="283527"/>
                  </a:lnTo>
                  <a:lnTo>
                    <a:pt x="4826" y="345289"/>
                  </a:lnTo>
                  <a:lnTo>
                    <a:pt x="13759" y="380277"/>
                  </a:lnTo>
                  <a:lnTo>
                    <a:pt x="34993" y="412871"/>
                  </a:lnTo>
                  <a:lnTo>
                    <a:pt x="56748" y="427925"/>
                  </a:lnTo>
                  <a:lnTo>
                    <a:pt x="80845" y="436175"/>
                  </a:lnTo>
                  <a:lnTo>
                    <a:pt x="103254" y="435943"/>
                  </a:lnTo>
                  <a:lnTo>
                    <a:pt x="165168" y="414776"/>
                  </a:lnTo>
                  <a:lnTo>
                    <a:pt x="184014" y="406935"/>
                  </a:lnTo>
                  <a:lnTo>
                    <a:pt x="199091" y="392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80224" y="1137077"/>
              <a:ext cx="42077" cy="621183"/>
            </a:xfrm>
            <a:custGeom>
              <a:avLst/>
              <a:gdLst/>
              <a:ahLst/>
              <a:cxnLst/>
              <a:rect l="0" t="0" r="0" b="0"/>
              <a:pathLst>
                <a:path w="42077" h="621183">
                  <a:moveTo>
                    <a:pt x="10491" y="0"/>
                  </a:moveTo>
                  <a:lnTo>
                    <a:pt x="2158" y="48931"/>
                  </a:lnTo>
                  <a:lnTo>
                    <a:pt x="396" y="108062"/>
                  </a:lnTo>
                  <a:lnTo>
                    <a:pt x="91" y="156281"/>
                  </a:lnTo>
                  <a:lnTo>
                    <a:pt x="0" y="207613"/>
                  </a:lnTo>
                  <a:lnTo>
                    <a:pt x="5563" y="265456"/>
                  </a:lnTo>
                  <a:lnTo>
                    <a:pt x="9030" y="327048"/>
                  </a:lnTo>
                  <a:lnTo>
                    <a:pt x="15648" y="389752"/>
                  </a:lnTo>
                  <a:lnTo>
                    <a:pt x="19428" y="452784"/>
                  </a:lnTo>
                  <a:lnTo>
                    <a:pt x="26137" y="504736"/>
                  </a:lnTo>
                  <a:lnTo>
                    <a:pt x="31649" y="563042"/>
                  </a:lnTo>
                  <a:lnTo>
                    <a:pt x="42076" y="621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74901" y="1435371"/>
              <a:ext cx="252685" cy="38619"/>
            </a:xfrm>
            <a:custGeom>
              <a:avLst/>
              <a:gdLst/>
              <a:ahLst/>
              <a:cxnLst/>
              <a:rect l="0" t="0" r="0" b="0"/>
              <a:pathLst>
                <a:path w="252685" h="38619">
                  <a:moveTo>
                    <a:pt x="252684" y="28090"/>
                  </a:moveTo>
                  <a:lnTo>
                    <a:pt x="225128" y="12449"/>
                  </a:lnTo>
                  <a:lnTo>
                    <a:pt x="165786" y="0"/>
                  </a:lnTo>
                  <a:lnTo>
                    <a:pt x="121262" y="660"/>
                  </a:lnTo>
                  <a:lnTo>
                    <a:pt x="69187" y="11363"/>
                  </a:lnTo>
                  <a:lnTo>
                    <a:pt x="12347" y="33411"/>
                  </a:lnTo>
                  <a:lnTo>
                    <a:pt x="0" y="38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32870" y="1589803"/>
              <a:ext cx="26085" cy="231628"/>
            </a:xfrm>
            <a:custGeom>
              <a:avLst/>
              <a:gdLst/>
              <a:ahLst/>
              <a:cxnLst/>
              <a:rect l="0" t="0" r="0" b="0"/>
              <a:pathLst>
                <a:path w="26085" h="231628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0962" y="161314"/>
                  </a:lnTo>
                  <a:lnTo>
                    <a:pt x="26084" y="186339"/>
                  </a:lnTo>
                  <a:lnTo>
                    <a:pt x="25578" y="196755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74984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83339" y="1442404"/>
              <a:ext cx="236288" cy="312862"/>
            </a:xfrm>
            <a:custGeom>
              <a:avLst/>
              <a:gdLst/>
              <a:ahLst/>
              <a:cxnLst/>
              <a:rect l="0" t="0" r="0" b="0"/>
              <a:pathLst>
                <a:path w="236288" h="312862">
                  <a:moveTo>
                    <a:pt x="28516" y="157927"/>
                  </a:moveTo>
                  <a:lnTo>
                    <a:pt x="30855" y="124305"/>
                  </a:lnTo>
                  <a:lnTo>
                    <a:pt x="45327" y="88434"/>
                  </a:lnTo>
                  <a:lnTo>
                    <a:pt x="57824" y="70109"/>
                  </a:lnTo>
                  <a:lnTo>
                    <a:pt x="74297" y="57286"/>
                  </a:lnTo>
                  <a:lnTo>
                    <a:pt x="83603" y="52228"/>
                  </a:lnTo>
                  <a:lnTo>
                    <a:pt x="106422" y="49729"/>
                  </a:lnTo>
                  <a:lnTo>
                    <a:pt x="119058" y="50700"/>
                  </a:lnTo>
                  <a:lnTo>
                    <a:pt x="159198" y="68834"/>
                  </a:lnTo>
                  <a:lnTo>
                    <a:pt x="180573" y="89864"/>
                  </a:lnTo>
                  <a:lnTo>
                    <a:pt x="219595" y="146755"/>
                  </a:lnTo>
                  <a:lnTo>
                    <a:pt x="229643" y="168169"/>
                  </a:lnTo>
                  <a:lnTo>
                    <a:pt x="236287" y="216724"/>
                  </a:lnTo>
                  <a:lnTo>
                    <a:pt x="232668" y="258797"/>
                  </a:lnTo>
                  <a:lnTo>
                    <a:pt x="224145" y="279187"/>
                  </a:lnTo>
                  <a:lnTo>
                    <a:pt x="218596" y="287900"/>
                  </a:lnTo>
                  <a:lnTo>
                    <a:pt x="199953" y="300701"/>
                  </a:lnTo>
                  <a:lnTo>
                    <a:pt x="174901" y="309120"/>
                  </a:lnTo>
                  <a:lnTo>
                    <a:pt x="144268" y="312861"/>
                  </a:lnTo>
                  <a:lnTo>
                    <a:pt x="99728" y="303789"/>
                  </a:lnTo>
                  <a:lnTo>
                    <a:pt x="56895" y="280694"/>
                  </a:lnTo>
                  <a:lnTo>
                    <a:pt x="25746" y="246035"/>
                  </a:lnTo>
                  <a:lnTo>
                    <a:pt x="7288" y="200541"/>
                  </a:lnTo>
                  <a:lnTo>
                    <a:pt x="0" y="150017"/>
                  </a:lnTo>
                  <a:lnTo>
                    <a:pt x="3429" y="109180"/>
                  </a:lnTo>
                  <a:lnTo>
                    <a:pt x="17443" y="74853"/>
                  </a:lnTo>
                  <a:lnTo>
                    <a:pt x="42002" y="42456"/>
                  </a:lnTo>
                  <a:lnTo>
                    <a:pt x="71506" y="21808"/>
                  </a:lnTo>
                  <a:lnTo>
                    <a:pt x="1232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08731" y="1399308"/>
              <a:ext cx="250607" cy="307733"/>
            </a:xfrm>
            <a:custGeom>
              <a:avLst/>
              <a:gdLst/>
              <a:ahLst/>
              <a:cxnLst/>
              <a:rect l="0" t="0" r="0" b="0"/>
              <a:pathLst>
                <a:path w="250607" h="307733">
                  <a:moveTo>
                    <a:pt x="61092" y="74681"/>
                  </a:moveTo>
                  <a:lnTo>
                    <a:pt x="49640" y="123612"/>
                  </a:lnTo>
                  <a:lnTo>
                    <a:pt x="36343" y="177153"/>
                  </a:lnTo>
                  <a:lnTo>
                    <a:pt x="25943" y="227486"/>
                  </a:lnTo>
                  <a:lnTo>
                    <a:pt x="11949" y="282160"/>
                  </a:lnTo>
                  <a:lnTo>
                    <a:pt x="4936" y="304934"/>
                  </a:lnTo>
                  <a:lnTo>
                    <a:pt x="2598" y="307732"/>
                  </a:lnTo>
                  <a:lnTo>
                    <a:pt x="1039" y="304918"/>
                  </a:lnTo>
                  <a:lnTo>
                    <a:pt x="0" y="298362"/>
                  </a:lnTo>
                  <a:lnTo>
                    <a:pt x="13974" y="239748"/>
                  </a:lnTo>
                  <a:lnTo>
                    <a:pt x="29211" y="177564"/>
                  </a:lnTo>
                  <a:lnTo>
                    <a:pt x="49076" y="114891"/>
                  </a:lnTo>
                  <a:lnTo>
                    <a:pt x="74082" y="57879"/>
                  </a:lnTo>
                  <a:lnTo>
                    <a:pt x="108211" y="13024"/>
                  </a:lnTo>
                  <a:lnTo>
                    <a:pt x="126487" y="1264"/>
                  </a:lnTo>
                  <a:lnTo>
                    <a:pt x="135105" y="0"/>
                  </a:lnTo>
                  <a:lnTo>
                    <a:pt x="143189" y="1497"/>
                  </a:lnTo>
                  <a:lnTo>
                    <a:pt x="150919" y="4835"/>
                  </a:lnTo>
                  <a:lnTo>
                    <a:pt x="162627" y="17902"/>
                  </a:lnTo>
                  <a:lnTo>
                    <a:pt x="190224" y="75242"/>
                  </a:lnTo>
                  <a:lnTo>
                    <a:pt x="210473" y="122495"/>
                  </a:lnTo>
                  <a:lnTo>
                    <a:pt x="224568" y="176889"/>
                  </a:lnTo>
                  <a:lnTo>
                    <a:pt x="231684" y="229575"/>
                  </a:lnTo>
                  <a:lnTo>
                    <a:pt x="246208" y="288578"/>
                  </a:lnTo>
                  <a:lnTo>
                    <a:pt x="250606" y="3063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67009" y="1379233"/>
              <a:ext cx="143323" cy="452726"/>
            </a:xfrm>
            <a:custGeom>
              <a:avLst/>
              <a:gdLst/>
              <a:ahLst/>
              <a:cxnLst/>
              <a:rect l="0" t="0" r="0" b="0"/>
              <a:pathLst>
                <a:path w="143323" h="452726">
                  <a:moveTo>
                    <a:pt x="123955" y="0"/>
                  </a:moveTo>
                  <a:lnTo>
                    <a:pt x="140723" y="5589"/>
                  </a:lnTo>
                  <a:lnTo>
                    <a:pt x="143322" y="9575"/>
                  </a:lnTo>
                  <a:lnTo>
                    <a:pt x="142716" y="14572"/>
                  </a:lnTo>
                  <a:lnTo>
                    <a:pt x="139972" y="20243"/>
                  </a:lnTo>
                  <a:lnTo>
                    <a:pt x="119342" y="39403"/>
                  </a:lnTo>
                  <a:lnTo>
                    <a:pt x="59252" y="62352"/>
                  </a:lnTo>
                  <a:lnTo>
                    <a:pt x="9918" y="77047"/>
                  </a:lnTo>
                  <a:lnTo>
                    <a:pt x="3477" y="82950"/>
                  </a:lnTo>
                  <a:lnTo>
                    <a:pt x="352" y="90395"/>
                  </a:lnTo>
                  <a:lnTo>
                    <a:pt x="0" y="108026"/>
                  </a:lnTo>
                  <a:lnTo>
                    <a:pt x="8718" y="140022"/>
                  </a:lnTo>
                  <a:lnTo>
                    <a:pt x="38800" y="195811"/>
                  </a:lnTo>
                  <a:lnTo>
                    <a:pt x="73529" y="252127"/>
                  </a:lnTo>
                  <a:lnTo>
                    <a:pt x="106202" y="308570"/>
                  </a:lnTo>
                  <a:lnTo>
                    <a:pt x="126975" y="358396"/>
                  </a:lnTo>
                  <a:lnTo>
                    <a:pt x="128027" y="379215"/>
                  </a:lnTo>
                  <a:lnTo>
                    <a:pt x="123425" y="400167"/>
                  </a:lnTo>
                  <a:lnTo>
                    <a:pt x="107680" y="429353"/>
                  </a:lnTo>
                  <a:lnTo>
                    <a:pt x="8184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770122" y="2158342"/>
            <a:ext cx="4677784" cy="821223"/>
            <a:chOff x="2770122" y="2158342"/>
            <a:chExt cx="4677784" cy="821223"/>
          </a:xfrm>
        </p:grpSpPr>
        <p:sp>
          <p:nvSpPr>
            <p:cNvPr id="23" name="Freeform 22"/>
            <p:cNvSpPr/>
            <p:nvPr/>
          </p:nvSpPr>
          <p:spPr>
            <a:xfrm>
              <a:off x="2770122" y="2551210"/>
              <a:ext cx="430542" cy="428355"/>
            </a:xfrm>
            <a:custGeom>
              <a:avLst/>
              <a:gdLst/>
              <a:ahLst/>
              <a:cxnLst/>
              <a:rect l="0" t="0" r="0" b="0"/>
              <a:pathLst>
                <a:path w="430542" h="428355">
                  <a:moveTo>
                    <a:pt x="346313" y="186199"/>
                  </a:moveTo>
                  <a:lnTo>
                    <a:pt x="343973" y="146511"/>
                  </a:lnTo>
                  <a:lnTo>
                    <a:pt x="322594" y="91762"/>
                  </a:lnTo>
                  <a:lnTo>
                    <a:pt x="298300" y="49392"/>
                  </a:lnTo>
                  <a:lnTo>
                    <a:pt x="280520" y="28299"/>
                  </a:lnTo>
                  <a:lnTo>
                    <a:pt x="257800" y="13466"/>
                  </a:lnTo>
                  <a:lnTo>
                    <a:pt x="232105" y="4144"/>
                  </a:lnTo>
                  <a:lnTo>
                    <a:pt x="205087" y="0"/>
                  </a:lnTo>
                  <a:lnTo>
                    <a:pt x="150784" y="12982"/>
                  </a:lnTo>
                  <a:lnTo>
                    <a:pt x="127220" y="20696"/>
                  </a:lnTo>
                  <a:lnTo>
                    <a:pt x="108168" y="34263"/>
                  </a:lnTo>
                  <a:lnTo>
                    <a:pt x="93072" y="51991"/>
                  </a:lnTo>
                  <a:lnTo>
                    <a:pt x="58885" y="112733"/>
                  </a:lnTo>
                  <a:lnTo>
                    <a:pt x="34306" y="175691"/>
                  </a:lnTo>
                  <a:lnTo>
                    <a:pt x="16464" y="228316"/>
                  </a:lnTo>
                  <a:lnTo>
                    <a:pt x="14522" y="283729"/>
                  </a:lnTo>
                  <a:lnTo>
                    <a:pt x="0" y="313883"/>
                  </a:lnTo>
                  <a:lnTo>
                    <a:pt x="3663" y="334194"/>
                  </a:lnTo>
                  <a:lnTo>
                    <a:pt x="11425" y="339845"/>
                  </a:lnTo>
                  <a:lnTo>
                    <a:pt x="35647" y="343003"/>
                  </a:lnTo>
                  <a:lnTo>
                    <a:pt x="97687" y="321028"/>
                  </a:lnTo>
                  <a:lnTo>
                    <a:pt x="149976" y="299876"/>
                  </a:lnTo>
                  <a:lnTo>
                    <a:pt x="167805" y="285855"/>
                  </a:lnTo>
                  <a:lnTo>
                    <a:pt x="211123" y="232511"/>
                  </a:lnTo>
                  <a:lnTo>
                    <a:pt x="250853" y="171010"/>
                  </a:lnTo>
                  <a:lnTo>
                    <a:pt x="258107" y="162035"/>
                  </a:lnTo>
                  <a:lnTo>
                    <a:pt x="266452" y="159561"/>
                  </a:lnTo>
                  <a:lnTo>
                    <a:pt x="275525" y="161421"/>
                  </a:lnTo>
                  <a:lnTo>
                    <a:pt x="285083" y="166171"/>
                  </a:lnTo>
                  <a:lnTo>
                    <a:pt x="301942" y="187046"/>
                  </a:lnTo>
                  <a:lnTo>
                    <a:pt x="331829" y="242518"/>
                  </a:lnTo>
                  <a:lnTo>
                    <a:pt x="347610" y="278925"/>
                  </a:lnTo>
                  <a:lnTo>
                    <a:pt x="349619" y="301110"/>
                  </a:lnTo>
                  <a:lnTo>
                    <a:pt x="348952" y="322668"/>
                  </a:lnTo>
                  <a:lnTo>
                    <a:pt x="352555" y="343948"/>
                  </a:lnTo>
                  <a:lnTo>
                    <a:pt x="385773" y="398217"/>
                  </a:lnTo>
                  <a:lnTo>
                    <a:pt x="402455" y="412230"/>
                  </a:lnTo>
                  <a:lnTo>
                    <a:pt x="430541" y="428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80990" y="2583428"/>
              <a:ext cx="367156" cy="378992"/>
            </a:xfrm>
            <a:custGeom>
              <a:avLst/>
              <a:gdLst/>
              <a:ahLst/>
              <a:cxnLst/>
              <a:rect l="0" t="0" r="0" b="0"/>
              <a:pathLst>
                <a:path w="367156" h="378992">
                  <a:moveTo>
                    <a:pt x="51300" y="80281"/>
                  </a:moveTo>
                  <a:lnTo>
                    <a:pt x="42966" y="132332"/>
                  </a:lnTo>
                  <a:lnTo>
                    <a:pt x="35616" y="191819"/>
                  </a:lnTo>
                  <a:lnTo>
                    <a:pt x="27795" y="245770"/>
                  </a:lnTo>
                  <a:lnTo>
                    <a:pt x="8851" y="289842"/>
                  </a:lnTo>
                  <a:lnTo>
                    <a:pt x="1678" y="343975"/>
                  </a:lnTo>
                  <a:lnTo>
                    <a:pt x="0" y="375683"/>
                  </a:lnTo>
                  <a:lnTo>
                    <a:pt x="722" y="378991"/>
                  </a:lnTo>
                  <a:lnTo>
                    <a:pt x="6158" y="351282"/>
                  </a:lnTo>
                  <a:lnTo>
                    <a:pt x="7840" y="321609"/>
                  </a:lnTo>
                  <a:lnTo>
                    <a:pt x="21066" y="292043"/>
                  </a:lnTo>
                  <a:lnTo>
                    <a:pt x="31144" y="277608"/>
                  </a:lnTo>
                  <a:lnTo>
                    <a:pt x="42342" y="242851"/>
                  </a:lnTo>
                  <a:lnTo>
                    <a:pt x="51765" y="186942"/>
                  </a:lnTo>
                  <a:lnTo>
                    <a:pt x="65086" y="136451"/>
                  </a:lnTo>
                  <a:lnTo>
                    <a:pt x="84959" y="77469"/>
                  </a:lnTo>
                  <a:lnTo>
                    <a:pt x="102087" y="34864"/>
                  </a:lnTo>
                  <a:lnTo>
                    <a:pt x="118326" y="16032"/>
                  </a:lnTo>
                  <a:lnTo>
                    <a:pt x="127569" y="9373"/>
                  </a:lnTo>
                  <a:lnTo>
                    <a:pt x="150318" y="1973"/>
                  </a:lnTo>
                  <a:lnTo>
                    <a:pt x="162935" y="0"/>
                  </a:lnTo>
                  <a:lnTo>
                    <a:pt x="183194" y="4047"/>
                  </a:lnTo>
                  <a:lnTo>
                    <a:pt x="207753" y="19479"/>
                  </a:lnTo>
                  <a:lnTo>
                    <a:pt x="237012" y="51243"/>
                  </a:lnTo>
                  <a:lnTo>
                    <a:pt x="272557" y="100888"/>
                  </a:lnTo>
                  <a:lnTo>
                    <a:pt x="303322" y="162687"/>
                  </a:lnTo>
                  <a:lnTo>
                    <a:pt x="331929" y="220302"/>
                  </a:lnTo>
                  <a:lnTo>
                    <a:pt x="336681" y="248578"/>
                  </a:lnTo>
                  <a:lnTo>
                    <a:pt x="338403" y="276742"/>
                  </a:lnTo>
                  <a:lnTo>
                    <a:pt x="355453" y="326712"/>
                  </a:lnTo>
                  <a:lnTo>
                    <a:pt x="367155" y="354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50896" y="2379440"/>
              <a:ext cx="213105" cy="574946"/>
            </a:xfrm>
            <a:custGeom>
              <a:avLst/>
              <a:gdLst/>
              <a:ahLst/>
              <a:cxnLst/>
              <a:rect l="0" t="0" r="0" b="0"/>
              <a:pathLst>
                <a:path w="213105" h="574946">
                  <a:moveTo>
                    <a:pt x="128876" y="0"/>
                  </a:moveTo>
                  <a:lnTo>
                    <a:pt x="137209" y="52050"/>
                  </a:lnTo>
                  <a:lnTo>
                    <a:pt x="141873" y="111349"/>
                  </a:lnTo>
                  <a:lnTo>
                    <a:pt x="147544" y="171423"/>
                  </a:lnTo>
                  <a:lnTo>
                    <a:pt x="152344" y="221977"/>
                  </a:lnTo>
                  <a:lnTo>
                    <a:pt x="158056" y="270882"/>
                  </a:lnTo>
                  <a:lnTo>
                    <a:pt x="162869" y="318127"/>
                  </a:lnTo>
                  <a:lnTo>
                    <a:pt x="169386" y="380905"/>
                  </a:lnTo>
                  <a:lnTo>
                    <a:pt x="169503" y="437195"/>
                  </a:lnTo>
                  <a:lnTo>
                    <a:pt x="159474" y="492681"/>
                  </a:lnTo>
                  <a:lnTo>
                    <a:pt x="149640" y="543723"/>
                  </a:lnTo>
                  <a:lnTo>
                    <a:pt x="146228" y="559014"/>
                  </a:lnTo>
                  <a:lnTo>
                    <a:pt x="139274" y="568038"/>
                  </a:lnTo>
                  <a:lnTo>
                    <a:pt x="129959" y="572884"/>
                  </a:lnTo>
                  <a:lnTo>
                    <a:pt x="119069" y="574945"/>
                  </a:lnTo>
                  <a:lnTo>
                    <a:pt x="109470" y="571640"/>
                  </a:lnTo>
                  <a:lnTo>
                    <a:pt x="92565" y="555489"/>
                  </a:lnTo>
                  <a:lnTo>
                    <a:pt x="83492" y="526474"/>
                  </a:lnTo>
                  <a:lnTo>
                    <a:pt x="72078" y="467423"/>
                  </a:lnTo>
                  <a:lnTo>
                    <a:pt x="58558" y="414728"/>
                  </a:lnTo>
                  <a:lnTo>
                    <a:pt x="41121" y="358511"/>
                  </a:lnTo>
                  <a:lnTo>
                    <a:pt x="25927" y="309896"/>
                  </a:lnTo>
                  <a:lnTo>
                    <a:pt x="487" y="256607"/>
                  </a:lnTo>
                  <a:lnTo>
                    <a:pt x="0" y="245941"/>
                  </a:lnTo>
                  <a:lnTo>
                    <a:pt x="5697" y="227850"/>
                  </a:lnTo>
                  <a:lnTo>
                    <a:pt x="12831" y="223260"/>
                  </a:lnTo>
                  <a:lnTo>
                    <a:pt x="33237" y="221279"/>
                  </a:lnTo>
                  <a:lnTo>
                    <a:pt x="51665" y="227418"/>
                  </a:lnTo>
                  <a:lnTo>
                    <a:pt x="108435" y="255434"/>
                  </a:lnTo>
                  <a:lnTo>
                    <a:pt x="161712" y="288141"/>
                  </a:lnTo>
                  <a:lnTo>
                    <a:pt x="21310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33934" y="2242570"/>
              <a:ext cx="319511" cy="564193"/>
            </a:xfrm>
            <a:custGeom>
              <a:avLst/>
              <a:gdLst/>
              <a:ahLst/>
              <a:cxnLst/>
              <a:rect l="0" t="0" r="0" b="0"/>
              <a:pathLst>
                <a:path w="319511" h="564193">
                  <a:moveTo>
                    <a:pt x="309175" y="0"/>
                  </a:moveTo>
                  <a:lnTo>
                    <a:pt x="312294" y="57264"/>
                  </a:lnTo>
                  <a:lnTo>
                    <a:pt x="317508" y="106654"/>
                  </a:lnTo>
                  <a:lnTo>
                    <a:pt x="319053" y="155213"/>
                  </a:lnTo>
                  <a:lnTo>
                    <a:pt x="319510" y="208596"/>
                  </a:lnTo>
                  <a:lnTo>
                    <a:pt x="316526" y="266917"/>
                  </a:lnTo>
                  <a:lnTo>
                    <a:pt x="310627" y="328545"/>
                  </a:lnTo>
                  <a:lnTo>
                    <a:pt x="301032" y="391572"/>
                  </a:lnTo>
                  <a:lnTo>
                    <a:pt x="293529" y="440515"/>
                  </a:lnTo>
                  <a:lnTo>
                    <a:pt x="265924" y="497737"/>
                  </a:lnTo>
                  <a:lnTo>
                    <a:pt x="238760" y="540385"/>
                  </a:lnTo>
                  <a:lnTo>
                    <a:pt x="215488" y="553296"/>
                  </a:lnTo>
                  <a:lnTo>
                    <a:pt x="169502" y="564022"/>
                  </a:lnTo>
                  <a:lnTo>
                    <a:pt x="137133" y="564192"/>
                  </a:lnTo>
                  <a:lnTo>
                    <a:pt x="92603" y="549963"/>
                  </a:lnTo>
                  <a:lnTo>
                    <a:pt x="63962" y="533377"/>
                  </a:lnTo>
                  <a:lnTo>
                    <a:pt x="32708" y="498719"/>
                  </a:lnTo>
                  <a:lnTo>
                    <a:pt x="5338" y="442707"/>
                  </a:lnTo>
                  <a:lnTo>
                    <a:pt x="1332" y="432008"/>
                  </a:lnTo>
                  <a:lnTo>
                    <a:pt x="0" y="407643"/>
                  </a:lnTo>
                  <a:lnTo>
                    <a:pt x="4478" y="383555"/>
                  </a:lnTo>
                  <a:lnTo>
                    <a:pt x="14267" y="365051"/>
                  </a:lnTo>
                  <a:lnTo>
                    <a:pt x="38521" y="341480"/>
                  </a:lnTo>
                  <a:lnTo>
                    <a:pt x="73523" y="325267"/>
                  </a:lnTo>
                  <a:lnTo>
                    <a:pt x="119119" y="318643"/>
                  </a:lnTo>
                  <a:lnTo>
                    <a:pt x="170117" y="324811"/>
                  </a:lnTo>
                  <a:lnTo>
                    <a:pt x="214418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07106" y="2453391"/>
              <a:ext cx="151858" cy="337861"/>
            </a:xfrm>
            <a:custGeom>
              <a:avLst/>
              <a:gdLst/>
              <a:ahLst/>
              <a:cxnLst/>
              <a:rect l="0" t="0" r="0" b="0"/>
              <a:pathLst>
                <a:path w="151858" h="337861">
                  <a:moveTo>
                    <a:pt x="14987" y="157676"/>
                  </a:moveTo>
                  <a:lnTo>
                    <a:pt x="31755" y="163265"/>
                  </a:lnTo>
                  <a:lnTo>
                    <a:pt x="49346" y="162890"/>
                  </a:lnTo>
                  <a:lnTo>
                    <a:pt x="68862" y="157653"/>
                  </a:lnTo>
                  <a:lnTo>
                    <a:pt x="106867" y="135228"/>
                  </a:lnTo>
                  <a:lnTo>
                    <a:pt x="121333" y="120793"/>
                  </a:lnTo>
                  <a:lnTo>
                    <a:pt x="144054" y="72750"/>
                  </a:lnTo>
                  <a:lnTo>
                    <a:pt x="145269" y="48961"/>
                  </a:lnTo>
                  <a:lnTo>
                    <a:pt x="140741" y="25130"/>
                  </a:lnTo>
                  <a:lnTo>
                    <a:pt x="130929" y="6740"/>
                  </a:lnTo>
                  <a:lnTo>
                    <a:pt x="122697" y="2070"/>
                  </a:lnTo>
                  <a:lnTo>
                    <a:pt x="101073" y="0"/>
                  </a:lnTo>
                  <a:lnTo>
                    <a:pt x="82103" y="6099"/>
                  </a:lnTo>
                  <a:lnTo>
                    <a:pt x="64704" y="18949"/>
                  </a:lnTo>
                  <a:lnTo>
                    <a:pt x="37517" y="51321"/>
                  </a:lnTo>
                  <a:lnTo>
                    <a:pt x="12596" y="104892"/>
                  </a:lnTo>
                  <a:lnTo>
                    <a:pt x="0" y="165100"/>
                  </a:lnTo>
                  <a:lnTo>
                    <a:pt x="3787" y="221877"/>
                  </a:lnTo>
                  <a:lnTo>
                    <a:pt x="13488" y="275094"/>
                  </a:lnTo>
                  <a:lnTo>
                    <a:pt x="24459" y="306178"/>
                  </a:lnTo>
                  <a:lnTo>
                    <a:pt x="40254" y="326232"/>
                  </a:lnTo>
                  <a:lnTo>
                    <a:pt x="49379" y="333218"/>
                  </a:lnTo>
                  <a:lnTo>
                    <a:pt x="71996" y="337860"/>
                  </a:lnTo>
                  <a:lnTo>
                    <a:pt x="133715" y="329583"/>
                  </a:lnTo>
                  <a:lnTo>
                    <a:pt x="151857" y="326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47341" y="2453892"/>
              <a:ext cx="195893" cy="346689"/>
            </a:xfrm>
            <a:custGeom>
              <a:avLst/>
              <a:gdLst/>
              <a:ahLst/>
              <a:cxnLst/>
              <a:rect l="0" t="0" r="0" b="0"/>
              <a:pathLst>
                <a:path w="195893" h="346689">
                  <a:moveTo>
                    <a:pt x="195892" y="51890"/>
                  </a:moveTo>
                  <a:lnTo>
                    <a:pt x="181238" y="7928"/>
                  </a:lnTo>
                  <a:lnTo>
                    <a:pt x="175594" y="2695"/>
                  </a:lnTo>
                  <a:lnTo>
                    <a:pt x="168322" y="376"/>
                  </a:lnTo>
                  <a:lnTo>
                    <a:pt x="159964" y="0"/>
                  </a:lnTo>
                  <a:lnTo>
                    <a:pt x="125845" y="10649"/>
                  </a:lnTo>
                  <a:lnTo>
                    <a:pt x="73151" y="41939"/>
                  </a:lnTo>
                  <a:lnTo>
                    <a:pt x="42185" y="75141"/>
                  </a:lnTo>
                  <a:lnTo>
                    <a:pt x="14708" y="131135"/>
                  </a:lnTo>
                  <a:lnTo>
                    <a:pt x="1958" y="176626"/>
                  </a:lnTo>
                  <a:lnTo>
                    <a:pt x="0" y="231178"/>
                  </a:lnTo>
                  <a:lnTo>
                    <a:pt x="13197" y="276848"/>
                  </a:lnTo>
                  <a:lnTo>
                    <a:pt x="25397" y="301610"/>
                  </a:lnTo>
                  <a:lnTo>
                    <a:pt x="44857" y="318074"/>
                  </a:lnTo>
                  <a:lnTo>
                    <a:pt x="105105" y="342905"/>
                  </a:lnTo>
                  <a:lnTo>
                    <a:pt x="122192" y="34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48518" y="2537367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44851"/>
                  </a:lnTo>
                  <a:lnTo>
                    <a:pt x="16" y="20782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37989" y="2221513"/>
              <a:ext cx="5591" cy="73700"/>
            </a:xfrm>
            <a:custGeom>
              <a:avLst/>
              <a:gdLst/>
              <a:ahLst/>
              <a:cxnLst/>
              <a:rect l="0" t="0" r="0" b="0"/>
              <a:pathLst>
                <a:path w="5591" h="73700">
                  <a:moveTo>
                    <a:pt x="0" y="0"/>
                  </a:moveTo>
                  <a:lnTo>
                    <a:pt x="5590" y="16767"/>
                  </a:lnTo>
                  <a:lnTo>
                    <a:pt x="5214" y="3435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95917" y="2443052"/>
              <a:ext cx="473783" cy="294358"/>
            </a:xfrm>
            <a:custGeom>
              <a:avLst/>
              <a:gdLst/>
              <a:ahLst/>
              <a:cxnLst/>
              <a:rect l="0" t="0" r="0" b="0"/>
              <a:pathLst>
                <a:path w="473783" h="294358">
                  <a:moveTo>
                    <a:pt x="0" y="115373"/>
                  </a:moveTo>
                  <a:lnTo>
                    <a:pt x="8333" y="164303"/>
                  </a:lnTo>
                  <a:lnTo>
                    <a:pt x="6758" y="212149"/>
                  </a:lnTo>
                  <a:lnTo>
                    <a:pt x="1335" y="275129"/>
                  </a:lnTo>
                  <a:lnTo>
                    <a:pt x="2060" y="279198"/>
                  </a:lnTo>
                  <a:lnTo>
                    <a:pt x="5985" y="268123"/>
                  </a:lnTo>
                  <a:lnTo>
                    <a:pt x="16169" y="208523"/>
                  </a:lnTo>
                  <a:lnTo>
                    <a:pt x="39130" y="146963"/>
                  </a:lnTo>
                  <a:lnTo>
                    <a:pt x="60849" y="93623"/>
                  </a:lnTo>
                  <a:lnTo>
                    <a:pt x="79251" y="51996"/>
                  </a:lnTo>
                  <a:lnTo>
                    <a:pt x="111321" y="7187"/>
                  </a:lnTo>
                  <a:lnTo>
                    <a:pt x="119838" y="2305"/>
                  </a:lnTo>
                  <a:lnTo>
                    <a:pt x="138659" y="0"/>
                  </a:lnTo>
                  <a:lnTo>
                    <a:pt x="155603" y="5994"/>
                  </a:lnTo>
                  <a:lnTo>
                    <a:pt x="185544" y="28906"/>
                  </a:lnTo>
                  <a:lnTo>
                    <a:pt x="201335" y="54658"/>
                  </a:lnTo>
                  <a:lnTo>
                    <a:pt x="223927" y="108287"/>
                  </a:lnTo>
                  <a:lnTo>
                    <a:pt x="244144" y="156087"/>
                  </a:lnTo>
                  <a:lnTo>
                    <a:pt x="249330" y="161233"/>
                  </a:lnTo>
                  <a:lnTo>
                    <a:pt x="255127" y="162324"/>
                  </a:lnTo>
                  <a:lnTo>
                    <a:pt x="261332" y="160711"/>
                  </a:lnTo>
                  <a:lnTo>
                    <a:pt x="266638" y="156127"/>
                  </a:lnTo>
                  <a:lnTo>
                    <a:pt x="280865" y="129397"/>
                  </a:lnTo>
                  <a:lnTo>
                    <a:pt x="302921" y="68620"/>
                  </a:lnTo>
                  <a:lnTo>
                    <a:pt x="324478" y="16190"/>
                  </a:lnTo>
                  <a:lnTo>
                    <a:pt x="333302" y="9477"/>
                  </a:lnTo>
                  <a:lnTo>
                    <a:pt x="343864" y="7341"/>
                  </a:lnTo>
                  <a:lnTo>
                    <a:pt x="365738" y="11206"/>
                  </a:lnTo>
                  <a:lnTo>
                    <a:pt x="383259" y="20723"/>
                  </a:lnTo>
                  <a:lnTo>
                    <a:pt x="395725" y="35871"/>
                  </a:lnTo>
                  <a:lnTo>
                    <a:pt x="417056" y="91645"/>
                  </a:lnTo>
                  <a:lnTo>
                    <a:pt x="440692" y="152195"/>
                  </a:lnTo>
                  <a:lnTo>
                    <a:pt x="462593" y="209432"/>
                  </a:lnTo>
                  <a:lnTo>
                    <a:pt x="470467" y="244628"/>
                  </a:lnTo>
                  <a:lnTo>
                    <a:pt x="473782" y="294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75645" y="2384687"/>
              <a:ext cx="325765" cy="384308"/>
            </a:xfrm>
            <a:custGeom>
              <a:avLst/>
              <a:gdLst/>
              <a:ahLst/>
              <a:cxnLst/>
              <a:rect l="0" t="0" r="0" b="0"/>
              <a:pathLst>
                <a:path w="325765" h="384308">
                  <a:moveTo>
                    <a:pt x="157308" y="131623"/>
                  </a:moveTo>
                  <a:lnTo>
                    <a:pt x="151719" y="73007"/>
                  </a:lnTo>
                  <a:lnTo>
                    <a:pt x="138180" y="27238"/>
                  </a:lnTo>
                  <a:lnTo>
                    <a:pt x="126970" y="5681"/>
                  </a:lnTo>
                  <a:lnTo>
                    <a:pt x="119535" y="869"/>
                  </a:lnTo>
                  <a:lnTo>
                    <a:pt x="111069" y="0"/>
                  </a:lnTo>
                  <a:lnTo>
                    <a:pt x="101916" y="1760"/>
                  </a:lnTo>
                  <a:lnTo>
                    <a:pt x="82387" y="16195"/>
                  </a:lnTo>
                  <a:lnTo>
                    <a:pt x="57900" y="47509"/>
                  </a:lnTo>
                  <a:lnTo>
                    <a:pt x="31483" y="110576"/>
                  </a:lnTo>
                  <a:lnTo>
                    <a:pt x="9954" y="173739"/>
                  </a:lnTo>
                  <a:lnTo>
                    <a:pt x="2514" y="211563"/>
                  </a:lnTo>
                  <a:lnTo>
                    <a:pt x="0" y="271156"/>
                  </a:lnTo>
                  <a:lnTo>
                    <a:pt x="5153" y="313866"/>
                  </a:lnTo>
                  <a:lnTo>
                    <a:pt x="10249" y="324479"/>
                  </a:lnTo>
                  <a:lnTo>
                    <a:pt x="25268" y="339389"/>
                  </a:lnTo>
                  <a:lnTo>
                    <a:pt x="46761" y="346796"/>
                  </a:lnTo>
                  <a:lnTo>
                    <a:pt x="59044" y="348772"/>
                  </a:lnTo>
                  <a:lnTo>
                    <a:pt x="78930" y="344727"/>
                  </a:lnTo>
                  <a:lnTo>
                    <a:pt x="121939" y="317477"/>
                  </a:lnTo>
                  <a:lnTo>
                    <a:pt x="179497" y="263233"/>
                  </a:lnTo>
                  <a:lnTo>
                    <a:pt x="204697" y="229761"/>
                  </a:lnTo>
                  <a:lnTo>
                    <a:pt x="221392" y="190207"/>
                  </a:lnTo>
                  <a:lnTo>
                    <a:pt x="226938" y="185887"/>
                  </a:lnTo>
                  <a:lnTo>
                    <a:pt x="232973" y="187686"/>
                  </a:lnTo>
                  <a:lnTo>
                    <a:pt x="239337" y="193565"/>
                  </a:lnTo>
                  <a:lnTo>
                    <a:pt x="270175" y="254800"/>
                  </a:lnTo>
                  <a:lnTo>
                    <a:pt x="290281" y="311361"/>
                  </a:lnTo>
                  <a:lnTo>
                    <a:pt x="302254" y="348136"/>
                  </a:lnTo>
                  <a:lnTo>
                    <a:pt x="325764" y="384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80394" y="2158342"/>
              <a:ext cx="99320" cy="568539"/>
            </a:xfrm>
            <a:custGeom>
              <a:avLst/>
              <a:gdLst/>
              <a:ahLst/>
              <a:cxnLst/>
              <a:rect l="0" t="0" r="0" b="0"/>
              <a:pathLst>
                <a:path w="99320" h="568539">
                  <a:moveTo>
                    <a:pt x="84228" y="0"/>
                  </a:moveTo>
                  <a:lnTo>
                    <a:pt x="98882" y="43962"/>
                  </a:lnTo>
                  <a:lnTo>
                    <a:pt x="99319" y="63992"/>
                  </a:lnTo>
                  <a:lnTo>
                    <a:pt x="94187" y="123157"/>
                  </a:lnTo>
                  <a:lnTo>
                    <a:pt x="86542" y="180305"/>
                  </a:lnTo>
                  <a:lnTo>
                    <a:pt x="81794" y="236307"/>
                  </a:lnTo>
                  <a:lnTo>
                    <a:pt x="75298" y="297152"/>
                  </a:lnTo>
                  <a:lnTo>
                    <a:pt x="62457" y="360012"/>
                  </a:lnTo>
                  <a:lnTo>
                    <a:pt x="48991" y="414524"/>
                  </a:lnTo>
                  <a:lnTo>
                    <a:pt x="31567" y="472911"/>
                  </a:lnTo>
                  <a:lnTo>
                    <a:pt x="14035" y="526310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21049" y="2474298"/>
              <a:ext cx="226857" cy="347340"/>
            </a:xfrm>
            <a:custGeom>
              <a:avLst/>
              <a:gdLst/>
              <a:ahLst/>
              <a:cxnLst/>
              <a:rect l="0" t="0" r="0" b="0"/>
              <a:pathLst>
                <a:path w="226857" h="347340">
                  <a:moveTo>
                    <a:pt x="180485" y="10427"/>
                  </a:moveTo>
                  <a:lnTo>
                    <a:pt x="198682" y="4361"/>
                  </a:lnTo>
                  <a:lnTo>
                    <a:pt x="190912" y="6951"/>
                  </a:lnTo>
                  <a:lnTo>
                    <a:pt x="140517" y="2505"/>
                  </a:lnTo>
                  <a:lnTo>
                    <a:pt x="91303" y="671"/>
                  </a:lnTo>
                  <a:lnTo>
                    <a:pt x="40847" y="127"/>
                  </a:lnTo>
                  <a:lnTo>
                    <a:pt x="10408" y="0"/>
                  </a:lnTo>
                  <a:lnTo>
                    <a:pt x="2760" y="4646"/>
                  </a:lnTo>
                  <a:lnTo>
                    <a:pt x="0" y="12422"/>
                  </a:lnTo>
                  <a:lnTo>
                    <a:pt x="500" y="22285"/>
                  </a:lnTo>
                  <a:lnTo>
                    <a:pt x="7295" y="39484"/>
                  </a:lnTo>
                  <a:lnTo>
                    <a:pt x="19284" y="54927"/>
                  </a:lnTo>
                  <a:lnTo>
                    <a:pt x="75836" y="105301"/>
                  </a:lnTo>
                  <a:lnTo>
                    <a:pt x="137256" y="157745"/>
                  </a:lnTo>
                  <a:lnTo>
                    <a:pt x="190742" y="218592"/>
                  </a:lnTo>
                  <a:lnTo>
                    <a:pt x="203761" y="235136"/>
                  </a:lnTo>
                  <a:lnTo>
                    <a:pt x="217667" y="266520"/>
                  </a:lnTo>
                  <a:lnTo>
                    <a:pt x="226856" y="308315"/>
                  </a:lnTo>
                  <a:lnTo>
                    <a:pt x="222598" y="347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853990" y="3200663"/>
            <a:ext cx="5446537" cy="579068"/>
            <a:chOff x="2853990" y="3200663"/>
            <a:chExt cx="5446537" cy="579068"/>
          </a:xfrm>
        </p:grpSpPr>
        <p:sp>
          <p:nvSpPr>
            <p:cNvPr id="36" name="Freeform 35"/>
            <p:cNvSpPr/>
            <p:nvPr/>
          </p:nvSpPr>
          <p:spPr>
            <a:xfrm>
              <a:off x="2853990" y="3439545"/>
              <a:ext cx="264466" cy="331559"/>
            </a:xfrm>
            <a:custGeom>
              <a:avLst/>
              <a:gdLst/>
              <a:ahLst/>
              <a:cxnLst/>
              <a:rect l="0" t="0" r="0" b="0"/>
              <a:pathLst>
                <a:path w="264466" h="331559">
                  <a:moveTo>
                    <a:pt x="41346" y="150672"/>
                  </a:moveTo>
                  <a:lnTo>
                    <a:pt x="33013" y="113194"/>
                  </a:lnTo>
                  <a:lnTo>
                    <a:pt x="34588" y="78346"/>
                  </a:lnTo>
                  <a:lnTo>
                    <a:pt x="40682" y="57696"/>
                  </a:lnTo>
                  <a:lnTo>
                    <a:pt x="51190" y="40719"/>
                  </a:lnTo>
                  <a:lnTo>
                    <a:pt x="75848" y="18008"/>
                  </a:lnTo>
                  <a:lnTo>
                    <a:pt x="110971" y="2050"/>
                  </a:lnTo>
                  <a:lnTo>
                    <a:pt x="134292" y="0"/>
                  </a:lnTo>
                  <a:lnTo>
                    <a:pt x="145424" y="1091"/>
                  </a:lnTo>
                  <a:lnTo>
                    <a:pt x="183449" y="19395"/>
                  </a:lnTo>
                  <a:lnTo>
                    <a:pt x="218761" y="52634"/>
                  </a:lnTo>
                  <a:lnTo>
                    <a:pt x="245862" y="97707"/>
                  </a:lnTo>
                  <a:lnTo>
                    <a:pt x="263121" y="148107"/>
                  </a:lnTo>
                  <a:lnTo>
                    <a:pt x="264465" y="200085"/>
                  </a:lnTo>
                  <a:lnTo>
                    <a:pt x="253269" y="254409"/>
                  </a:lnTo>
                  <a:lnTo>
                    <a:pt x="242379" y="281396"/>
                  </a:lnTo>
                  <a:lnTo>
                    <a:pt x="223501" y="302748"/>
                  </a:lnTo>
                  <a:lnTo>
                    <a:pt x="199513" y="318867"/>
                  </a:lnTo>
                  <a:lnTo>
                    <a:pt x="173254" y="329931"/>
                  </a:lnTo>
                  <a:lnTo>
                    <a:pt x="126573" y="331558"/>
                  </a:lnTo>
                  <a:lnTo>
                    <a:pt x="99112" y="321143"/>
                  </a:lnTo>
                  <a:lnTo>
                    <a:pt x="58476" y="291450"/>
                  </a:lnTo>
                  <a:lnTo>
                    <a:pt x="40833" y="264524"/>
                  </a:lnTo>
                  <a:lnTo>
                    <a:pt x="17155" y="209513"/>
                  </a:lnTo>
                  <a:lnTo>
                    <a:pt x="3119" y="159306"/>
                  </a:lnTo>
                  <a:lnTo>
                    <a:pt x="0" y="99085"/>
                  </a:lnTo>
                  <a:lnTo>
                    <a:pt x="15025" y="41610"/>
                  </a:lnTo>
                  <a:lnTo>
                    <a:pt x="30818" y="3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84891" y="3390337"/>
              <a:ext cx="263213" cy="326223"/>
            </a:xfrm>
            <a:custGeom>
              <a:avLst/>
              <a:gdLst/>
              <a:ahLst/>
              <a:cxnLst/>
              <a:rect l="0" t="0" r="0" b="0"/>
              <a:pathLst>
                <a:path w="263213" h="326223">
                  <a:moveTo>
                    <a:pt x="0" y="41953"/>
                  </a:moveTo>
                  <a:lnTo>
                    <a:pt x="3119" y="96097"/>
                  </a:lnTo>
                  <a:lnTo>
                    <a:pt x="6066" y="123339"/>
                  </a:lnTo>
                  <a:lnTo>
                    <a:pt x="4664" y="175836"/>
                  </a:lnTo>
                  <a:lnTo>
                    <a:pt x="9370" y="225936"/>
                  </a:lnTo>
                  <a:lnTo>
                    <a:pt x="4234" y="269195"/>
                  </a:lnTo>
                  <a:lnTo>
                    <a:pt x="12058" y="219162"/>
                  </a:lnTo>
                  <a:lnTo>
                    <a:pt x="21510" y="166598"/>
                  </a:lnTo>
                  <a:lnTo>
                    <a:pt x="35185" y="117397"/>
                  </a:lnTo>
                  <a:lnTo>
                    <a:pt x="45650" y="67816"/>
                  </a:lnTo>
                  <a:lnTo>
                    <a:pt x="61749" y="25440"/>
                  </a:lnTo>
                  <a:lnTo>
                    <a:pt x="77747" y="8098"/>
                  </a:lnTo>
                  <a:lnTo>
                    <a:pt x="86926" y="1835"/>
                  </a:lnTo>
                  <a:lnTo>
                    <a:pt x="97725" y="0"/>
                  </a:lnTo>
                  <a:lnTo>
                    <a:pt x="122202" y="4200"/>
                  </a:lnTo>
                  <a:lnTo>
                    <a:pt x="145559" y="20104"/>
                  </a:lnTo>
                  <a:lnTo>
                    <a:pt x="183560" y="62854"/>
                  </a:lnTo>
                  <a:lnTo>
                    <a:pt x="205191" y="106263"/>
                  </a:lnTo>
                  <a:lnTo>
                    <a:pt x="229951" y="166827"/>
                  </a:lnTo>
                  <a:lnTo>
                    <a:pt x="248150" y="219694"/>
                  </a:lnTo>
                  <a:lnTo>
                    <a:pt x="259890" y="282130"/>
                  </a:lnTo>
                  <a:lnTo>
                    <a:pt x="263212" y="326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42943" y="3200663"/>
              <a:ext cx="52643" cy="526426"/>
            </a:xfrm>
            <a:custGeom>
              <a:avLst/>
              <a:gdLst/>
              <a:ahLst/>
              <a:cxnLst/>
              <a:rect l="0" t="0" r="0" b="0"/>
              <a:pathLst>
                <a:path w="52643" h="526426">
                  <a:moveTo>
                    <a:pt x="0" y="0"/>
                  </a:moveTo>
                  <a:lnTo>
                    <a:pt x="11452" y="48931"/>
                  </a:lnTo>
                  <a:lnTo>
                    <a:pt x="21331" y="103015"/>
                  </a:lnTo>
                  <a:lnTo>
                    <a:pt x="28547" y="161544"/>
                  </a:lnTo>
                  <a:lnTo>
                    <a:pt x="36574" y="223242"/>
                  </a:lnTo>
                  <a:lnTo>
                    <a:pt x="40472" y="271906"/>
                  </a:lnTo>
                  <a:lnTo>
                    <a:pt x="49025" y="332346"/>
                  </a:lnTo>
                  <a:lnTo>
                    <a:pt x="51927" y="389346"/>
                  </a:lnTo>
                  <a:lnTo>
                    <a:pt x="52501" y="445665"/>
                  </a:lnTo>
                  <a:lnTo>
                    <a:pt x="52624" y="506532"/>
                  </a:lnTo>
                  <a:lnTo>
                    <a:pt x="52642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42901" y="3421761"/>
              <a:ext cx="389555" cy="136872"/>
            </a:xfrm>
            <a:custGeom>
              <a:avLst/>
              <a:gdLst/>
              <a:ahLst/>
              <a:cxnLst/>
              <a:rect l="0" t="0" r="0" b="0"/>
              <a:pathLst>
                <a:path w="389555" h="136872">
                  <a:moveTo>
                    <a:pt x="389554" y="0"/>
                  </a:moveTo>
                  <a:lnTo>
                    <a:pt x="328444" y="34747"/>
                  </a:lnTo>
                  <a:lnTo>
                    <a:pt x="278438" y="55000"/>
                  </a:lnTo>
                  <a:lnTo>
                    <a:pt x="224106" y="75595"/>
                  </a:lnTo>
                  <a:lnTo>
                    <a:pt x="168852" y="94544"/>
                  </a:lnTo>
                  <a:lnTo>
                    <a:pt x="108630" y="112276"/>
                  </a:lnTo>
                  <a:lnTo>
                    <a:pt x="47494" y="12984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74570" y="3221720"/>
              <a:ext cx="305327" cy="536954"/>
            </a:xfrm>
            <a:custGeom>
              <a:avLst/>
              <a:gdLst/>
              <a:ahLst/>
              <a:cxnLst/>
              <a:rect l="0" t="0" r="0" b="0"/>
              <a:pathLst>
                <a:path w="305327" h="536954">
                  <a:moveTo>
                    <a:pt x="0" y="0"/>
                  </a:moveTo>
                  <a:lnTo>
                    <a:pt x="16767" y="5589"/>
                  </a:lnTo>
                  <a:lnTo>
                    <a:pt x="21706" y="11915"/>
                  </a:lnTo>
                  <a:lnTo>
                    <a:pt x="35874" y="74301"/>
                  </a:lnTo>
                  <a:lnTo>
                    <a:pt x="40265" y="135229"/>
                  </a:lnTo>
                  <a:lnTo>
                    <a:pt x="41566" y="188376"/>
                  </a:lnTo>
                  <a:lnTo>
                    <a:pt x="41951" y="239349"/>
                  </a:lnTo>
                  <a:lnTo>
                    <a:pt x="42082" y="301739"/>
                  </a:lnTo>
                  <a:lnTo>
                    <a:pt x="38988" y="362936"/>
                  </a:lnTo>
                  <a:lnTo>
                    <a:pt x="33048" y="426280"/>
                  </a:lnTo>
                  <a:lnTo>
                    <a:pt x="25808" y="472978"/>
                  </a:lnTo>
                  <a:lnTo>
                    <a:pt x="45946" y="409827"/>
                  </a:lnTo>
                  <a:lnTo>
                    <a:pt x="66708" y="347371"/>
                  </a:lnTo>
                  <a:lnTo>
                    <a:pt x="89129" y="290841"/>
                  </a:lnTo>
                  <a:lnTo>
                    <a:pt x="102394" y="266133"/>
                  </a:lnTo>
                  <a:lnTo>
                    <a:pt x="119207" y="249692"/>
                  </a:lnTo>
                  <a:lnTo>
                    <a:pt x="128605" y="243671"/>
                  </a:lnTo>
                  <a:lnTo>
                    <a:pt x="148404" y="240099"/>
                  </a:lnTo>
                  <a:lnTo>
                    <a:pt x="158598" y="240784"/>
                  </a:lnTo>
                  <a:lnTo>
                    <a:pt x="167733" y="245921"/>
                  </a:lnTo>
                  <a:lnTo>
                    <a:pt x="206503" y="295063"/>
                  </a:lnTo>
                  <a:lnTo>
                    <a:pt x="240060" y="357992"/>
                  </a:lnTo>
                  <a:lnTo>
                    <a:pt x="266229" y="421142"/>
                  </a:lnTo>
                  <a:lnTo>
                    <a:pt x="287898" y="477725"/>
                  </a:lnTo>
                  <a:lnTo>
                    <a:pt x="305326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78722" y="3442765"/>
              <a:ext cx="189050" cy="294852"/>
            </a:xfrm>
            <a:custGeom>
              <a:avLst/>
              <a:gdLst/>
              <a:ahLst/>
              <a:cxnLst/>
              <a:rect l="0" t="0" r="0" b="0"/>
              <a:pathLst>
                <a:path w="189050" h="294852">
                  <a:moveTo>
                    <a:pt x="1216" y="31639"/>
                  </a:moveTo>
                  <a:lnTo>
                    <a:pt x="30524" y="70012"/>
                  </a:lnTo>
                  <a:lnTo>
                    <a:pt x="50116" y="77939"/>
                  </a:lnTo>
                  <a:lnTo>
                    <a:pt x="74422" y="80293"/>
                  </a:lnTo>
                  <a:lnTo>
                    <a:pt x="113244" y="73871"/>
                  </a:lnTo>
                  <a:lnTo>
                    <a:pt x="146323" y="57670"/>
                  </a:lnTo>
                  <a:lnTo>
                    <a:pt x="186455" y="24350"/>
                  </a:lnTo>
                  <a:lnTo>
                    <a:pt x="189049" y="17421"/>
                  </a:lnTo>
                  <a:lnTo>
                    <a:pt x="188439" y="10462"/>
                  </a:lnTo>
                  <a:lnTo>
                    <a:pt x="185693" y="3483"/>
                  </a:lnTo>
                  <a:lnTo>
                    <a:pt x="178013" y="0"/>
                  </a:lnTo>
                  <a:lnTo>
                    <a:pt x="140428" y="687"/>
                  </a:lnTo>
                  <a:lnTo>
                    <a:pt x="97965" y="10640"/>
                  </a:lnTo>
                  <a:lnTo>
                    <a:pt x="38047" y="44258"/>
                  </a:lnTo>
                  <a:lnTo>
                    <a:pt x="25770" y="54090"/>
                  </a:lnTo>
                  <a:lnTo>
                    <a:pt x="9009" y="80612"/>
                  </a:lnTo>
                  <a:lnTo>
                    <a:pt x="0" y="111896"/>
                  </a:lnTo>
                  <a:lnTo>
                    <a:pt x="3748" y="173401"/>
                  </a:lnTo>
                  <a:lnTo>
                    <a:pt x="10530" y="196420"/>
                  </a:lnTo>
                  <a:lnTo>
                    <a:pt x="33948" y="230261"/>
                  </a:lnTo>
                  <a:lnTo>
                    <a:pt x="70387" y="266588"/>
                  </a:lnTo>
                  <a:lnTo>
                    <a:pt x="105809" y="285437"/>
                  </a:lnTo>
                  <a:lnTo>
                    <a:pt x="150341" y="292992"/>
                  </a:lnTo>
                  <a:lnTo>
                    <a:pt x="169672" y="294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67481" y="3411233"/>
              <a:ext cx="212665" cy="326384"/>
            </a:xfrm>
            <a:custGeom>
              <a:avLst/>
              <a:gdLst/>
              <a:ahLst/>
              <a:cxnLst/>
              <a:rect l="0" t="0" r="0" b="0"/>
              <a:pathLst>
                <a:path w="212665" h="326384">
                  <a:moveTo>
                    <a:pt x="86322" y="0"/>
                  </a:moveTo>
                  <a:lnTo>
                    <a:pt x="68364" y="55044"/>
                  </a:lnTo>
                  <a:lnTo>
                    <a:pt x="54655" y="109572"/>
                  </a:lnTo>
                  <a:lnTo>
                    <a:pt x="44184" y="159198"/>
                  </a:lnTo>
                  <a:lnTo>
                    <a:pt x="33672" y="207827"/>
                  </a:lnTo>
                  <a:lnTo>
                    <a:pt x="19640" y="266180"/>
                  </a:lnTo>
                  <a:lnTo>
                    <a:pt x="3523" y="297497"/>
                  </a:lnTo>
                  <a:lnTo>
                    <a:pt x="707" y="300107"/>
                  </a:lnTo>
                  <a:lnTo>
                    <a:pt x="0" y="298337"/>
                  </a:lnTo>
                  <a:lnTo>
                    <a:pt x="10223" y="245264"/>
                  </a:lnTo>
                  <a:lnTo>
                    <a:pt x="23370" y="189434"/>
                  </a:lnTo>
                  <a:lnTo>
                    <a:pt x="37232" y="133345"/>
                  </a:lnTo>
                  <a:lnTo>
                    <a:pt x="54742" y="74621"/>
                  </a:lnTo>
                  <a:lnTo>
                    <a:pt x="62928" y="54222"/>
                  </a:lnTo>
                  <a:lnTo>
                    <a:pt x="93957" y="9119"/>
                  </a:lnTo>
                  <a:lnTo>
                    <a:pt x="101941" y="3739"/>
                  </a:lnTo>
                  <a:lnTo>
                    <a:pt x="120170" y="882"/>
                  </a:lnTo>
                  <a:lnTo>
                    <a:pt x="128774" y="5267"/>
                  </a:lnTo>
                  <a:lnTo>
                    <a:pt x="144574" y="22618"/>
                  </a:lnTo>
                  <a:lnTo>
                    <a:pt x="172559" y="80144"/>
                  </a:lnTo>
                  <a:lnTo>
                    <a:pt x="189083" y="134490"/>
                  </a:lnTo>
                  <a:lnTo>
                    <a:pt x="198268" y="196216"/>
                  </a:lnTo>
                  <a:lnTo>
                    <a:pt x="206961" y="258297"/>
                  </a:lnTo>
                  <a:lnTo>
                    <a:pt x="211913" y="314182"/>
                  </a:lnTo>
                  <a:lnTo>
                    <a:pt x="21266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75277" y="3400704"/>
              <a:ext cx="199667" cy="368499"/>
            </a:xfrm>
            <a:custGeom>
              <a:avLst/>
              <a:gdLst/>
              <a:ahLst/>
              <a:cxnLst/>
              <a:rect l="0" t="0" r="0" b="0"/>
              <a:pathLst>
                <a:path w="199667" h="368499">
                  <a:moveTo>
                    <a:pt x="20681" y="0"/>
                  </a:moveTo>
                  <a:lnTo>
                    <a:pt x="3893" y="56215"/>
                  </a:lnTo>
                  <a:lnTo>
                    <a:pt x="889" y="102574"/>
                  </a:lnTo>
                  <a:lnTo>
                    <a:pt x="0" y="160244"/>
                  </a:lnTo>
                  <a:lnTo>
                    <a:pt x="906" y="220615"/>
                  </a:lnTo>
                  <a:lnTo>
                    <a:pt x="8063" y="273728"/>
                  </a:lnTo>
                  <a:lnTo>
                    <a:pt x="14293" y="300642"/>
                  </a:lnTo>
                  <a:lnTo>
                    <a:pt x="18762" y="306883"/>
                  </a:lnTo>
                  <a:lnTo>
                    <a:pt x="24081" y="308704"/>
                  </a:lnTo>
                  <a:lnTo>
                    <a:pt x="29967" y="307578"/>
                  </a:lnTo>
                  <a:lnTo>
                    <a:pt x="42746" y="293849"/>
                  </a:lnTo>
                  <a:lnTo>
                    <a:pt x="75607" y="231544"/>
                  </a:lnTo>
                  <a:lnTo>
                    <a:pt x="107550" y="170568"/>
                  </a:lnTo>
                  <a:lnTo>
                    <a:pt x="128221" y="121777"/>
                  </a:lnTo>
                  <a:lnTo>
                    <a:pt x="134488" y="112770"/>
                  </a:lnTo>
                  <a:lnTo>
                    <a:pt x="141006" y="110275"/>
                  </a:lnTo>
                  <a:lnTo>
                    <a:pt x="147691" y="112121"/>
                  </a:lnTo>
                  <a:lnTo>
                    <a:pt x="154487" y="116862"/>
                  </a:lnTo>
                  <a:lnTo>
                    <a:pt x="165158" y="140846"/>
                  </a:lnTo>
                  <a:lnTo>
                    <a:pt x="174624" y="193811"/>
                  </a:lnTo>
                  <a:lnTo>
                    <a:pt x="180548" y="244599"/>
                  </a:lnTo>
                  <a:lnTo>
                    <a:pt x="187440" y="298790"/>
                  </a:lnTo>
                  <a:lnTo>
                    <a:pt x="197247" y="350869"/>
                  </a:lnTo>
                  <a:lnTo>
                    <a:pt x="19966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99831" y="3411233"/>
              <a:ext cx="327839" cy="326384"/>
            </a:xfrm>
            <a:custGeom>
              <a:avLst/>
              <a:gdLst/>
              <a:ahLst/>
              <a:cxnLst/>
              <a:rect l="0" t="0" r="0" b="0"/>
              <a:pathLst>
                <a:path w="327839" h="326384">
                  <a:moveTo>
                    <a:pt x="33039" y="0"/>
                  </a:moveTo>
                  <a:lnTo>
                    <a:pt x="44218" y="11178"/>
                  </a:lnTo>
                  <a:lnTo>
                    <a:pt x="56758" y="40486"/>
                  </a:lnTo>
                  <a:lnTo>
                    <a:pt x="62294" y="78806"/>
                  </a:lnTo>
                  <a:lnTo>
                    <a:pt x="55759" y="134846"/>
                  </a:lnTo>
                  <a:lnTo>
                    <a:pt x="43203" y="194789"/>
                  </a:lnTo>
                  <a:lnTo>
                    <a:pt x="23869" y="246707"/>
                  </a:lnTo>
                  <a:lnTo>
                    <a:pt x="4326" y="276909"/>
                  </a:lnTo>
                  <a:lnTo>
                    <a:pt x="1029" y="279363"/>
                  </a:lnTo>
                  <a:lnTo>
                    <a:pt x="0" y="277489"/>
                  </a:lnTo>
                  <a:lnTo>
                    <a:pt x="10837" y="224235"/>
                  </a:lnTo>
                  <a:lnTo>
                    <a:pt x="34200" y="168382"/>
                  </a:lnTo>
                  <a:lnTo>
                    <a:pt x="61051" y="106662"/>
                  </a:lnTo>
                  <a:lnTo>
                    <a:pt x="93155" y="52824"/>
                  </a:lnTo>
                  <a:lnTo>
                    <a:pt x="98852" y="51594"/>
                  </a:lnTo>
                  <a:lnTo>
                    <a:pt x="103821" y="56622"/>
                  </a:lnTo>
                  <a:lnTo>
                    <a:pt x="120200" y="106721"/>
                  </a:lnTo>
                  <a:lnTo>
                    <a:pt x="119060" y="164537"/>
                  </a:lnTo>
                  <a:lnTo>
                    <a:pt x="118968" y="198750"/>
                  </a:lnTo>
                  <a:lnTo>
                    <a:pt x="120741" y="199180"/>
                  </a:lnTo>
                  <a:lnTo>
                    <a:pt x="125830" y="190300"/>
                  </a:lnTo>
                  <a:lnTo>
                    <a:pt x="146649" y="134845"/>
                  </a:lnTo>
                  <a:lnTo>
                    <a:pt x="171974" y="75050"/>
                  </a:lnTo>
                  <a:lnTo>
                    <a:pt x="195577" y="40258"/>
                  </a:lnTo>
                  <a:lnTo>
                    <a:pt x="209003" y="25301"/>
                  </a:lnTo>
                  <a:lnTo>
                    <a:pt x="217029" y="23886"/>
                  </a:lnTo>
                  <a:lnTo>
                    <a:pt x="225889" y="26453"/>
                  </a:lnTo>
                  <a:lnTo>
                    <a:pt x="235305" y="31673"/>
                  </a:lnTo>
                  <a:lnTo>
                    <a:pt x="248888" y="46832"/>
                  </a:lnTo>
                  <a:lnTo>
                    <a:pt x="272728" y="107516"/>
                  </a:lnTo>
                  <a:lnTo>
                    <a:pt x="287462" y="157939"/>
                  </a:lnTo>
                  <a:lnTo>
                    <a:pt x="304826" y="213693"/>
                  </a:lnTo>
                  <a:lnTo>
                    <a:pt x="319199" y="269077"/>
                  </a:lnTo>
                  <a:lnTo>
                    <a:pt x="32783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01368" y="3253305"/>
              <a:ext cx="187338" cy="467836"/>
            </a:xfrm>
            <a:custGeom>
              <a:avLst/>
              <a:gdLst/>
              <a:ahLst/>
              <a:cxnLst/>
              <a:rect l="0" t="0" r="0" b="0"/>
              <a:pathLst>
                <a:path w="187338" h="467836">
                  <a:moveTo>
                    <a:pt x="31585" y="0"/>
                  </a:moveTo>
                  <a:lnTo>
                    <a:pt x="23252" y="37478"/>
                  </a:lnTo>
                  <a:lnTo>
                    <a:pt x="21490" y="88902"/>
                  </a:lnTo>
                  <a:lnTo>
                    <a:pt x="21185" y="135786"/>
                  </a:lnTo>
                  <a:lnTo>
                    <a:pt x="15505" y="186722"/>
                  </a:lnTo>
                  <a:lnTo>
                    <a:pt x="12002" y="250038"/>
                  </a:lnTo>
                  <a:lnTo>
                    <a:pt x="14303" y="293622"/>
                  </a:lnTo>
                  <a:lnTo>
                    <a:pt x="19225" y="336389"/>
                  </a:lnTo>
                  <a:lnTo>
                    <a:pt x="29742" y="397589"/>
                  </a:lnTo>
                  <a:lnTo>
                    <a:pt x="47157" y="444058"/>
                  </a:lnTo>
                  <a:lnTo>
                    <a:pt x="60343" y="464861"/>
                  </a:lnTo>
                  <a:lnTo>
                    <a:pt x="68304" y="467835"/>
                  </a:lnTo>
                  <a:lnTo>
                    <a:pt x="77122" y="466308"/>
                  </a:lnTo>
                  <a:lnTo>
                    <a:pt x="95108" y="455253"/>
                  </a:lnTo>
                  <a:lnTo>
                    <a:pt x="138534" y="398380"/>
                  </a:lnTo>
                  <a:lnTo>
                    <a:pt x="162502" y="341948"/>
                  </a:lnTo>
                  <a:lnTo>
                    <a:pt x="182172" y="284933"/>
                  </a:lnTo>
                  <a:lnTo>
                    <a:pt x="187337" y="247292"/>
                  </a:lnTo>
                  <a:lnTo>
                    <a:pt x="183279" y="212092"/>
                  </a:lnTo>
                  <a:lnTo>
                    <a:pt x="175998" y="204566"/>
                  </a:lnTo>
                  <a:lnTo>
                    <a:pt x="152311" y="196203"/>
                  </a:lnTo>
                  <a:lnTo>
                    <a:pt x="111679" y="197085"/>
                  </a:lnTo>
                  <a:lnTo>
                    <a:pt x="75594" y="210344"/>
                  </a:lnTo>
                  <a:lnTo>
                    <a:pt x="24426" y="23946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84724" y="3387101"/>
              <a:ext cx="137562" cy="287345"/>
            </a:xfrm>
            <a:custGeom>
              <a:avLst/>
              <a:gdLst/>
              <a:ahLst/>
              <a:cxnLst/>
              <a:rect l="0" t="0" r="0" b="0"/>
              <a:pathLst>
                <a:path w="137562" h="287345">
                  <a:moveTo>
                    <a:pt x="21970" y="55717"/>
                  </a:moveTo>
                  <a:lnTo>
                    <a:pt x="21970" y="78074"/>
                  </a:lnTo>
                  <a:lnTo>
                    <a:pt x="25479" y="85830"/>
                  </a:lnTo>
                  <a:lnTo>
                    <a:pt x="38738" y="97566"/>
                  </a:lnTo>
                  <a:lnTo>
                    <a:pt x="65933" y="110751"/>
                  </a:lnTo>
                  <a:lnTo>
                    <a:pt x="101806" y="116477"/>
                  </a:lnTo>
                  <a:lnTo>
                    <a:pt x="122183" y="111578"/>
                  </a:lnTo>
                  <a:lnTo>
                    <a:pt x="130893" y="106995"/>
                  </a:lnTo>
                  <a:lnTo>
                    <a:pt x="135529" y="99261"/>
                  </a:lnTo>
                  <a:lnTo>
                    <a:pt x="137561" y="78190"/>
                  </a:lnTo>
                  <a:lnTo>
                    <a:pt x="132129" y="45608"/>
                  </a:lnTo>
                  <a:lnTo>
                    <a:pt x="120063" y="27438"/>
                  </a:lnTo>
                  <a:lnTo>
                    <a:pt x="103002" y="12733"/>
                  </a:lnTo>
                  <a:lnTo>
                    <a:pt x="83720" y="2298"/>
                  </a:lnTo>
                  <a:lnTo>
                    <a:pt x="63452" y="0"/>
                  </a:lnTo>
                  <a:lnTo>
                    <a:pt x="53134" y="1025"/>
                  </a:lnTo>
                  <a:lnTo>
                    <a:pt x="35431" y="11523"/>
                  </a:lnTo>
                  <a:lnTo>
                    <a:pt x="12310" y="40283"/>
                  </a:lnTo>
                  <a:lnTo>
                    <a:pt x="5001" y="52447"/>
                  </a:lnTo>
                  <a:lnTo>
                    <a:pt x="0" y="81560"/>
                  </a:lnTo>
                  <a:lnTo>
                    <a:pt x="3763" y="130835"/>
                  </a:lnTo>
                  <a:lnTo>
                    <a:pt x="15405" y="182479"/>
                  </a:lnTo>
                  <a:lnTo>
                    <a:pt x="28411" y="215001"/>
                  </a:lnTo>
                  <a:lnTo>
                    <a:pt x="55464" y="251871"/>
                  </a:lnTo>
                  <a:lnTo>
                    <a:pt x="75461" y="270019"/>
                  </a:lnTo>
                  <a:lnTo>
                    <a:pt x="96047" y="279644"/>
                  </a:lnTo>
                  <a:lnTo>
                    <a:pt x="127255" y="287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80435" y="3370570"/>
              <a:ext cx="136872" cy="258887"/>
            </a:xfrm>
            <a:custGeom>
              <a:avLst/>
              <a:gdLst/>
              <a:ahLst/>
              <a:cxnLst/>
              <a:rect l="0" t="0" r="0" b="0"/>
              <a:pathLst>
                <a:path w="136872" h="258887">
                  <a:moveTo>
                    <a:pt x="0" y="51191"/>
                  </a:moveTo>
                  <a:lnTo>
                    <a:pt x="5589" y="109808"/>
                  </a:lnTo>
                  <a:lnTo>
                    <a:pt x="9065" y="161366"/>
                  </a:lnTo>
                  <a:lnTo>
                    <a:pt x="17475" y="224859"/>
                  </a:lnTo>
                  <a:lnTo>
                    <a:pt x="19996" y="258886"/>
                  </a:lnTo>
                  <a:lnTo>
                    <a:pt x="20585" y="251905"/>
                  </a:lnTo>
                  <a:lnTo>
                    <a:pt x="20917" y="204898"/>
                  </a:lnTo>
                  <a:lnTo>
                    <a:pt x="22199" y="142038"/>
                  </a:lnTo>
                  <a:lnTo>
                    <a:pt x="29385" y="91493"/>
                  </a:lnTo>
                  <a:lnTo>
                    <a:pt x="36739" y="42385"/>
                  </a:lnTo>
                  <a:lnTo>
                    <a:pt x="51700" y="9588"/>
                  </a:lnTo>
                  <a:lnTo>
                    <a:pt x="61373" y="3568"/>
                  </a:lnTo>
                  <a:lnTo>
                    <a:pt x="87719" y="0"/>
                  </a:lnTo>
                  <a:lnTo>
                    <a:pt x="109566" y="5433"/>
                  </a:lnTo>
                  <a:lnTo>
                    <a:pt x="136871" y="19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12103" y="3211191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63171" y="0"/>
                  </a:moveTo>
                  <a:lnTo>
                    <a:pt x="60051" y="48931"/>
                  </a:lnTo>
                  <a:lnTo>
                    <a:pt x="54838" y="99896"/>
                  </a:lnTo>
                  <a:lnTo>
                    <a:pt x="47488" y="163232"/>
                  </a:lnTo>
                  <a:lnTo>
                    <a:pt x="42006" y="219114"/>
                  </a:lnTo>
                  <a:lnTo>
                    <a:pt x="30871" y="279025"/>
                  </a:lnTo>
                  <a:lnTo>
                    <a:pt x="22996" y="330937"/>
                  </a:lnTo>
                  <a:lnTo>
                    <a:pt x="14205" y="388591"/>
                  </a:lnTo>
                  <a:lnTo>
                    <a:pt x="10448" y="44035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70031" y="3537575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22520" y="58617"/>
                  </a:lnTo>
                  <a:lnTo>
                    <a:pt x="12917" y="118333"/>
                  </a:lnTo>
                  <a:lnTo>
                    <a:pt x="11001" y="172463"/>
                  </a:lnTo>
                  <a:lnTo>
                    <a:pt x="7619" y="19090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33202" y="327436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29984" y="3521023"/>
              <a:ext cx="145374" cy="258708"/>
            </a:xfrm>
            <a:custGeom>
              <a:avLst/>
              <a:gdLst/>
              <a:ahLst/>
              <a:cxnLst/>
              <a:rect l="0" t="0" r="0" b="0"/>
              <a:pathLst>
                <a:path w="145374" h="258708">
                  <a:moveTo>
                    <a:pt x="29560" y="48137"/>
                  </a:moveTo>
                  <a:lnTo>
                    <a:pt x="14906" y="103278"/>
                  </a:lnTo>
                  <a:lnTo>
                    <a:pt x="4810" y="140515"/>
                  </a:lnTo>
                  <a:lnTo>
                    <a:pt x="2531" y="143647"/>
                  </a:lnTo>
                  <a:lnTo>
                    <a:pt x="1013" y="141056"/>
                  </a:lnTo>
                  <a:lnTo>
                    <a:pt x="0" y="134650"/>
                  </a:lnTo>
                  <a:lnTo>
                    <a:pt x="18027" y="72499"/>
                  </a:lnTo>
                  <a:lnTo>
                    <a:pt x="26774" y="50776"/>
                  </a:lnTo>
                  <a:lnTo>
                    <a:pt x="63782" y="4753"/>
                  </a:lnTo>
                  <a:lnTo>
                    <a:pt x="72262" y="497"/>
                  </a:lnTo>
                  <a:lnTo>
                    <a:pt x="80254" y="0"/>
                  </a:lnTo>
                  <a:lnTo>
                    <a:pt x="87923" y="2008"/>
                  </a:lnTo>
                  <a:lnTo>
                    <a:pt x="94205" y="6855"/>
                  </a:lnTo>
                  <a:lnTo>
                    <a:pt x="104305" y="21601"/>
                  </a:lnTo>
                  <a:lnTo>
                    <a:pt x="113085" y="74135"/>
                  </a:lnTo>
                  <a:lnTo>
                    <a:pt x="121750" y="126972"/>
                  </a:lnTo>
                  <a:lnTo>
                    <a:pt x="129399" y="187452"/>
                  </a:lnTo>
                  <a:lnTo>
                    <a:pt x="142461" y="246088"/>
                  </a:lnTo>
                  <a:lnTo>
                    <a:pt x="145373" y="258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91171" y="3525388"/>
              <a:ext cx="109356" cy="180644"/>
            </a:xfrm>
            <a:custGeom>
              <a:avLst/>
              <a:gdLst/>
              <a:ahLst/>
              <a:cxnLst/>
              <a:rect l="0" t="0" r="0" b="0"/>
              <a:pathLst>
                <a:path w="109356" h="180644">
                  <a:moveTo>
                    <a:pt x="0" y="12187"/>
                  </a:moveTo>
                  <a:lnTo>
                    <a:pt x="29308" y="50560"/>
                  </a:lnTo>
                  <a:lnTo>
                    <a:pt x="48901" y="58487"/>
                  </a:lnTo>
                  <a:lnTo>
                    <a:pt x="60677" y="60602"/>
                  </a:lnTo>
                  <a:lnTo>
                    <a:pt x="83120" y="56711"/>
                  </a:lnTo>
                  <a:lnTo>
                    <a:pt x="94017" y="52398"/>
                  </a:lnTo>
                  <a:lnTo>
                    <a:pt x="101283" y="44844"/>
                  </a:lnTo>
                  <a:lnTo>
                    <a:pt x="109355" y="23972"/>
                  </a:lnTo>
                  <a:lnTo>
                    <a:pt x="107998" y="15364"/>
                  </a:lnTo>
                  <a:lnTo>
                    <a:pt x="103584" y="8456"/>
                  </a:lnTo>
                  <a:lnTo>
                    <a:pt x="97132" y="2680"/>
                  </a:lnTo>
                  <a:lnTo>
                    <a:pt x="89322" y="0"/>
                  </a:lnTo>
                  <a:lnTo>
                    <a:pt x="71284" y="141"/>
                  </a:lnTo>
                  <a:lnTo>
                    <a:pt x="41398" y="6798"/>
                  </a:lnTo>
                  <a:lnTo>
                    <a:pt x="23859" y="22270"/>
                  </a:lnTo>
                  <a:lnTo>
                    <a:pt x="10604" y="44744"/>
                  </a:lnTo>
                  <a:lnTo>
                    <a:pt x="4713" y="70330"/>
                  </a:lnTo>
                  <a:lnTo>
                    <a:pt x="8333" y="94180"/>
                  </a:lnTo>
                  <a:lnTo>
                    <a:pt x="18912" y="116479"/>
                  </a:lnTo>
                  <a:lnTo>
                    <a:pt x="44598" y="146423"/>
                  </a:lnTo>
                  <a:lnTo>
                    <a:pt x="94756" y="180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1642445" y="4085349"/>
            <a:ext cx="8233287" cy="873574"/>
          </a:xfrm>
          <a:custGeom>
            <a:avLst/>
            <a:gdLst/>
            <a:ahLst/>
            <a:cxnLst/>
            <a:rect l="0" t="0" r="0" b="0"/>
            <a:pathLst>
              <a:path w="8233287" h="873574">
                <a:moveTo>
                  <a:pt x="0" y="873573"/>
                </a:moveTo>
                <a:lnTo>
                  <a:pt x="3120" y="824642"/>
                </a:lnTo>
                <a:lnTo>
                  <a:pt x="11453" y="776796"/>
                </a:lnTo>
                <a:lnTo>
                  <a:pt x="19128" y="746333"/>
                </a:lnTo>
                <a:lnTo>
                  <a:pt x="50533" y="683827"/>
                </a:lnTo>
                <a:lnTo>
                  <a:pt x="104854" y="621800"/>
                </a:lnTo>
                <a:lnTo>
                  <a:pt x="147559" y="563037"/>
                </a:lnTo>
                <a:lnTo>
                  <a:pt x="185562" y="505776"/>
                </a:lnTo>
                <a:lnTo>
                  <a:pt x="221228" y="454694"/>
                </a:lnTo>
                <a:lnTo>
                  <a:pt x="255136" y="402663"/>
                </a:lnTo>
                <a:lnTo>
                  <a:pt x="300872" y="352655"/>
                </a:lnTo>
                <a:lnTo>
                  <a:pt x="354966" y="298886"/>
                </a:lnTo>
                <a:lnTo>
                  <a:pt x="410712" y="253257"/>
                </a:lnTo>
                <a:lnTo>
                  <a:pt x="472373" y="216038"/>
                </a:lnTo>
                <a:lnTo>
                  <a:pt x="533642" y="186156"/>
                </a:lnTo>
                <a:lnTo>
                  <a:pt x="583676" y="164786"/>
                </a:lnTo>
                <a:lnTo>
                  <a:pt x="635545" y="144806"/>
                </a:lnTo>
                <a:lnTo>
                  <a:pt x="687958" y="130957"/>
                </a:lnTo>
                <a:lnTo>
                  <a:pt x="740533" y="120615"/>
                </a:lnTo>
                <a:lnTo>
                  <a:pt x="794325" y="117031"/>
                </a:lnTo>
                <a:lnTo>
                  <a:pt x="853028" y="117139"/>
                </a:lnTo>
                <a:lnTo>
                  <a:pt x="909155" y="125229"/>
                </a:lnTo>
                <a:lnTo>
                  <a:pt x="969719" y="141924"/>
                </a:lnTo>
                <a:lnTo>
                  <a:pt x="1032118" y="162859"/>
                </a:lnTo>
                <a:lnTo>
                  <a:pt x="1095060" y="190769"/>
                </a:lnTo>
                <a:lnTo>
                  <a:pt x="1156994" y="221265"/>
                </a:lnTo>
                <a:lnTo>
                  <a:pt x="1214079" y="253697"/>
                </a:lnTo>
                <a:lnTo>
                  <a:pt x="1273757" y="292423"/>
                </a:lnTo>
                <a:lnTo>
                  <a:pt x="1329004" y="332363"/>
                </a:lnTo>
                <a:lnTo>
                  <a:pt x="1381248" y="368114"/>
                </a:lnTo>
                <a:lnTo>
                  <a:pt x="1444535" y="418403"/>
                </a:lnTo>
                <a:lnTo>
                  <a:pt x="1507426" y="468068"/>
                </a:lnTo>
                <a:lnTo>
                  <a:pt x="1564909" y="515703"/>
                </a:lnTo>
                <a:lnTo>
                  <a:pt x="1621324" y="565840"/>
                </a:lnTo>
                <a:lnTo>
                  <a:pt x="1677528" y="615474"/>
                </a:lnTo>
                <a:lnTo>
                  <a:pt x="1734860" y="660764"/>
                </a:lnTo>
                <a:lnTo>
                  <a:pt x="1784212" y="685866"/>
                </a:lnTo>
                <a:lnTo>
                  <a:pt x="1834709" y="708121"/>
                </a:lnTo>
                <a:lnTo>
                  <a:pt x="1897406" y="736603"/>
                </a:lnTo>
                <a:lnTo>
                  <a:pt x="1948447" y="751491"/>
                </a:lnTo>
                <a:lnTo>
                  <a:pt x="2000614" y="759022"/>
                </a:lnTo>
                <a:lnTo>
                  <a:pt x="2053117" y="762423"/>
                </a:lnTo>
                <a:lnTo>
                  <a:pt x="2105718" y="756022"/>
                </a:lnTo>
                <a:lnTo>
                  <a:pt x="2161467" y="746716"/>
                </a:lnTo>
                <a:lnTo>
                  <a:pt x="2219320" y="733431"/>
                </a:lnTo>
                <a:lnTo>
                  <a:pt x="2273506" y="714676"/>
                </a:lnTo>
                <a:lnTo>
                  <a:pt x="2326606" y="691182"/>
                </a:lnTo>
                <a:lnTo>
                  <a:pt x="2379384" y="661993"/>
                </a:lnTo>
                <a:lnTo>
                  <a:pt x="2432067" y="631118"/>
                </a:lnTo>
                <a:lnTo>
                  <a:pt x="2484721" y="596624"/>
                </a:lnTo>
                <a:lnTo>
                  <a:pt x="2537366" y="559887"/>
                </a:lnTo>
                <a:lnTo>
                  <a:pt x="2590010" y="523656"/>
                </a:lnTo>
                <a:lnTo>
                  <a:pt x="2642653" y="486404"/>
                </a:lnTo>
                <a:lnTo>
                  <a:pt x="2695296" y="450021"/>
                </a:lnTo>
                <a:lnTo>
                  <a:pt x="2747938" y="412724"/>
                </a:lnTo>
                <a:lnTo>
                  <a:pt x="2797461" y="376327"/>
                </a:lnTo>
                <a:lnTo>
                  <a:pt x="2856116" y="327695"/>
                </a:lnTo>
                <a:lnTo>
                  <a:pt x="2904253" y="294981"/>
                </a:lnTo>
                <a:lnTo>
                  <a:pt x="2964515" y="245250"/>
                </a:lnTo>
                <a:lnTo>
                  <a:pt x="3021479" y="200418"/>
                </a:lnTo>
                <a:lnTo>
                  <a:pt x="3077792" y="157767"/>
                </a:lnTo>
                <a:lnTo>
                  <a:pt x="3140041" y="116717"/>
                </a:lnTo>
                <a:lnTo>
                  <a:pt x="3194798" y="84865"/>
                </a:lnTo>
                <a:lnTo>
                  <a:pt x="3255657" y="56043"/>
                </a:lnTo>
                <a:lnTo>
                  <a:pt x="3312738" y="35056"/>
                </a:lnTo>
                <a:lnTo>
                  <a:pt x="3356183" y="18630"/>
                </a:lnTo>
                <a:lnTo>
                  <a:pt x="3419553" y="8775"/>
                </a:lnTo>
                <a:lnTo>
                  <a:pt x="3450026" y="4907"/>
                </a:lnTo>
                <a:lnTo>
                  <a:pt x="3501236" y="9307"/>
                </a:lnTo>
                <a:lnTo>
                  <a:pt x="3559173" y="18020"/>
                </a:lnTo>
                <a:lnTo>
                  <a:pt x="3613905" y="29180"/>
                </a:lnTo>
                <a:lnTo>
                  <a:pt x="3668336" y="47955"/>
                </a:lnTo>
                <a:lnTo>
                  <a:pt x="3727228" y="75224"/>
                </a:lnTo>
                <a:lnTo>
                  <a:pt x="3782242" y="105531"/>
                </a:lnTo>
                <a:lnTo>
                  <a:pt x="3836756" y="136737"/>
                </a:lnTo>
                <a:lnTo>
                  <a:pt x="3895673" y="169381"/>
                </a:lnTo>
                <a:lnTo>
                  <a:pt x="3951864" y="208169"/>
                </a:lnTo>
                <a:lnTo>
                  <a:pt x="4011278" y="249297"/>
                </a:lnTo>
                <a:lnTo>
                  <a:pt x="4066446" y="292289"/>
                </a:lnTo>
                <a:lnTo>
                  <a:pt x="4119837" y="340382"/>
                </a:lnTo>
                <a:lnTo>
                  <a:pt x="4172701" y="384788"/>
                </a:lnTo>
                <a:lnTo>
                  <a:pt x="4225410" y="428750"/>
                </a:lnTo>
                <a:lnTo>
                  <a:pt x="4278071" y="477131"/>
                </a:lnTo>
                <a:lnTo>
                  <a:pt x="4329550" y="521622"/>
                </a:lnTo>
                <a:lnTo>
                  <a:pt x="4389458" y="575458"/>
                </a:lnTo>
                <a:lnTo>
                  <a:pt x="4446353" y="620234"/>
                </a:lnTo>
                <a:lnTo>
                  <a:pt x="4503821" y="662873"/>
                </a:lnTo>
                <a:lnTo>
                  <a:pt x="4567165" y="701972"/>
                </a:lnTo>
                <a:lnTo>
                  <a:pt x="4625084" y="732572"/>
                </a:lnTo>
                <a:lnTo>
                  <a:pt x="4681586" y="752741"/>
                </a:lnTo>
                <a:lnTo>
                  <a:pt x="4737807" y="764870"/>
                </a:lnTo>
                <a:lnTo>
                  <a:pt x="4793972" y="767613"/>
                </a:lnTo>
                <a:lnTo>
                  <a:pt x="4857363" y="768155"/>
                </a:lnTo>
                <a:lnTo>
                  <a:pt x="4919277" y="765142"/>
                </a:lnTo>
                <a:lnTo>
                  <a:pt x="4981897" y="753628"/>
                </a:lnTo>
                <a:lnTo>
                  <a:pt x="5030721" y="737948"/>
                </a:lnTo>
                <a:lnTo>
                  <a:pt x="5082232" y="718484"/>
                </a:lnTo>
                <a:lnTo>
                  <a:pt x="5134539" y="703488"/>
                </a:lnTo>
                <a:lnTo>
                  <a:pt x="5187082" y="686047"/>
                </a:lnTo>
                <a:lnTo>
                  <a:pt x="5245284" y="671650"/>
                </a:lnTo>
                <a:lnTo>
                  <a:pt x="5301393" y="654387"/>
                </a:lnTo>
                <a:lnTo>
                  <a:pt x="5360653" y="634454"/>
                </a:lnTo>
                <a:lnTo>
                  <a:pt x="5422664" y="619319"/>
                </a:lnTo>
                <a:lnTo>
                  <a:pt x="5479903" y="601836"/>
                </a:lnTo>
                <a:lnTo>
                  <a:pt x="5539496" y="581838"/>
                </a:lnTo>
                <a:lnTo>
                  <a:pt x="5601607" y="561096"/>
                </a:lnTo>
                <a:lnTo>
                  <a:pt x="5664464" y="540131"/>
                </a:lnTo>
                <a:lnTo>
                  <a:pt x="5727542" y="519102"/>
                </a:lnTo>
                <a:lnTo>
                  <a:pt x="5785096" y="498053"/>
                </a:lnTo>
                <a:lnTo>
                  <a:pt x="5844784" y="471410"/>
                </a:lnTo>
                <a:lnTo>
                  <a:pt x="5901333" y="446877"/>
                </a:lnTo>
                <a:lnTo>
                  <a:pt x="5960722" y="424791"/>
                </a:lnTo>
                <a:lnTo>
                  <a:pt x="6017183" y="397839"/>
                </a:lnTo>
                <a:lnTo>
                  <a:pt x="6076547" y="367627"/>
                </a:lnTo>
                <a:lnTo>
                  <a:pt x="6133000" y="336448"/>
                </a:lnTo>
                <a:lnTo>
                  <a:pt x="6186772" y="310572"/>
                </a:lnTo>
                <a:lnTo>
                  <a:pt x="6239749" y="282499"/>
                </a:lnTo>
                <a:lnTo>
                  <a:pt x="6292491" y="251954"/>
                </a:lnTo>
                <a:lnTo>
                  <a:pt x="6345163" y="220676"/>
                </a:lnTo>
                <a:lnTo>
                  <a:pt x="6408127" y="179836"/>
                </a:lnTo>
                <a:lnTo>
                  <a:pt x="6458454" y="154335"/>
                </a:lnTo>
                <a:lnTo>
                  <a:pt x="6510410" y="126241"/>
                </a:lnTo>
                <a:lnTo>
                  <a:pt x="6561679" y="102580"/>
                </a:lnTo>
                <a:lnTo>
                  <a:pt x="6624637" y="73624"/>
                </a:lnTo>
                <a:lnTo>
                  <a:pt x="6687462" y="50963"/>
                </a:lnTo>
                <a:lnTo>
                  <a:pt x="6736322" y="33352"/>
                </a:lnTo>
                <a:lnTo>
                  <a:pt x="6787844" y="18905"/>
                </a:lnTo>
                <a:lnTo>
                  <a:pt x="6850419" y="4713"/>
                </a:lnTo>
                <a:lnTo>
                  <a:pt x="6899509" y="1191"/>
                </a:lnTo>
                <a:lnTo>
                  <a:pt x="6961731" y="0"/>
                </a:lnTo>
                <a:lnTo>
                  <a:pt x="7012688" y="2914"/>
                </a:lnTo>
                <a:lnTo>
                  <a:pt x="7061712" y="11186"/>
                </a:lnTo>
                <a:lnTo>
                  <a:pt x="7108993" y="24166"/>
                </a:lnTo>
                <a:lnTo>
                  <a:pt x="7160047" y="42830"/>
                </a:lnTo>
                <a:lnTo>
                  <a:pt x="7212219" y="66297"/>
                </a:lnTo>
                <a:lnTo>
                  <a:pt x="7267842" y="98596"/>
                </a:lnTo>
                <a:lnTo>
                  <a:pt x="7325657" y="134683"/>
                </a:lnTo>
                <a:lnTo>
                  <a:pt x="7379832" y="173841"/>
                </a:lnTo>
                <a:lnTo>
                  <a:pt x="7432928" y="219369"/>
                </a:lnTo>
                <a:lnTo>
                  <a:pt x="7485706" y="262494"/>
                </a:lnTo>
                <a:lnTo>
                  <a:pt x="7538388" y="304908"/>
                </a:lnTo>
                <a:lnTo>
                  <a:pt x="7591042" y="347111"/>
                </a:lnTo>
                <a:lnTo>
                  <a:pt x="7643688" y="389251"/>
                </a:lnTo>
                <a:lnTo>
                  <a:pt x="7693212" y="431373"/>
                </a:lnTo>
                <a:lnTo>
                  <a:pt x="7740641" y="473489"/>
                </a:lnTo>
                <a:lnTo>
                  <a:pt x="7791739" y="515604"/>
                </a:lnTo>
                <a:lnTo>
                  <a:pt x="7840804" y="554598"/>
                </a:lnTo>
                <a:lnTo>
                  <a:pt x="7888098" y="591499"/>
                </a:lnTo>
                <a:lnTo>
                  <a:pt x="7950891" y="645889"/>
                </a:lnTo>
                <a:lnTo>
                  <a:pt x="8008355" y="693288"/>
                </a:lnTo>
                <a:lnTo>
                  <a:pt x="8064766" y="736446"/>
                </a:lnTo>
                <a:lnTo>
                  <a:pt x="8120969" y="773176"/>
                </a:lnTo>
                <a:lnTo>
                  <a:pt x="8174792" y="802962"/>
                </a:lnTo>
                <a:lnTo>
                  <a:pt x="8202436" y="821976"/>
                </a:lnTo>
                <a:lnTo>
                  <a:pt x="8233286" y="83145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5380062" y="4074528"/>
            <a:ext cx="630021" cy="715939"/>
            <a:chOff x="5380062" y="4074528"/>
            <a:chExt cx="630021" cy="715939"/>
          </a:xfrm>
        </p:grpSpPr>
        <p:sp>
          <p:nvSpPr>
            <p:cNvPr id="55" name="Freeform 54"/>
            <p:cNvSpPr/>
            <p:nvPr/>
          </p:nvSpPr>
          <p:spPr>
            <a:xfrm>
              <a:off x="5380062" y="4074528"/>
              <a:ext cx="421141" cy="663296"/>
            </a:xfrm>
            <a:custGeom>
              <a:avLst/>
              <a:gdLst/>
              <a:ahLst/>
              <a:cxnLst/>
              <a:rect l="0" t="0" r="0" b="0"/>
              <a:pathLst>
                <a:path w="421141" h="663296">
                  <a:moveTo>
                    <a:pt x="421140" y="0"/>
                  </a:moveTo>
                  <a:lnTo>
                    <a:pt x="409962" y="11179"/>
                  </a:lnTo>
                  <a:lnTo>
                    <a:pt x="380707" y="67628"/>
                  </a:lnTo>
                  <a:lnTo>
                    <a:pt x="349326" y="126733"/>
                  </a:lnTo>
                  <a:lnTo>
                    <a:pt x="315641" y="182156"/>
                  </a:lnTo>
                  <a:lnTo>
                    <a:pt x="282147" y="235763"/>
                  </a:lnTo>
                  <a:lnTo>
                    <a:pt x="248972" y="291412"/>
                  </a:lnTo>
                  <a:lnTo>
                    <a:pt x="209837" y="350585"/>
                  </a:lnTo>
                  <a:lnTo>
                    <a:pt x="173900" y="412662"/>
                  </a:lnTo>
                  <a:lnTo>
                    <a:pt x="137036" y="469985"/>
                  </a:lnTo>
                  <a:lnTo>
                    <a:pt x="102891" y="523249"/>
                  </a:lnTo>
                  <a:lnTo>
                    <a:pt x="60733" y="584715"/>
                  </a:lnTo>
                  <a:lnTo>
                    <a:pt x="13711" y="646961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64331" y="4127171"/>
              <a:ext cx="345752" cy="663296"/>
            </a:xfrm>
            <a:custGeom>
              <a:avLst/>
              <a:gdLst/>
              <a:ahLst/>
              <a:cxnLst/>
              <a:rect l="0" t="0" r="0" b="0"/>
              <a:pathLst>
                <a:path w="345752" h="663296">
                  <a:moveTo>
                    <a:pt x="326384" y="0"/>
                  </a:moveTo>
                  <a:lnTo>
                    <a:pt x="343151" y="5589"/>
                  </a:lnTo>
                  <a:lnTo>
                    <a:pt x="345751" y="10745"/>
                  </a:lnTo>
                  <a:lnTo>
                    <a:pt x="345144" y="17692"/>
                  </a:lnTo>
                  <a:lnTo>
                    <a:pt x="322355" y="71350"/>
                  </a:lnTo>
                  <a:lnTo>
                    <a:pt x="291033" y="131622"/>
                  </a:lnTo>
                  <a:lnTo>
                    <a:pt x="255016" y="193991"/>
                  </a:lnTo>
                  <a:lnTo>
                    <a:pt x="229277" y="251078"/>
                  </a:lnTo>
                  <a:lnTo>
                    <a:pt x="196223" y="313520"/>
                  </a:lnTo>
                  <a:lnTo>
                    <a:pt x="165276" y="368729"/>
                  </a:lnTo>
                  <a:lnTo>
                    <a:pt x="131304" y="430284"/>
                  </a:lnTo>
                  <a:lnTo>
                    <a:pt x="103636" y="481431"/>
                  </a:lnTo>
                  <a:lnTo>
                    <a:pt x="73211" y="539220"/>
                  </a:lnTo>
                  <a:lnTo>
                    <a:pt x="41970" y="595207"/>
                  </a:lnTo>
                  <a:lnTo>
                    <a:pt x="7144" y="651902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47440" y="154989"/>
            <a:ext cx="4421970" cy="982089"/>
            <a:chOff x="347440" y="154989"/>
            <a:chExt cx="4421970" cy="982089"/>
          </a:xfrm>
        </p:grpSpPr>
        <p:sp>
          <p:nvSpPr>
            <p:cNvPr id="2" name="Freeform 1"/>
            <p:cNvSpPr/>
            <p:nvPr/>
          </p:nvSpPr>
          <p:spPr>
            <a:xfrm>
              <a:off x="494839" y="154989"/>
              <a:ext cx="296130" cy="318794"/>
            </a:xfrm>
            <a:custGeom>
              <a:avLst/>
              <a:gdLst/>
              <a:ahLst/>
              <a:cxnLst/>
              <a:rect l="0" t="0" r="0" b="0"/>
              <a:pathLst>
                <a:path w="296130" h="318794">
                  <a:moveTo>
                    <a:pt x="0" y="45052"/>
                  </a:moveTo>
                  <a:lnTo>
                    <a:pt x="8935" y="42118"/>
                  </a:lnTo>
                  <a:lnTo>
                    <a:pt x="18562" y="39336"/>
                  </a:lnTo>
                  <a:lnTo>
                    <a:pt x="29850" y="36441"/>
                  </a:lnTo>
                  <a:lnTo>
                    <a:pt x="42517" y="33573"/>
                  </a:lnTo>
                  <a:lnTo>
                    <a:pt x="55997" y="31057"/>
                  </a:lnTo>
                  <a:lnTo>
                    <a:pt x="69869" y="29041"/>
                  </a:lnTo>
                  <a:lnTo>
                    <a:pt x="83904" y="27356"/>
                  </a:lnTo>
                  <a:lnTo>
                    <a:pt x="97996" y="25613"/>
                  </a:lnTo>
                  <a:lnTo>
                    <a:pt x="112097" y="23587"/>
                  </a:lnTo>
                  <a:lnTo>
                    <a:pt x="126191" y="21225"/>
                  </a:lnTo>
                  <a:lnTo>
                    <a:pt x="140273" y="18561"/>
                  </a:lnTo>
                  <a:lnTo>
                    <a:pt x="154343" y="15659"/>
                  </a:lnTo>
                  <a:lnTo>
                    <a:pt x="168405" y="12743"/>
                  </a:lnTo>
                  <a:lnTo>
                    <a:pt x="182459" y="10173"/>
                  </a:lnTo>
                  <a:lnTo>
                    <a:pt x="196504" y="8111"/>
                  </a:lnTo>
                  <a:lnTo>
                    <a:pt x="210377" y="6389"/>
                  </a:lnTo>
                  <a:lnTo>
                    <a:pt x="223771" y="4618"/>
                  </a:lnTo>
                  <a:lnTo>
                    <a:pt x="236560" y="2587"/>
                  </a:lnTo>
                  <a:lnTo>
                    <a:pt x="248775" y="730"/>
                  </a:lnTo>
                  <a:lnTo>
                    <a:pt x="260518" y="0"/>
                  </a:lnTo>
                  <a:lnTo>
                    <a:pt x="271878" y="852"/>
                  </a:lnTo>
                  <a:lnTo>
                    <a:pt x="282134" y="3409"/>
                  </a:lnTo>
                  <a:lnTo>
                    <a:pt x="289826" y="7725"/>
                  </a:lnTo>
                  <a:lnTo>
                    <a:pt x="294369" y="13633"/>
                  </a:lnTo>
                  <a:lnTo>
                    <a:pt x="296129" y="20838"/>
                  </a:lnTo>
                  <a:lnTo>
                    <a:pt x="295949" y="29028"/>
                  </a:lnTo>
                  <a:lnTo>
                    <a:pt x="294531" y="37933"/>
                  </a:lnTo>
                  <a:lnTo>
                    <a:pt x="292177" y="47180"/>
                  </a:lnTo>
                  <a:lnTo>
                    <a:pt x="288869" y="56306"/>
                  </a:lnTo>
                  <a:lnTo>
                    <a:pt x="284650" y="65080"/>
                  </a:lnTo>
                  <a:lnTo>
                    <a:pt x="279499" y="73785"/>
                  </a:lnTo>
                  <a:lnTo>
                    <a:pt x="273279" y="83083"/>
                  </a:lnTo>
                  <a:lnTo>
                    <a:pt x="266014" y="93307"/>
                  </a:lnTo>
                  <a:lnTo>
                    <a:pt x="257862" y="104465"/>
                  </a:lnTo>
                  <a:lnTo>
                    <a:pt x="249018" y="116413"/>
                  </a:lnTo>
                  <a:lnTo>
                    <a:pt x="239663" y="128968"/>
                  </a:lnTo>
                  <a:lnTo>
                    <a:pt x="229941" y="141806"/>
                  </a:lnTo>
                  <a:lnTo>
                    <a:pt x="219963" y="154491"/>
                  </a:lnTo>
                  <a:lnTo>
                    <a:pt x="209812" y="166795"/>
                  </a:lnTo>
                  <a:lnTo>
                    <a:pt x="199707" y="178683"/>
                  </a:lnTo>
                  <a:lnTo>
                    <a:pt x="189996" y="190205"/>
                  </a:lnTo>
                  <a:lnTo>
                    <a:pt x="180834" y="201440"/>
                  </a:lnTo>
                  <a:lnTo>
                    <a:pt x="172207" y="212460"/>
                  </a:lnTo>
                  <a:lnTo>
                    <a:pt x="164026" y="223328"/>
                  </a:lnTo>
                  <a:lnTo>
                    <a:pt x="156192" y="234087"/>
                  </a:lnTo>
                  <a:lnTo>
                    <a:pt x="148778" y="244773"/>
                  </a:lnTo>
                  <a:lnTo>
                    <a:pt x="142017" y="255407"/>
                  </a:lnTo>
                  <a:lnTo>
                    <a:pt x="135991" y="265997"/>
                  </a:lnTo>
                  <a:lnTo>
                    <a:pt x="130774" y="276293"/>
                  </a:lnTo>
                  <a:lnTo>
                    <a:pt x="126011" y="286907"/>
                  </a:lnTo>
                  <a:lnTo>
                    <a:pt x="121281" y="299888"/>
                  </a:lnTo>
                  <a:lnTo>
                    <a:pt x="115813" y="318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494839"/>
              <a:ext cx="536954" cy="31586"/>
            </a:xfrm>
            <a:custGeom>
              <a:avLst/>
              <a:gdLst/>
              <a:ahLst/>
              <a:cxnLst/>
              <a:rect l="0" t="0" r="0" b="0"/>
              <a:pathLst>
                <a:path w="536954" h="31586">
                  <a:moveTo>
                    <a:pt x="536953" y="0"/>
                  </a:moveTo>
                  <a:lnTo>
                    <a:pt x="528085" y="2867"/>
                  </a:lnTo>
                  <a:lnTo>
                    <a:pt x="519098" y="5009"/>
                  </a:lnTo>
                  <a:lnTo>
                    <a:pt x="509094" y="6612"/>
                  </a:lnTo>
                  <a:lnTo>
                    <a:pt x="497767" y="7792"/>
                  </a:lnTo>
                  <a:lnTo>
                    <a:pt x="484659" y="8641"/>
                  </a:lnTo>
                  <a:lnTo>
                    <a:pt x="469694" y="9238"/>
                  </a:lnTo>
                  <a:lnTo>
                    <a:pt x="453106" y="9653"/>
                  </a:lnTo>
                  <a:lnTo>
                    <a:pt x="435232" y="9937"/>
                  </a:lnTo>
                  <a:lnTo>
                    <a:pt x="416398" y="10135"/>
                  </a:lnTo>
                  <a:lnTo>
                    <a:pt x="396873" y="10438"/>
                  </a:lnTo>
                  <a:lnTo>
                    <a:pt x="376862" y="11175"/>
                  </a:lnTo>
                  <a:lnTo>
                    <a:pt x="356524" y="12483"/>
                  </a:lnTo>
                  <a:lnTo>
                    <a:pt x="336291" y="14175"/>
                  </a:lnTo>
                  <a:lnTo>
                    <a:pt x="316853" y="15850"/>
                  </a:lnTo>
                  <a:lnTo>
                    <a:pt x="298510" y="17271"/>
                  </a:lnTo>
                  <a:lnTo>
                    <a:pt x="280903" y="18375"/>
                  </a:lnTo>
                  <a:lnTo>
                    <a:pt x="263240" y="19191"/>
                  </a:lnTo>
                  <a:lnTo>
                    <a:pt x="245057" y="19775"/>
                  </a:lnTo>
                  <a:lnTo>
                    <a:pt x="226402" y="20183"/>
                  </a:lnTo>
                  <a:lnTo>
                    <a:pt x="207638" y="20465"/>
                  </a:lnTo>
                  <a:lnTo>
                    <a:pt x="189005" y="20662"/>
                  </a:lnTo>
                  <a:lnTo>
                    <a:pt x="170424" y="20966"/>
                  </a:lnTo>
                  <a:lnTo>
                    <a:pt x="151583" y="21703"/>
                  </a:lnTo>
                  <a:lnTo>
                    <a:pt x="132321" y="23011"/>
                  </a:lnTo>
                  <a:lnTo>
                    <a:pt x="112793" y="24703"/>
                  </a:lnTo>
                  <a:lnTo>
                    <a:pt x="93370" y="26378"/>
                  </a:lnTo>
                  <a:lnTo>
                    <a:pt x="74287" y="27799"/>
                  </a:lnTo>
                  <a:lnTo>
                    <a:pt x="56341" y="28906"/>
                  </a:lnTo>
                  <a:lnTo>
                    <a:pt x="39206" y="29844"/>
                  </a:lnTo>
                  <a:lnTo>
                    <a:pt x="21377" y="3069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1128" y="566244"/>
              <a:ext cx="223753" cy="412000"/>
            </a:xfrm>
            <a:custGeom>
              <a:avLst/>
              <a:gdLst/>
              <a:ahLst/>
              <a:cxnLst/>
              <a:rect l="0" t="0" r="0" b="0"/>
              <a:pathLst>
                <a:path w="223753" h="412000">
                  <a:moveTo>
                    <a:pt x="213224" y="97051"/>
                  </a:moveTo>
                  <a:lnTo>
                    <a:pt x="207356" y="102985"/>
                  </a:lnTo>
                  <a:lnTo>
                    <a:pt x="201792" y="109190"/>
                  </a:lnTo>
                  <a:lnTo>
                    <a:pt x="195988" y="116286"/>
                  </a:lnTo>
                  <a:lnTo>
                    <a:pt x="189735" y="124226"/>
                  </a:lnTo>
                  <a:lnTo>
                    <a:pt x="182756" y="132873"/>
                  </a:lnTo>
                  <a:lnTo>
                    <a:pt x="174980" y="142072"/>
                  </a:lnTo>
                  <a:lnTo>
                    <a:pt x="166651" y="151844"/>
                  </a:lnTo>
                  <a:lnTo>
                    <a:pt x="158220" y="162382"/>
                  </a:lnTo>
                  <a:lnTo>
                    <a:pt x="149965" y="173728"/>
                  </a:lnTo>
                  <a:lnTo>
                    <a:pt x="142135" y="185787"/>
                  </a:lnTo>
                  <a:lnTo>
                    <a:pt x="135030" y="198413"/>
                  </a:lnTo>
                  <a:lnTo>
                    <a:pt x="128736" y="211459"/>
                  </a:lnTo>
                  <a:lnTo>
                    <a:pt x="123171" y="224644"/>
                  </a:lnTo>
                  <a:lnTo>
                    <a:pt x="118191" y="237568"/>
                  </a:lnTo>
                  <a:lnTo>
                    <a:pt x="113652" y="250042"/>
                  </a:lnTo>
                  <a:lnTo>
                    <a:pt x="109432" y="262214"/>
                  </a:lnTo>
                  <a:lnTo>
                    <a:pt x="105436" y="274460"/>
                  </a:lnTo>
                  <a:lnTo>
                    <a:pt x="101597" y="286995"/>
                  </a:lnTo>
                  <a:lnTo>
                    <a:pt x="97865" y="299703"/>
                  </a:lnTo>
                  <a:lnTo>
                    <a:pt x="94205" y="312241"/>
                  </a:lnTo>
                  <a:lnTo>
                    <a:pt x="90599" y="324424"/>
                  </a:lnTo>
                  <a:lnTo>
                    <a:pt x="87195" y="336385"/>
                  </a:lnTo>
                  <a:lnTo>
                    <a:pt x="84289" y="348482"/>
                  </a:lnTo>
                  <a:lnTo>
                    <a:pt x="82016" y="360904"/>
                  </a:lnTo>
                  <a:lnTo>
                    <a:pt x="80831" y="373195"/>
                  </a:lnTo>
                  <a:lnTo>
                    <a:pt x="81549" y="384389"/>
                  </a:lnTo>
                  <a:lnTo>
                    <a:pt x="84451" y="394018"/>
                  </a:lnTo>
                  <a:lnTo>
                    <a:pt x="89503" y="401788"/>
                  </a:lnTo>
                  <a:lnTo>
                    <a:pt x="96632" y="407332"/>
                  </a:lnTo>
                  <a:lnTo>
                    <a:pt x="105566" y="410682"/>
                  </a:lnTo>
                  <a:lnTo>
                    <a:pt x="115613" y="411999"/>
                  </a:lnTo>
                  <a:lnTo>
                    <a:pt x="125800" y="411386"/>
                  </a:lnTo>
                  <a:lnTo>
                    <a:pt x="135566" y="409092"/>
                  </a:lnTo>
                  <a:lnTo>
                    <a:pt x="144746" y="405455"/>
                  </a:lnTo>
                  <a:lnTo>
                    <a:pt x="153372" y="400806"/>
                  </a:lnTo>
                  <a:lnTo>
                    <a:pt x="161539" y="395420"/>
                  </a:lnTo>
                  <a:lnTo>
                    <a:pt x="169195" y="389349"/>
                  </a:lnTo>
                  <a:lnTo>
                    <a:pt x="176125" y="382442"/>
                  </a:lnTo>
                  <a:lnTo>
                    <a:pt x="182274" y="374684"/>
                  </a:lnTo>
                  <a:lnTo>
                    <a:pt x="187728" y="366185"/>
                  </a:lnTo>
                  <a:lnTo>
                    <a:pt x="192626" y="357102"/>
                  </a:lnTo>
                  <a:lnTo>
                    <a:pt x="197103" y="347574"/>
                  </a:lnTo>
                  <a:lnTo>
                    <a:pt x="201110" y="337395"/>
                  </a:lnTo>
                  <a:lnTo>
                    <a:pt x="204430" y="326045"/>
                  </a:lnTo>
                  <a:lnTo>
                    <a:pt x="206993" y="313341"/>
                  </a:lnTo>
                  <a:lnTo>
                    <a:pt x="208714" y="299724"/>
                  </a:lnTo>
                  <a:lnTo>
                    <a:pt x="209420" y="286046"/>
                  </a:lnTo>
                  <a:lnTo>
                    <a:pt x="209106" y="272814"/>
                  </a:lnTo>
                  <a:lnTo>
                    <a:pt x="207590" y="260339"/>
                  </a:lnTo>
                  <a:lnTo>
                    <a:pt x="204444" y="248887"/>
                  </a:lnTo>
                  <a:lnTo>
                    <a:pt x="199585" y="238484"/>
                  </a:lnTo>
                  <a:lnTo>
                    <a:pt x="193221" y="228991"/>
                  </a:lnTo>
                  <a:lnTo>
                    <a:pt x="185662" y="220213"/>
                  </a:lnTo>
                  <a:lnTo>
                    <a:pt x="177209" y="211967"/>
                  </a:lnTo>
                  <a:lnTo>
                    <a:pt x="168111" y="204104"/>
                  </a:lnTo>
                  <a:lnTo>
                    <a:pt x="158559" y="196508"/>
                  </a:lnTo>
                  <a:lnTo>
                    <a:pt x="148694" y="189103"/>
                  </a:lnTo>
                  <a:lnTo>
                    <a:pt x="138613" y="181993"/>
                  </a:lnTo>
                  <a:lnTo>
                    <a:pt x="128385" y="175445"/>
                  </a:lnTo>
                  <a:lnTo>
                    <a:pt x="118059" y="169556"/>
                  </a:lnTo>
                  <a:lnTo>
                    <a:pt x="107666" y="164110"/>
                  </a:lnTo>
                  <a:lnTo>
                    <a:pt x="97228" y="158685"/>
                  </a:lnTo>
                  <a:lnTo>
                    <a:pt x="86760" y="153038"/>
                  </a:lnTo>
                  <a:lnTo>
                    <a:pt x="76272" y="147261"/>
                  </a:lnTo>
                  <a:lnTo>
                    <a:pt x="65771" y="141682"/>
                  </a:lnTo>
                  <a:lnTo>
                    <a:pt x="55265" y="136479"/>
                  </a:lnTo>
                  <a:lnTo>
                    <a:pt x="44921" y="131511"/>
                  </a:lnTo>
                  <a:lnTo>
                    <a:pt x="35049" y="126415"/>
                  </a:lnTo>
                  <a:lnTo>
                    <a:pt x="25788" y="120978"/>
                  </a:lnTo>
                  <a:lnTo>
                    <a:pt x="17435" y="114833"/>
                  </a:lnTo>
                  <a:lnTo>
                    <a:pt x="10502" y="107412"/>
                  </a:lnTo>
                  <a:lnTo>
                    <a:pt x="5146" y="98532"/>
                  </a:lnTo>
                  <a:lnTo>
                    <a:pt x="1534" y="88651"/>
                  </a:lnTo>
                  <a:lnTo>
                    <a:pt x="0" y="78642"/>
                  </a:lnTo>
                  <a:lnTo>
                    <a:pt x="525" y="69026"/>
                  </a:lnTo>
                  <a:lnTo>
                    <a:pt x="2808" y="59962"/>
                  </a:lnTo>
                  <a:lnTo>
                    <a:pt x="6465" y="51423"/>
                  </a:lnTo>
                  <a:lnTo>
                    <a:pt x="11147" y="43317"/>
                  </a:lnTo>
                  <a:lnTo>
                    <a:pt x="16728" y="35704"/>
                  </a:lnTo>
                  <a:lnTo>
                    <a:pt x="23296" y="28803"/>
                  </a:lnTo>
                  <a:lnTo>
                    <a:pt x="30824" y="22674"/>
                  </a:lnTo>
                  <a:lnTo>
                    <a:pt x="39166" y="17234"/>
                  </a:lnTo>
                  <a:lnTo>
                    <a:pt x="48144" y="12345"/>
                  </a:lnTo>
                  <a:lnTo>
                    <a:pt x="57597" y="7879"/>
                  </a:lnTo>
                  <a:lnTo>
                    <a:pt x="67555" y="4048"/>
                  </a:lnTo>
                  <a:lnTo>
                    <a:pt x="78225" y="1380"/>
                  </a:lnTo>
                  <a:lnTo>
                    <a:pt x="89659" y="68"/>
                  </a:lnTo>
                  <a:lnTo>
                    <a:pt x="101609" y="0"/>
                  </a:lnTo>
                  <a:lnTo>
                    <a:pt x="113630" y="943"/>
                  </a:lnTo>
                  <a:lnTo>
                    <a:pt x="125456" y="2656"/>
                  </a:lnTo>
                  <a:lnTo>
                    <a:pt x="137008" y="5093"/>
                  </a:lnTo>
                  <a:lnTo>
                    <a:pt x="148297" y="8398"/>
                  </a:lnTo>
                  <a:lnTo>
                    <a:pt x="159363" y="12587"/>
                  </a:lnTo>
                  <a:lnTo>
                    <a:pt x="169930" y="17703"/>
                  </a:lnTo>
                  <a:lnTo>
                    <a:pt x="179428" y="23894"/>
                  </a:lnTo>
                  <a:lnTo>
                    <a:pt x="187632" y="31136"/>
                  </a:lnTo>
                  <a:lnTo>
                    <a:pt x="194633" y="39270"/>
                  </a:lnTo>
                  <a:lnTo>
                    <a:pt x="200652" y="48101"/>
                  </a:lnTo>
                  <a:lnTo>
                    <a:pt x="205920" y="57434"/>
                  </a:lnTo>
                  <a:lnTo>
                    <a:pt x="210491" y="66666"/>
                  </a:lnTo>
                  <a:lnTo>
                    <a:pt x="214685" y="75697"/>
                  </a:lnTo>
                  <a:lnTo>
                    <a:pt x="218877" y="85317"/>
                  </a:lnTo>
                  <a:lnTo>
                    <a:pt x="223752" y="97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1000207"/>
              <a:ext cx="53296" cy="136871"/>
            </a:xfrm>
            <a:custGeom>
              <a:avLst/>
              <a:gdLst/>
              <a:ahLst/>
              <a:cxnLst/>
              <a:rect l="0" t="0" r="0" b="0"/>
              <a:pathLst>
                <a:path w="53296" h="136871">
                  <a:moveTo>
                    <a:pt x="0" y="0"/>
                  </a:moveTo>
                  <a:lnTo>
                    <a:pt x="5934" y="5867"/>
                  </a:lnTo>
                  <a:lnTo>
                    <a:pt x="12139" y="11432"/>
                  </a:lnTo>
                  <a:lnTo>
                    <a:pt x="19226" y="17236"/>
                  </a:lnTo>
                  <a:lnTo>
                    <a:pt x="26820" y="23489"/>
                  </a:lnTo>
                  <a:lnTo>
                    <a:pt x="34170" y="30467"/>
                  </a:lnTo>
                  <a:lnTo>
                    <a:pt x="40849" y="38253"/>
                  </a:lnTo>
                  <a:lnTo>
                    <a:pt x="46452" y="46927"/>
                  </a:lnTo>
                  <a:lnTo>
                    <a:pt x="50452" y="56655"/>
                  </a:lnTo>
                  <a:lnTo>
                    <a:pt x="52722" y="67412"/>
                  </a:lnTo>
                  <a:lnTo>
                    <a:pt x="53295" y="78720"/>
                  </a:lnTo>
                  <a:lnTo>
                    <a:pt x="52174" y="89770"/>
                  </a:lnTo>
                  <a:lnTo>
                    <a:pt x="49544" y="100113"/>
                  </a:lnTo>
                  <a:lnTo>
                    <a:pt x="46002" y="109374"/>
                  </a:lnTo>
                  <a:lnTo>
                    <a:pt x="42112" y="117978"/>
                  </a:lnTo>
                  <a:lnTo>
                    <a:pt x="37539" y="126675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4559" y="284269"/>
              <a:ext cx="21058" cy="600125"/>
            </a:xfrm>
            <a:custGeom>
              <a:avLst/>
              <a:gdLst/>
              <a:ahLst/>
              <a:cxnLst/>
              <a:rect l="0" t="0" r="0" b="0"/>
              <a:pathLst>
                <a:path w="21058" h="60012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97"/>
                  </a:lnTo>
                  <a:lnTo>
                    <a:pt x="0" y="93500"/>
                  </a:lnTo>
                  <a:lnTo>
                    <a:pt x="0" y="111659"/>
                  </a:lnTo>
                  <a:lnTo>
                    <a:pt x="5" y="130677"/>
                  </a:lnTo>
                  <a:lnTo>
                    <a:pt x="177" y="149987"/>
                  </a:lnTo>
                  <a:lnTo>
                    <a:pt x="826" y="168789"/>
                  </a:lnTo>
                  <a:lnTo>
                    <a:pt x="2079" y="186703"/>
                  </a:lnTo>
                  <a:lnTo>
                    <a:pt x="3905" y="204188"/>
                  </a:lnTo>
                  <a:lnTo>
                    <a:pt x="6201" y="222302"/>
                  </a:lnTo>
                  <a:lnTo>
                    <a:pt x="8853" y="241594"/>
                  </a:lnTo>
                  <a:lnTo>
                    <a:pt x="11598" y="261639"/>
                  </a:lnTo>
                  <a:lnTo>
                    <a:pt x="14054" y="281343"/>
                  </a:lnTo>
                  <a:lnTo>
                    <a:pt x="16035" y="300081"/>
                  </a:lnTo>
                  <a:lnTo>
                    <a:pt x="17533" y="317730"/>
                  </a:lnTo>
                  <a:lnTo>
                    <a:pt x="18620" y="334416"/>
                  </a:lnTo>
                  <a:lnTo>
                    <a:pt x="19390" y="350348"/>
                  </a:lnTo>
                  <a:lnTo>
                    <a:pt x="19924" y="366048"/>
                  </a:lnTo>
                  <a:lnTo>
                    <a:pt x="20291" y="382289"/>
                  </a:lnTo>
                  <a:lnTo>
                    <a:pt x="20541" y="399448"/>
                  </a:lnTo>
                  <a:lnTo>
                    <a:pt x="20711" y="417383"/>
                  </a:lnTo>
                  <a:lnTo>
                    <a:pt x="20825" y="435649"/>
                  </a:lnTo>
                  <a:lnTo>
                    <a:pt x="20902" y="453932"/>
                  </a:lnTo>
                  <a:lnTo>
                    <a:pt x="20953" y="471936"/>
                  </a:lnTo>
                  <a:lnTo>
                    <a:pt x="20988" y="489324"/>
                  </a:lnTo>
                  <a:lnTo>
                    <a:pt x="21011" y="505973"/>
                  </a:lnTo>
                  <a:lnTo>
                    <a:pt x="21026" y="521919"/>
                  </a:lnTo>
                  <a:lnTo>
                    <a:pt x="21038" y="539129"/>
                  </a:lnTo>
                  <a:lnTo>
                    <a:pt x="21048" y="562469"/>
                  </a:lnTo>
                  <a:lnTo>
                    <a:pt x="21057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4601" y="83175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8911" y="347440"/>
              <a:ext cx="21059" cy="558011"/>
            </a:xfrm>
            <a:custGeom>
              <a:avLst/>
              <a:gdLst/>
              <a:ahLst/>
              <a:cxnLst/>
              <a:rect l="0" t="0" r="0" b="0"/>
              <a:pathLst>
                <a:path w="21059" h="55801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0" y="101336"/>
                  </a:lnTo>
                  <a:lnTo>
                    <a:pt x="0" y="122257"/>
                  </a:lnTo>
                  <a:lnTo>
                    <a:pt x="0" y="142672"/>
                  </a:lnTo>
                  <a:lnTo>
                    <a:pt x="0" y="161947"/>
                  </a:lnTo>
                  <a:lnTo>
                    <a:pt x="0" y="179987"/>
                  </a:lnTo>
                  <a:lnTo>
                    <a:pt x="0" y="196949"/>
                  </a:lnTo>
                  <a:lnTo>
                    <a:pt x="0" y="213064"/>
                  </a:lnTo>
                  <a:lnTo>
                    <a:pt x="0" y="228549"/>
                  </a:lnTo>
                  <a:lnTo>
                    <a:pt x="0" y="243583"/>
                  </a:lnTo>
                  <a:lnTo>
                    <a:pt x="0" y="258300"/>
                  </a:lnTo>
                  <a:lnTo>
                    <a:pt x="0" y="272798"/>
                  </a:lnTo>
                  <a:lnTo>
                    <a:pt x="0" y="287147"/>
                  </a:lnTo>
                  <a:lnTo>
                    <a:pt x="5" y="301394"/>
                  </a:lnTo>
                  <a:lnTo>
                    <a:pt x="178" y="315572"/>
                  </a:lnTo>
                  <a:lnTo>
                    <a:pt x="826" y="329704"/>
                  </a:lnTo>
                  <a:lnTo>
                    <a:pt x="2075" y="343818"/>
                  </a:lnTo>
                  <a:lnTo>
                    <a:pt x="3728" y="358417"/>
                  </a:lnTo>
                  <a:lnTo>
                    <a:pt x="5376" y="374428"/>
                  </a:lnTo>
                  <a:lnTo>
                    <a:pt x="6783" y="392235"/>
                  </a:lnTo>
                  <a:lnTo>
                    <a:pt x="8049" y="411416"/>
                  </a:lnTo>
                  <a:lnTo>
                    <a:pt x="9505" y="431056"/>
                  </a:lnTo>
                  <a:lnTo>
                    <a:pt x="11332" y="450552"/>
                  </a:lnTo>
                  <a:lnTo>
                    <a:pt x="13399" y="469504"/>
                  </a:lnTo>
                  <a:lnTo>
                    <a:pt x="15550" y="489721"/>
                  </a:lnTo>
                  <a:lnTo>
                    <a:pt x="17976" y="516326"/>
                  </a:lnTo>
                  <a:lnTo>
                    <a:pt x="21058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52091" y="336911"/>
              <a:ext cx="227350" cy="329081"/>
            </a:xfrm>
            <a:custGeom>
              <a:avLst/>
              <a:gdLst/>
              <a:ahLst/>
              <a:cxnLst/>
              <a:rect l="0" t="0" r="0" b="0"/>
              <a:pathLst>
                <a:path w="227350" h="329081">
                  <a:moveTo>
                    <a:pt x="227349" y="252684"/>
                  </a:moveTo>
                  <a:lnTo>
                    <a:pt x="218548" y="255685"/>
                  </a:lnTo>
                  <a:lnTo>
                    <a:pt x="210201" y="259108"/>
                  </a:lnTo>
                  <a:lnTo>
                    <a:pt x="201502" y="263304"/>
                  </a:lnTo>
                  <a:lnTo>
                    <a:pt x="192382" y="268204"/>
                  </a:lnTo>
                  <a:lnTo>
                    <a:pt x="182887" y="273685"/>
                  </a:lnTo>
                  <a:lnTo>
                    <a:pt x="173090" y="279611"/>
                  </a:lnTo>
                  <a:lnTo>
                    <a:pt x="162903" y="285700"/>
                  </a:lnTo>
                  <a:lnTo>
                    <a:pt x="152081" y="291550"/>
                  </a:lnTo>
                  <a:lnTo>
                    <a:pt x="140546" y="296961"/>
                  </a:lnTo>
                  <a:lnTo>
                    <a:pt x="128529" y="301914"/>
                  </a:lnTo>
                  <a:lnTo>
                    <a:pt x="116463" y="306475"/>
                  </a:lnTo>
                  <a:lnTo>
                    <a:pt x="104602" y="310729"/>
                  </a:lnTo>
                  <a:lnTo>
                    <a:pt x="92858" y="314756"/>
                  </a:lnTo>
                  <a:lnTo>
                    <a:pt x="80907" y="318622"/>
                  </a:lnTo>
                  <a:lnTo>
                    <a:pt x="68574" y="322365"/>
                  </a:lnTo>
                  <a:lnTo>
                    <a:pt x="56003" y="325693"/>
                  </a:lnTo>
                  <a:lnTo>
                    <a:pt x="43557" y="328017"/>
                  </a:lnTo>
                  <a:lnTo>
                    <a:pt x="31459" y="329080"/>
                  </a:lnTo>
                  <a:lnTo>
                    <a:pt x="20404" y="328470"/>
                  </a:lnTo>
                  <a:lnTo>
                    <a:pt x="11576" y="325475"/>
                  </a:lnTo>
                  <a:lnTo>
                    <a:pt x="5425" y="319935"/>
                  </a:lnTo>
                  <a:lnTo>
                    <a:pt x="1756" y="312147"/>
                  </a:lnTo>
                  <a:lnTo>
                    <a:pt x="108" y="302568"/>
                  </a:lnTo>
                  <a:lnTo>
                    <a:pt x="0" y="291643"/>
                  </a:lnTo>
                  <a:lnTo>
                    <a:pt x="1176" y="279583"/>
                  </a:lnTo>
                  <a:lnTo>
                    <a:pt x="3619" y="266365"/>
                  </a:lnTo>
                  <a:lnTo>
                    <a:pt x="7216" y="252071"/>
                  </a:lnTo>
                  <a:lnTo>
                    <a:pt x="11763" y="236880"/>
                  </a:lnTo>
                  <a:lnTo>
                    <a:pt x="17038" y="220999"/>
                  </a:lnTo>
                  <a:lnTo>
                    <a:pt x="22847" y="204613"/>
                  </a:lnTo>
                  <a:lnTo>
                    <a:pt x="29036" y="188034"/>
                  </a:lnTo>
                  <a:lnTo>
                    <a:pt x="35490" y="171676"/>
                  </a:lnTo>
                  <a:lnTo>
                    <a:pt x="42122" y="155743"/>
                  </a:lnTo>
                  <a:lnTo>
                    <a:pt x="48711" y="140096"/>
                  </a:lnTo>
                  <a:lnTo>
                    <a:pt x="54908" y="124363"/>
                  </a:lnTo>
                  <a:lnTo>
                    <a:pt x="60553" y="108334"/>
                  </a:lnTo>
                  <a:lnTo>
                    <a:pt x="65496" y="92127"/>
                  </a:lnTo>
                  <a:lnTo>
                    <a:pt x="69518" y="76085"/>
                  </a:lnTo>
                  <a:lnTo>
                    <a:pt x="72593" y="60421"/>
                  </a:lnTo>
                  <a:lnTo>
                    <a:pt x="74850" y="45766"/>
                  </a:lnTo>
                  <a:lnTo>
                    <a:pt x="76700" y="31809"/>
                  </a:lnTo>
                  <a:lnTo>
                    <a:pt x="78307" y="17329"/>
                  </a:lnTo>
                  <a:lnTo>
                    <a:pt x="799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7367" y="894922"/>
              <a:ext cx="71772" cy="200042"/>
            </a:xfrm>
            <a:custGeom>
              <a:avLst/>
              <a:gdLst/>
              <a:ahLst/>
              <a:cxnLst/>
              <a:rect l="0" t="0" r="0" b="0"/>
              <a:pathLst>
                <a:path w="71772" h="200042">
                  <a:moveTo>
                    <a:pt x="52643" y="0"/>
                  </a:moveTo>
                  <a:lnTo>
                    <a:pt x="58376" y="8868"/>
                  </a:lnTo>
                  <a:lnTo>
                    <a:pt x="62661" y="17855"/>
                  </a:lnTo>
                  <a:lnTo>
                    <a:pt x="65867" y="27855"/>
                  </a:lnTo>
                  <a:lnTo>
                    <a:pt x="68228" y="39008"/>
                  </a:lnTo>
                  <a:lnTo>
                    <a:pt x="69925" y="51468"/>
                  </a:lnTo>
                  <a:lnTo>
                    <a:pt x="71115" y="65171"/>
                  </a:lnTo>
                  <a:lnTo>
                    <a:pt x="71771" y="79588"/>
                  </a:lnTo>
                  <a:lnTo>
                    <a:pt x="71691" y="93869"/>
                  </a:lnTo>
                  <a:lnTo>
                    <a:pt x="70820" y="107536"/>
                  </a:lnTo>
                  <a:lnTo>
                    <a:pt x="69083" y="120319"/>
                  </a:lnTo>
                  <a:lnTo>
                    <a:pt x="66315" y="131984"/>
                  </a:lnTo>
                  <a:lnTo>
                    <a:pt x="62519" y="142527"/>
                  </a:lnTo>
                  <a:lnTo>
                    <a:pt x="57682" y="151947"/>
                  </a:lnTo>
                  <a:lnTo>
                    <a:pt x="51686" y="160144"/>
                  </a:lnTo>
                  <a:lnTo>
                    <a:pt x="44588" y="167182"/>
                  </a:lnTo>
                  <a:lnTo>
                    <a:pt x="36830" y="173297"/>
                  </a:lnTo>
                  <a:lnTo>
                    <a:pt x="28286" y="179515"/>
                  </a:lnTo>
                  <a:lnTo>
                    <a:pt x="17091" y="18750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99168" y="564672"/>
              <a:ext cx="269952" cy="252988"/>
            </a:xfrm>
            <a:custGeom>
              <a:avLst/>
              <a:gdLst/>
              <a:ahLst/>
              <a:cxnLst/>
              <a:rect l="0" t="0" r="0" b="0"/>
              <a:pathLst>
                <a:path w="269952" h="252988">
                  <a:moveTo>
                    <a:pt x="143609" y="130208"/>
                  </a:moveTo>
                  <a:lnTo>
                    <a:pt x="143542" y="115607"/>
                  </a:lnTo>
                  <a:lnTo>
                    <a:pt x="142902" y="102336"/>
                  </a:lnTo>
                  <a:lnTo>
                    <a:pt x="141605" y="89139"/>
                  </a:lnTo>
                  <a:lnTo>
                    <a:pt x="139745" y="75970"/>
                  </a:lnTo>
                  <a:lnTo>
                    <a:pt x="137429" y="63110"/>
                  </a:lnTo>
                  <a:lnTo>
                    <a:pt x="134753" y="50714"/>
                  </a:lnTo>
                  <a:lnTo>
                    <a:pt x="131484" y="38946"/>
                  </a:lnTo>
                  <a:lnTo>
                    <a:pt x="127080" y="28041"/>
                  </a:lnTo>
                  <a:lnTo>
                    <a:pt x="121338" y="18060"/>
                  </a:lnTo>
                  <a:lnTo>
                    <a:pt x="114363" y="9546"/>
                  </a:lnTo>
                  <a:lnTo>
                    <a:pt x="106386" y="3562"/>
                  </a:lnTo>
                  <a:lnTo>
                    <a:pt x="97653" y="467"/>
                  </a:lnTo>
                  <a:lnTo>
                    <a:pt x="88536" y="0"/>
                  </a:lnTo>
                  <a:lnTo>
                    <a:pt x="79504" y="1654"/>
                  </a:lnTo>
                  <a:lnTo>
                    <a:pt x="70805" y="4916"/>
                  </a:lnTo>
                  <a:lnTo>
                    <a:pt x="62491" y="9509"/>
                  </a:lnTo>
                  <a:lnTo>
                    <a:pt x="54522" y="15398"/>
                  </a:lnTo>
                  <a:lnTo>
                    <a:pt x="46829" y="22463"/>
                  </a:lnTo>
                  <a:lnTo>
                    <a:pt x="39510" y="30492"/>
                  </a:lnTo>
                  <a:lnTo>
                    <a:pt x="32814" y="39258"/>
                  </a:lnTo>
                  <a:lnTo>
                    <a:pt x="26825" y="48568"/>
                  </a:lnTo>
                  <a:lnTo>
                    <a:pt x="21481" y="58431"/>
                  </a:lnTo>
                  <a:lnTo>
                    <a:pt x="16656" y="69038"/>
                  </a:lnTo>
                  <a:lnTo>
                    <a:pt x="12229" y="80438"/>
                  </a:lnTo>
                  <a:lnTo>
                    <a:pt x="8256" y="92705"/>
                  </a:lnTo>
                  <a:lnTo>
                    <a:pt x="4959" y="106003"/>
                  </a:lnTo>
                  <a:lnTo>
                    <a:pt x="2411" y="120319"/>
                  </a:lnTo>
                  <a:lnTo>
                    <a:pt x="699" y="135340"/>
                  </a:lnTo>
                  <a:lnTo>
                    <a:pt x="0" y="150569"/>
                  </a:lnTo>
                  <a:lnTo>
                    <a:pt x="314" y="165695"/>
                  </a:lnTo>
                  <a:lnTo>
                    <a:pt x="1661" y="180443"/>
                  </a:lnTo>
                  <a:lnTo>
                    <a:pt x="4160" y="194500"/>
                  </a:lnTo>
                  <a:lnTo>
                    <a:pt x="7771" y="207759"/>
                  </a:lnTo>
                  <a:lnTo>
                    <a:pt x="12484" y="219967"/>
                  </a:lnTo>
                  <a:lnTo>
                    <a:pt x="18395" y="230649"/>
                  </a:lnTo>
                  <a:lnTo>
                    <a:pt x="25442" y="239673"/>
                  </a:lnTo>
                  <a:lnTo>
                    <a:pt x="33274" y="246734"/>
                  </a:lnTo>
                  <a:lnTo>
                    <a:pt x="41369" y="251205"/>
                  </a:lnTo>
                  <a:lnTo>
                    <a:pt x="49404" y="252987"/>
                  </a:lnTo>
                  <a:lnTo>
                    <a:pt x="57254" y="252423"/>
                  </a:lnTo>
                  <a:lnTo>
                    <a:pt x="64906" y="250001"/>
                  </a:lnTo>
                  <a:lnTo>
                    <a:pt x="72380" y="246188"/>
                  </a:lnTo>
                  <a:lnTo>
                    <a:pt x="79553" y="241209"/>
                  </a:lnTo>
                  <a:lnTo>
                    <a:pt x="86150" y="235052"/>
                  </a:lnTo>
                  <a:lnTo>
                    <a:pt x="92071" y="227805"/>
                  </a:lnTo>
                  <a:lnTo>
                    <a:pt x="97371" y="219652"/>
                  </a:lnTo>
                  <a:lnTo>
                    <a:pt x="102165" y="210802"/>
                  </a:lnTo>
                  <a:lnTo>
                    <a:pt x="106577" y="201439"/>
                  </a:lnTo>
                  <a:lnTo>
                    <a:pt x="110710" y="191711"/>
                  </a:lnTo>
                  <a:lnTo>
                    <a:pt x="114647" y="181728"/>
                  </a:lnTo>
                  <a:lnTo>
                    <a:pt x="118446" y="171568"/>
                  </a:lnTo>
                  <a:lnTo>
                    <a:pt x="122152" y="161288"/>
                  </a:lnTo>
                  <a:lnTo>
                    <a:pt x="125793" y="150927"/>
                  </a:lnTo>
                  <a:lnTo>
                    <a:pt x="129397" y="140581"/>
                  </a:lnTo>
                  <a:lnTo>
                    <a:pt x="133164" y="132755"/>
                  </a:lnTo>
                  <a:lnTo>
                    <a:pt x="136927" y="130590"/>
                  </a:lnTo>
                  <a:lnTo>
                    <a:pt x="140148" y="133119"/>
                  </a:lnTo>
                  <a:lnTo>
                    <a:pt x="143034" y="138702"/>
                  </a:lnTo>
                  <a:lnTo>
                    <a:pt x="146031" y="146159"/>
                  </a:lnTo>
                  <a:lnTo>
                    <a:pt x="149587" y="154760"/>
                  </a:lnTo>
                  <a:lnTo>
                    <a:pt x="153875" y="164059"/>
                  </a:lnTo>
                  <a:lnTo>
                    <a:pt x="158857" y="173629"/>
                  </a:lnTo>
                  <a:lnTo>
                    <a:pt x="164409" y="183000"/>
                  </a:lnTo>
                  <a:lnTo>
                    <a:pt x="170401" y="191943"/>
                  </a:lnTo>
                  <a:lnTo>
                    <a:pt x="176878" y="200428"/>
                  </a:lnTo>
                  <a:lnTo>
                    <a:pt x="184056" y="208517"/>
                  </a:lnTo>
                  <a:lnTo>
                    <a:pt x="191995" y="216276"/>
                  </a:lnTo>
                  <a:lnTo>
                    <a:pt x="200615" y="223133"/>
                  </a:lnTo>
                  <a:lnTo>
                    <a:pt x="209779" y="227922"/>
                  </a:lnTo>
                  <a:lnTo>
                    <a:pt x="219343" y="230175"/>
                  </a:lnTo>
                  <a:lnTo>
                    <a:pt x="228931" y="229993"/>
                  </a:lnTo>
                  <a:lnTo>
                    <a:pt x="238984" y="227464"/>
                  </a:lnTo>
                  <a:lnTo>
                    <a:pt x="251500" y="220127"/>
                  </a:lnTo>
                  <a:lnTo>
                    <a:pt x="269951" y="203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64924" y="624129"/>
              <a:ext cx="158260" cy="212612"/>
            </a:xfrm>
            <a:custGeom>
              <a:avLst/>
              <a:gdLst/>
              <a:ahLst/>
              <a:cxnLst/>
              <a:rect l="0" t="0" r="0" b="0"/>
              <a:pathLst>
                <a:path w="158260" h="212612">
                  <a:moveTo>
                    <a:pt x="4195" y="49694"/>
                  </a:moveTo>
                  <a:lnTo>
                    <a:pt x="4262" y="64229"/>
                  </a:lnTo>
                  <a:lnTo>
                    <a:pt x="4902" y="76860"/>
                  </a:lnTo>
                  <a:lnTo>
                    <a:pt x="6194" y="88769"/>
                  </a:lnTo>
                  <a:lnTo>
                    <a:pt x="7880" y="100424"/>
                  </a:lnTo>
                  <a:lnTo>
                    <a:pt x="9549" y="112265"/>
                  </a:lnTo>
                  <a:lnTo>
                    <a:pt x="10967" y="124500"/>
                  </a:lnTo>
                  <a:lnTo>
                    <a:pt x="12238" y="136996"/>
                  </a:lnTo>
                  <a:lnTo>
                    <a:pt x="13697" y="149386"/>
                  </a:lnTo>
                  <a:lnTo>
                    <a:pt x="15525" y="161467"/>
                  </a:lnTo>
                  <a:lnTo>
                    <a:pt x="17583" y="173358"/>
                  </a:lnTo>
                  <a:lnTo>
                    <a:pt x="19512" y="185408"/>
                  </a:lnTo>
                  <a:lnTo>
                    <a:pt x="21075" y="197744"/>
                  </a:lnTo>
                  <a:lnTo>
                    <a:pt x="21203" y="207981"/>
                  </a:lnTo>
                  <a:lnTo>
                    <a:pt x="19242" y="212611"/>
                  </a:lnTo>
                  <a:lnTo>
                    <a:pt x="16486" y="211911"/>
                  </a:lnTo>
                  <a:lnTo>
                    <a:pt x="13644" y="207187"/>
                  </a:lnTo>
                  <a:lnTo>
                    <a:pt x="11147" y="199195"/>
                  </a:lnTo>
                  <a:lnTo>
                    <a:pt x="9154" y="188574"/>
                  </a:lnTo>
                  <a:lnTo>
                    <a:pt x="7490" y="176097"/>
                  </a:lnTo>
                  <a:lnTo>
                    <a:pt x="5765" y="162607"/>
                  </a:lnTo>
                  <a:lnTo>
                    <a:pt x="3763" y="148660"/>
                  </a:lnTo>
                  <a:lnTo>
                    <a:pt x="1756" y="134708"/>
                  </a:lnTo>
                  <a:lnTo>
                    <a:pt x="395" y="121187"/>
                  </a:lnTo>
                  <a:lnTo>
                    <a:pt x="0" y="108279"/>
                  </a:lnTo>
                  <a:lnTo>
                    <a:pt x="567" y="95966"/>
                  </a:lnTo>
                  <a:lnTo>
                    <a:pt x="1944" y="84149"/>
                  </a:lnTo>
                  <a:lnTo>
                    <a:pt x="3951" y="72712"/>
                  </a:lnTo>
                  <a:lnTo>
                    <a:pt x="6587" y="61553"/>
                  </a:lnTo>
                  <a:lnTo>
                    <a:pt x="10027" y="50593"/>
                  </a:lnTo>
                  <a:lnTo>
                    <a:pt x="14305" y="39780"/>
                  </a:lnTo>
                  <a:lnTo>
                    <a:pt x="19482" y="29398"/>
                  </a:lnTo>
                  <a:lnTo>
                    <a:pt x="25713" y="20032"/>
                  </a:lnTo>
                  <a:lnTo>
                    <a:pt x="32982" y="11934"/>
                  </a:lnTo>
                  <a:lnTo>
                    <a:pt x="41135" y="5515"/>
                  </a:lnTo>
                  <a:lnTo>
                    <a:pt x="49978" y="1484"/>
                  </a:lnTo>
                  <a:lnTo>
                    <a:pt x="59328" y="0"/>
                  </a:lnTo>
                  <a:lnTo>
                    <a:pt x="68876" y="767"/>
                  </a:lnTo>
                  <a:lnTo>
                    <a:pt x="78205" y="3325"/>
                  </a:lnTo>
                  <a:lnTo>
                    <a:pt x="87107" y="7229"/>
                  </a:lnTo>
                  <a:lnTo>
                    <a:pt x="95559" y="12269"/>
                  </a:lnTo>
                  <a:lnTo>
                    <a:pt x="103621" y="18467"/>
                  </a:lnTo>
                  <a:lnTo>
                    <a:pt x="111376" y="25747"/>
                  </a:lnTo>
                  <a:lnTo>
                    <a:pt x="118737" y="34091"/>
                  </a:lnTo>
                  <a:lnTo>
                    <a:pt x="125462" y="43601"/>
                  </a:lnTo>
                  <a:lnTo>
                    <a:pt x="131469" y="54221"/>
                  </a:lnTo>
                  <a:lnTo>
                    <a:pt x="136826" y="65607"/>
                  </a:lnTo>
                  <a:lnTo>
                    <a:pt x="141659" y="77243"/>
                  </a:lnTo>
                  <a:lnTo>
                    <a:pt x="146091" y="88812"/>
                  </a:lnTo>
                  <a:lnTo>
                    <a:pt x="150069" y="100359"/>
                  </a:lnTo>
                  <a:lnTo>
                    <a:pt x="153368" y="112178"/>
                  </a:lnTo>
                  <a:lnTo>
                    <a:pt x="155918" y="124408"/>
                  </a:lnTo>
                  <a:lnTo>
                    <a:pt x="157605" y="136446"/>
                  </a:lnTo>
                  <a:lnTo>
                    <a:pt x="158259" y="148214"/>
                  </a:lnTo>
                  <a:lnTo>
                    <a:pt x="156820" y="160746"/>
                  </a:lnTo>
                  <a:lnTo>
                    <a:pt x="151594" y="176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96224" y="388728"/>
              <a:ext cx="141393" cy="438781"/>
            </a:xfrm>
            <a:custGeom>
              <a:avLst/>
              <a:gdLst/>
              <a:ahLst/>
              <a:cxnLst/>
              <a:rect l="0" t="0" r="0" b="0"/>
              <a:pathLst>
                <a:path w="141393" h="438781">
                  <a:moveTo>
                    <a:pt x="78221" y="358795"/>
                  </a:moveTo>
                  <a:lnTo>
                    <a:pt x="84089" y="352860"/>
                  </a:lnTo>
                  <a:lnTo>
                    <a:pt x="89653" y="346656"/>
                  </a:lnTo>
                  <a:lnTo>
                    <a:pt x="95439" y="339555"/>
                  </a:lnTo>
                  <a:lnTo>
                    <a:pt x="101001" y="331442"/>
                  </a:lnTo>
                  <a:lnTo>
                    <a:pt x="105386" y="322147"/>
                  </a:lnTo>
                  <a:lnTo>
                    <a:pt x="108145" y="311709"/>
                  </a:lnTo>
                  <a:lnTo>
                    <a:pt x="108999" y="300629"/>
                  </a:lnTo>
                  <a:lnTo>
                    <a:pt x="107596" y="289740"/>
                  </a:lnTo>
                  <a:lnTo>
                    <a:pt x="103974" y="279515"/>
                  </a:lnTo>
                  <a:lnTo>
                    <a:pt x="98304" y="270706"/>
                  </a:lnTo>
                  <a:lnTo>
                    <a:pt x="90695" y="264458"/>
                  </a:lnTo>
                  <a:lnTo>
                    <a:pt x="81406" y="261159"/>
                  </a:lnTo>
                  <a:lnTo>
                    <a:pt x="71105" y="260709"/>
                  </a:lnTo>
                  <a:lnTo>
                    <a:pt x="60740" y="262900"/>
                  </a:lnTo>
                  <a:lnTo>
                    <a:pt x="50851" y="267336"/>
                  </a:lnTo>
                  <a:lnTo>
                    <a:pt x="41588" y="273700"/>
                  </a:lnTo>
                  <a:lnTo>
                    <a:pt x="32905" y="281849"/>
                  </a:lnTo>
                  <a:lnTo>
                    <a:pt x="24704" y="291549"/>
                  </a:lnTo>
                  <a:lnTo>
                    <a:pt x="17195" y="302651"/>
                  </a:lnTo>
                  <a:lnTo>
                    <a:pt x="10895" y="315159"/>
                  </a:lnTo>
                  <a:lnTo>
                    <a:pt x="5993" y="328940"/>
                  </a:lnTo>
                  <a:lnTo>
                    <a:pt x="2530" y="343601"/>
                  </a:lnTo>
                  <a:lnTo>
                    <a:pt x="571" y="358587"/>
                  </a:lnTo>
                  <a:lnTo>
                    <a:pt x="0" y="373546"/>
                  </a:lnTo>
                  <a:lnTo>
                    <a:pt x="734" y="388013"/>
                  </a:lnTo>
                  <a:lnTo>
                    <a:pt x="2814" y="401349"/>
                  </a:lnTo>
                  <a:lnTo>
                    <a:pt x="6145" y="413302"/>
                  </a:lnTo>
                  <a:lnTo>
                    <a:pt x="10837" y="423479"/>
                  </a:lnTo>
                  <a:lnTo>
                    <a:pt x="17268" y="431195"/>
                  </a:lnTo>
                  <a:lnTo>
                    <a:pt x="25476" y="436300"/>
                  </a:lnTo>
                  <a:lnTo>
                    <a:pt x="34903" y="438780"/>
                  </a:lnTo>
                  <a:lnTo>
                    <a:pt x="44607" y="438492"/>
                  </a:lnTo>
                  <a:lnTo>
                    <a:pt x="54018" y="435629"/>
                  </a:lnTo>
                  <a:lnTo>
                    <a:pt x="62944" y="430473"/>
                  </a:lnTo>
                  <a:lnTo>
                    <a:pt x="71392" y="423209"/>
                  </a:lnTo>
                  <a:lnTo>
                    <a:pt x="79436" y="414138"/>
                  </a:lnTo>
                  <a:lnTo>
                    <a:pt x="87008" y="403475"/>
                  </a:lnTo>
                  <a:lnTo>
                    <a:pt x="93882" y="391270"/>
                  </a:lnTo>
                  <a:lnTo>
                    <a:pt x="99988" y="377686"/>
                  </a:lnTo>
                  <a:lnTo>
                    <a:pt x="105243" y="362819"/>
                  </a:lnTo>
                  <a:lnTo>
                    <a:pt x="109475" y="346630"/>
                  </a:lnTo>
                  <a:lnTo>
                    <a:pt x="112696" y="329233"/>
                  </a:lnTo>
                  <a:lnTo>
                    <a:pt x="115216" y="311330"/>
                  </a:lnTo>
                  <a:lnTo>
                    <a:pt x="117531" y="294078"/>
                  </a:lnTo>
                  <a:lnTo>
                    <a:pt x="119941" y="278059"/>
                  </a:lnTo>
                  <a:lnTo>
                    <a:pt x="122392" y="262846"/>
                  </a:lnTo>
                  <a:lnTo>
                    <a:pt x="124586" y="247337"/>
                  </a:lnTo>
                  <a:lnTo>
                    <a:pt x="126357" y="230896"/>
                  </a:lnTo>
                  <a:lnTo>
                    <a:pt x="127699" y="213393"/>
                  </a:lnTo>
                  <a:lnTo>
                    <a:pt x="128674" y="194944"/>
                  </a:lnTo>
                  <a:lnTo>
                    <a:pt x="129365" y="175750"/>
                  </a:lnTo>
                  <a:lnTo>
                    <a:pt x="129845" y="156164"/>
                  </a:lnTo>
                  <a:lnTo>
                    <a:pt x="130175" y="136649"/>
                  </a:lnTo>
                  <a:lnTo>
                    <a:pt x="130400" y="117460"/>
                  </a:lnTo>
                  <a:lnTo>
                    <a:pt x="130552" y="98816"/>
                  </a:lnTo>
                  <a:lnTo>
                    <a:pt x="130655" y="80983"/>
                  </a:lnTo>
                  <a:lnTo>
                    <a:pt x="130719" y="64028"/>
                  </a:lnTo>
                  <a:lnTo>
                    <a:pt x="130593" y="48014"/>
                  </a:lnTo>
                  <a:lnTo>
                    <a:pt x="129976" y="33091"/>
                  </a:lnTo>
                  <a:lnTo>
                    <a:pt x="128731" y="19263"/>
                  </a:lnTo>
                  <a:lnTo>
                    <a:pt x="126476" y="7461"/>
                  </a:lnTo>
                  <a:lnTo>
                    <a:pt x="122754" y="616"/>
                  </a:lnTo>
                  <a:lnTo>
                    <a:pt x="118256" y="0"/>
                  </a:lnTo>
                  <a:lnTo>
                    <a:pt x="113986" y="3511"/>
                  </a:lnTo>
                  <a:lnTo>
                    <a:pt x="110236" y="9862"/>
                  </a:lnTo>
                  <a:lnTo>
                    <a:pt x="107185" y="18737"/>
                  </a:lnTo>
                  <a:lnTo>
                    <a:pt x="104853" y="29840"/>
                  </a:lnTo>
                  <a:lnTo>
                    <a:pt x="103146" y="42915"/>
                  </a:lnTo>
                  <a:lnTo>
                    <a:pt x="101931" y="57839"/>
                  </a:lnTo>
                  <a:lnTo>
                    <a:pt x="101084" y="74373"/>
                  </a:lnTo>
                  <a:lnTo>
                    <a:pt x="100501" y="92191"/>
                  </a:lnTo>
                  <a:lnTo>
                    <a:pt x="100102" y="110978"/>
                  </a:lnTo>
                  <a:lnTo>
                    <a:pt x="99832" y="130466"/>
                  </a:lnTo>
                  <a:lnTo>
                    <a:pt x="99649" y="150450"/>
                  </a:lnTo>
                  <a:lnTo>
                    <a:pt x="99527" y="170779"/>
                  </a:lnTo>
                  <a:lnTo>
                    <a:pt x="99449" y="191343"/>
                  </a:lnTo>
                  <a:lnTo>
                    <a:pt x="99567" y="212069"/>
                  </a:lnTo>
                  <a:lnTo>
                    <a:pt x="100178" y="232903"/>
                  </a:lnTo>
                  <a:lnTo>
                    <a:pt x="101406" y="253801"/>
                  </a:lnTo>
                  <a:lnTo>
                    <a:pt x="103216" y="274413"/>
                  </a:lnTo>
                  <a:lnTo>
                    <a:pt x="105501" y="294107"/>
                  </a:lnTo>
                  <a:lnTo>
                    <a:pt x="108154" y="312608"/>
                  </a:lnTo>
                  <a:lnTo>
                    <a:pt x="111241" y="329811"/>
                  </a:lnTo>
                  <a:lnTo>
                    <a:pt x="114990" y="345607"/>
                  </a:lnTo>
                  <a:lnTo>
                    <a:pt x="119466" y="360072"/>
                  </a:lnTo>
                  <a:lnTo>
                    <a:pt x="124288" y="372981"/>
                  </a:lnTo>
                  <a:lnTo>
                    <a:pt x="129193" y="384988"/>
                  </a:lnTo>
                  <a:lnTo>
                    <a:pt x="134611" y="397148"/>
                  </a:lnTo>
                  <a:lnTo>
                    <a:pt x="141392" y="411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37741" y="347440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0" y="101336"/>
                  </a:lnTo>
                  <a:lnTo>
                    <a:pt x="0" y="122257"/>
                  </a:lnTo>
                  <a:lnTo>
                    <a:pt x="0" y="142672"/>
                  </a:lnTo>
                  <a:lnTo>
                    <a:pt x="5" y="161947"/>
                  </a:lnTo>
                  <a:lnTo>
                    <a:pt x="177" y="179987"/>
                  </a:lnTo>
                  <a:lnTo>
                    <a:pt x="825" y="196949"/>
                  </a:lnTo>
                  <a:lnTo>
                    <a:pt x="2074" y="213073"/>
                  </a:lnTo>
                  <a:lnTo>
                    <a:pt x="3727" y="228904"/>
                  </a:lnTo>
                  <a:lnTo>
                    <a:pt x="5374" y="245234"/>
                  </a:lnTo>
                  <a:lnTo>
                    <a:pt x="6777" y="262458"/>
                  </a:lnTo>
                  <a:lnTo>
                    <a:pt x="7871" y="280607"/>
                  </a:lnTo>
                  <a:lnTo>
                    <a:pt x="8678" y="299549"/>
                  </a:lnTo>
                  <a:lnTo>
                    <a:pt x="9261" y="319099"/>
                  </a:lnTo>
                  <a:lnTo>
                    <a:pt x="9838" y="338768"/>
                  </a:lnTo>
                  <a:lnTo>
                    <a:pt x="10766" y="357812"/>
                  </a:lnTo>
                  <a:lnTo>
                    <a:pt x="12206" y="375875"/>
                  </a:lnTo>
                  <a:lnTo>
                    <a:pt x="13989" y="392950"/>
                  </a:lnTo>
                  <a:lnTo>
                    <a:pt x="15725" y="409191"/>
                  </a:lnTo>
                  <a:lnTo>
                    <a:pt x="17186" y="424768"/>
                  </a:lnTo>
                  <a:lnTo>
                    <a:pt x="18321" y="439247"/>
                  </a:lnTo>
                  <a:lnTo>
                    <a:pt x="19281" y="453008"/>
                  </a:lnTo>
                  <a:lnTo>
                    <a:pt x="20144" y="467265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80568" y="200041"/>
              <a:ext cx="15142" cy="189514"/>
            </a:xfrm>
            <a:custGeom>
              <a:avLst/>
              <a:gdLst/>
              <a:ahLst/>
              <a:cxnLst/>
              <a:rect l="0" t="0" r="0" b="0"/>
              <a:pathLst>
                <a:path w="15142" h="189514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6" y="59283"/>
                  </a:lnTo>
                  <a:lnTo>
                    <a:pt x="2142" y="72340"/>
                  </a:lnTo>
                  <a:lnTo>
                    <a:pt x="2826" y="85691"/>
                  </a:lnTo>
                  <a:lnTo>
                    <a:pt x="3352" y="99257"/>
                  </a:lnTo>
                  <a:lnTo>
                    <a:pt x="3742" y="112963"/>
                  </a:lnTo>
                  <a:lnTo>
                    <a:pt x="4220" y="126542"/>
                  </a:lnTo>
                  <a:lnTo>
                    <a:pt x="5343" y="141073"/>
                  </a:lnTo>
                  <a:lnTo>
                    <a:pt x="8331" y="160066"/>
                  </a:lnTo>
                  <a:lnTo>
                    <a:pt x="1514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48311" y="494839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3" y="6612"/>
                  </a:lnTo>
                  <a:lnTo>
                    <a:pt x="182090" y="7792"/>
                  </a:lnTo>
                  <a:lnTo>
                    <a:pt x="169630" y="8641"/>
                  </a:lnTo>
                  <a:lnTo>
                    <a:pt x="155922" y="9234"/>
                  </a:lnTo>
                  <a:lnTo>
                    <a:pt x="141332" y="9475"/>
                  </a:lnTo>
                  <a:lnTo>
                    <a:pt x="126403" y="9111"/>
                  </a:lnTo>
                  <a:lnTo>
                    <a:pt x="111474" y="8060"/>
                  </a:lnTo>
                  <a:lnTo>
                    <a:pt x="96520" y="6711"/>
                  </a:lnTo>
                  <a:lnTo>
                    <a:pt x="81262" y="5800"/>
                  </a:lnTo>
                  <a:lnTo>
                    <a:pt x="65574" y="5705"/>
                  </a:lnTo>
                  <a:lnTo>
                    <a:pt x="50218" y="6311"/>
                  </a:lnTo>
                  <a:lnTo>
                    <a:pt x="35251" y="7240"/>
                  </a:lnTo>
                  <a:lnTo>
                    <a:pt x="19355" y="858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58880" y="631709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5" y="90425"/>
                  </a:lnTo>
                  <a:lnTo>
                    <a:pt x="178" y="107115"/>
                  </a:lnTo>
                  <a:lnTo>
                    <a:pt x="826" y="124071"/>
                  </a:lnTo>
                  <a:lnTo>
                    <a:pt x="2075" y="141211"/>
                  </a:lnTo>
                  <a:lnTo>
                    <a:pt x="3728" y="158312"/>
                  </a:lnTo>
                  <a:lnTo>
                    <a:pt x="5376" y="175026"/>
                  </a:lnTo>
                  <a:lnTo>
                    <a:pt x="6779" y="191178"/>
                  </a:lnTo>
                  <a:lnTo>
                    <a:pt x="7874" y="206177"/>
                  </a:lnTo>
                  <a:lnTo>
                    <a:pt x="8802" y="220410"/>
                  </a:lnTo>
                  <a:lnTo>
                    <a:pt x="9640" y="235124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46925" y="631709"/>
              <a:ext cx="122485" cy="130635"/>
            </a:xfrm>
            <a:custGeom>
              <a:avLst/>
              <a:gdLst/>
              <a:ahLst/>
              <a:cxnLst/>
              <a:rect l="0" t="0" r="0" b="0"/>
              <a:pathLst>
                <a:path w="122485" h="130635">
                  <a:moveTo>
                    <a:pt x="122484" y="115814"/>
                  </a:moveTo>
                  <a:lnTo>
                    <a:pt x="113616" y="118681"/>
                  </a:lnTo>
                  <a:lnTo>
                    <a:pt x="104629" y="120823"/>
                  </a:lnTo>
                  <a:lnTo>
                    <a:pt x="94639" y="122430"/>
                  </a:lnTo>
                  <a:lnTo>
                    <a:pt x="83831" y="123784"/>
                  </a:lnTo>
                  <a:lnTo>
                    <a:pt x="72667" y="125280"/>
                  </a:lnTo>
                  <a:lnTo>
                    <a:pt x="61462" y="127122"/>
                  </a:lnTo>
                  <a:lnTo>
                    <a:pt x="50350" y="129016"/>
                  </a:lnTo>
                  <a:lnTo>
                    <a:pt x="39365" y="130300"/>
                  </a:lnTo>
                  <a:lnTo>
                    <a:pt x="28517" y="130634"/>
                  </a:lnTo>
                  <a:lnTo>
                    <a:pt x="18439" y="129687"/>
                  </a:lnTo>
                  <a:lnTo>
                    <a:pt x="10335" y="126990"/>
                  </a:lnTo>
                  <a:lnTo>
                    <a:pt x="4703" y="122464"/>
                  </a:lnTo>
                  <a:lnTo>
                    <a:pt x="1397" y="116340"/>
                  </a:lnTo>
                  <a:lnTo>
                    <a:pt x="0" y="108948"/>
                  </a:lnTo>
                  <a:lnTo>
                    <a:pt x="55" y="100607"/>
                  </a:lnTo>
                  <a:lnTo>
                    <a:pt x="1002" y="91415"/>
                  </a:lnTo>
                  <a:lnTo>
                    <a:pt x="2226" y="81270"/>
                  </a:lnTo>
                  <a:lnTo>
                    <a:pt x="3375" y="70197"/>
                  </a:lnTo>
                  <a:lnTo>
                    <a:pt x="4511" y="58558"/>
                  </a:lnTo>
                  <a:lnTo>
                    <a:pt x="6221" y="45623"/>
                  </a:lnTo>
                  <a:lnTo>
                    <a:pt x="9767" y="28021"/>
                  </a:lnTo>
                  <a:lnTo>
                    <a:pt x="171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" name="Straight Connector 19"/>
          <p:cNvCxnSpPr/>
          <p:nvPr/>
        </p:nvCxnSpPr>
        <p:spPr>
          <a:xfrm flipH="1">
            <a:off x="2303526" y="2836036"/>
            <a:ext cx="50115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20"/>
          <p:cNvSpPr/>
          <p:nvPr/>
        </p:nvSpPr>
        <p:spPr>
          <a:xfrm>
            <a:off x="2282446" y="2662091"/>
            <a:ext cx="215910" cy="310029"/>
          </a:xfrm>
          <a:custGeom>
            <a:avLst/>
            <a:gdLst/>
            <a:ahLst/>
            <a:cxnLst/>
            <a:rect l="0" t="0" r="0" b="0"/>
            <a:pathLst>
              <a:path w="215910" h="310029">
                <a:moveTo>
                  <a:pt x="42114" y="184419"/>
                </a:moveTo>
                <a:lnTo>
                  <a:pt x="47982" y="190354"/>
                </a:lnTo>
                <a:lnTo>
                  <a:pt x="53546" y="196559"/>
                </a:lnTo>
                <a:lnTo>
                  <a:pt x="59355" y="203650"/>
                </a:lnTo>
                <a:lnTo>
                  <a:pt x="65781" y="211417"/>
                </a:lnTo>
                <a:lnTo>
                  <a:pt x="73407" y="219415"/>
                </a:lnTo>
                <a:lnTo>
                  <a:pt x="82433" y="227357"/>
                </a:lnTo>
                <a:lnTo>
                  <a:pt x="92414" y="235131"/>
                </a:lnTo>
                <a:lnTo>
                  <a:pt x="102493" y="242724"/>
                </a:lnTo>
                <a:lnTo>
                  <a:pt x="112161" y="250157"/>
                </a:lnTo>
                <a:lnTo>
                  <a:pt x="121429" y="257299"/>
                </a:lnTo>
                <a:lnTo>
                  <a:pt x="130638" y="263875"/>
                </a:lnTo>
                <a:lnTo>
                  <a:pt x="140012" y="269787"/>
                </a:lnTo>
                <a:lnTo>
                  <a:pt x="149460" y="275250"/>
                </a:lnTo>
                <a:lnTo>
                  <a:pt x="158664" y="280686"/>
                </a:lnTo>
                <a:lnTo>
                  <a:pt x="167453" y="286347"/>
                </a:lnTo>
                <a:lnTo>
                  <a:pt x="175814" y="292302"/>
                </a:lnTo>
                <a:lnTo>
                  <a:pt x="183810" y="298533"/>
                </a:lnTo>
                <a:lnTo>
                  <a:pt x="191489" y="304932"/>
                </a:lnTo>
                <a:lnTo>
                  <a:pt x="197796" y="309519"/>
                </a:lnTo>
                <a:lnTo>
                  <a:pt x="200973" y="310028"/>
                </a:lnTo>
                <a:lnTo>
                  <a:pt x="200921" y="307480"/>
                </a:lnTo>
                <a:lnTo>
                  <a:pt x="198462" y="303097"/>
                </a:lnTo>
                <a:lnTo>
                  <a:pt x="194235" y="297651"/>
                </a:lnTo>
                <a:lnTo>
                  <a:pt x="188496" y="291586"/>
                </a:lnTo>
                <a:lnTo>
                  <a:pt x="181484" y="285160"/>
                </a:lnTo>
                <a:lnTo>
                  <a:pt x="173466" y="278683"/>
                </a:lnTo>
                <a:lnTo>
                  <a:pt x="164695" y="272547"/>
                </a:lnTo>
                <a:lnTo>
                  <a:pt x="155384" y="266928"/>
                </a:lnTo>
                <a:lnTo>
                  <a:pt x="145858" y="261659"/>
                </a:lnTo>
                <a:lnTo>
                  <a:pt x="136541" y="256352"/>
                </a:lnTo>
                <a:lnTo>
                  <a:pt x="127646" y="250777"/>
                </a:lnTo>
                <a:lnTo>
                  <a:pt x="119199" y="244879"/>
                </a:lnTo>
                <a:lnTo>
                  <a:pt x="111139" y="238686"/>
                </a:lnTo>
                <a:lnTo>
                  <a:pt x="103377" y="232257"/>
                </a:lnTo>
                <a:lnTo>
                  <a:pt x="95671" y="225651"/>
                </a:lnTo>
                <a:lnTo>
                  <a:pt x="87650" y="218917"/>
                </a:lnTo>
                <a:lnTo>
                  <a:pt x="79142" y="212092"/>
                </a:lnTo>
                <a:lnTo>
                  <a:pt x="70307" y="205205"/>
                </a:lnTo>
                <a:lnTo>
                  <a:pt x="61529" y="198276"/>
                </a:lnTo>
                <a:lnTo>
                  <a:pt x="53033" y="191317"/>
                </a:lnTo>
                <a:lnTo>
                  <a:pt x="44872" y="184338"/>
                </a:lnTo>
                <a:lnTo>
                  <a:pt x="37012" y="177346"/>
                </a:lnTo>
                <a:lnTo>
                  <a:pt x="29426" y="170330"/>
                </a:lnTo>
                <a:lnTo>
                  <a:pt x="23233" y="162782"/>
                </a:lnTo>
                <a:lnTo>
                  <a:pt x="20357" y="154916"/>
                </a:lnTo>
                <a:lnTo>
                  <a:pt x="20951" y="147947"/>
                </a:lnTo>
                <a:lnTo>
                  <a:pt x="24019" y="141645"/>
                </a:lnTo>
                <a:lnTo>
                  <a:pt x="28627" y="135538"/>
                </a:lnTo>
                <a:lnTo>
                  <a:pt x="34164" y="129364"/>
                </a:lnTo>
                <a:lnTo>
                  <a:pt x="40259" y="123029"/>
                </a:lnTo>
                <a:lnTo>
                  <a:pt x="46700" y="116526"/>
                </a:lnTo>
                <a:lnTo>
                  <a:pt x="53519" y="109883"/>
                </a:lnTo>
                <a:lnTo>
                  <a:pt x="60945" y="103128"/>
                </a:lnTo>
                <a:lnTo>
                  <a:pt x="69056" y="96293"/>
                </a:lnTo>
                <a:lnTo>
                  <a:pt x="77626" y="89400"/>
                </a:lnTo>
                <a:lnTo>
                  <a:pt x="86226" y="82467"/>
                </a:lnTo>
                <a:lnTo>
                  <a:pt x="94608" y="75506"/>
                </a:lnTo>
                <a:lnTo>
                  <a:pt x="102863" y="68526"/>
                </a:lnTo>
                <a:lnTo>
                  <a:pt x="111319" y="61534"/>
                </a:lnTo>
                <a:lnTo>
                  <a:pt x="120156" y="54537"/>
                </a:lnTo>
                <a:lnTo>
                  <a:pt x="129397" y="47703"/>
                </a:lnTo>
                <a:lnTo>
                  <a:pt x="138986" y="41340"/>
                </a:lnTo>
                <a:lnTo>
                  <a:pt x="148844" y="35575"/>
                </a:lnTo>
                <a:lnTo>
                  <a:pt x="158736" y="30212"/>
                </a:lnTo>
                <a:lnTo>
                  <a:pt x="168297" y="24844"/>
                </a:lnTo>
                <a:lnTo>
                  <a:pt x="177359" y="19233"/>
                </a:lnTo>
                <a:lnTo>
                  <a:pt x="186088" y="13481"/>
                </a:lnTo>
                <a:lnTo>
                  <a:pt x="194869" y="7919"/>
                </a:lnTo>
                <a:lnTo>
                  <a:pt x="203884" y="2786"/>
                </a:lnTo>
                <a:lnTo>
                  <a:pt x="211642" y="0"/>
                </a:lnTo>
                <a:lnTo>
                  <a:pt x="215689" y="1245"/>
                </a:lnTo>
                <a:lnTo>
                  <a:pt x="215909" y="4841"/>
                </a:lnTo>
                <a:lnTo>
                  <a:pt x="213237" y="9859"/>
                </a:lnTo>
                <a:lnTo>
                  <a:pt x="208372" y="16103"/>
                </a:lnTo>
                <a:lnTo>
                  <a:pt x="201844" y="23433"/>
                </a:lnTo>
                <a:lnTo>
                  <a:pt x="193932" y="31650"/>
                </a:lnTo>
                <a:lnTo>
                  <a:pt x="184674" y="40548"/>
                </a:lnTo>
                <a:lnTo>
                  <a:pt x="174206" y="49935"/>
                </a:lnTo>
                <a:lnTo>
                  <a:pt x="162912" y="59341"/>
                </a:lnTo>
                <a:lnTo>
                  <a:pt x="151334" y="68044"/>
                </a:lnTo>
                <a:lnTo>
                  <a:pt x="139810" y="75713"/>
                </a:lnTo>
                <a:lnTo>
                  <a:pt x="128632" y="82522"/>
                </a:lnTo>
                <a:lnTo>
                  <a:pt x="118125" y="88943"/>
                </a:lnTo>
                <a:lnTo>
                  <a:pt x="108388" y="95300"/>
                </a:lnTo>
                <a:lnTo>
                  <a:pt x="99188" y="101571"/>
                </a:lnTo>
                <a:lnTo>
                  <a:pt x="90082" y="107490"/>
                </a:lnTo>
                <a:lnTo>
                  <a:pt x="80806" y="112926"/>
                </a:lnTo>
                <a:lnTo>
                  <a:pt x="71437" y="118052"/>
                </a:lnTo>
                <a:lnTo>
                  <a:pt x="62294" y="123254"/>
                </a:lnTo>
                <a:lnTo>
                  <a:pt x="53548" y="128744"/>
                </a:lnTo>
                <a:lnTo>
                  <a:pt x="45133" y="134267"/>
                </a:lnTo>
                <a:lnTo>
                  <a:pt x="35781" y="139726"/>
                </a:lnTo>
                <a:lnTo>
                  <a:pt x="22437" y="145604"/>
                </a:lnTo>
                <a:lnTo>
                  <a:pt x="0" y="15283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126299" y="2679299"/>
            <a:ext cx="209827" cy="293555"/>
          </a:xfrm>
          <a:custGeom>
            <a:avLst/>
            <a:gdLst/>
            <a:ahLst/>
            <a:cxnLst/>
            <a:rect l="0" t="0" r="0" b="0"/>
            <a:pathLst>
              <a:path w="209827" h="293555">
                <a:moveTo>
                  <a:pt x="209826" y="167211"/>
                </a:moveTo>
                <a:lnTo>
                  <a:pt x="201024" y="161344"/>
                </a:lnTo>
                <a:lnTo>
                  <a:pt x="192679" y="155780"/>
                </a:lnTo>
                <a:lnTo>
                  <a:pt x="183983" y="149980"/>
                </a:lnTo>
                <a:lnTo>
                  <a:pt x="175035" y="143899"/>
                </a:lnTo>
                <a:lnTo>
                  <a:pt x="166189" y="137570"/>
                </a:lnTo>
                <a:lnTo>
                  <a:pt x="157650" y="131042"/>
                </a:lnTo>
                <a:lnTo>
                  <a:pt x="149461" y="124366"/>
                </a:lnTo>
                <a:lnTo>
                  <a:pt x="141584" y="117583"/>
                </a:lnTo>
                <a:lnTo>
                  <a:pt x="133953" y="110726"/>
                </a:lnTo>
                <a:lnTo>
                  <a:pt x="126508" y="103816"/>
                </a:lnTo>
                <a:lnTo>
                  <a:pt x="119195" y="96871"/>
                </a:lnTo>
                <a:lnTo>
                  <a:pt x="111975" y="89902"/>
                </a:lnTo>
                <a:lnTo>
                  <a:pt x="104820" y="82916"/>
                </a:lnTo>
                <a:lnTo>
                  <a:pt x="97709" y="75920"/>
                </a:lnTo>
                <a:lnTo>
                  <a:pt x="90628" y="68915"/>
                </a:lnTo>
                <a:lnTo>
                  <a:pt x="83567" y="61906"/>
                </a:lnTo>
                <a:lnTo>
                  <a:pt x="76521" y="54894"/>
                </a:lnTo>
                <a:lnTo>
                  <a:pt x="69483" y="47880"/>
                </a:lnTo>
                <a:lnTo>
                  <a:pt x="62452" y="40864"/>
                </a:lnTo>
                <a:lnTo>
                  <a:pt x="55424" y="33847"/>
                </a:lnTo>
                <a:lnTo>
                  <a:pt x="48400" y="26829"/>
                </a:lnTo>
                <a:lnTo>
                  <a:pt x="41377" y="19811"/>
                </a:lnTo>
                <a:lnTo>
                  <a:pt x="34356" y="12792"/>
                </a:lnTo>
                <a:lnTo>
                  <a:pt x="27346" y="5828"/>
                </a:lnTo>
                <a:lnTo>
                  <a:pt x="20754" y="824"/>
                </a:lnTo>
                <a:lnTo>
                  <a:pt x="16156" y="0"/>
                </a:lnTo>
                <a:lnTo>
                  <a:pt x="15057" y="2343"/>
                </a:lnTo>
                <a:lnTo>
                  <a:pt x="17252" y="6603"/>
                </a:lnTo>
                <a:lnTo>
                  <a:pt x="21986" y="11978"/>
                </a:lnTo>
                <a:lnTo>
                  <a:pt x="28544" y="18000"/>
                </a:lnTo>
                <a:lnTo>
                  <a:pt x="36371" y="24404"/>
                </a:lnTo>
                <a:lnTo>
                  <a:pt x="44905" y="31039"/>
                </a:lnTo>
                <a:lnTo>
                  <a:pt x="53559" y="37813"/>
                </a:lnTo>
                <a:lnTo>
                  <a:pt x="62015" y="44675"/>
                </a:lnTo>
                <a:lnTo>
                  <a:pt x="70340" y="51593"/>
                </a:lnTo>
                <a:lnTo>
                  <a:pt x="78851" y="58545"/>
                </a:lnTo>
                <a:lnTo>
                  <a:pt x="87730" y="65521"/>
                </a:lnTo>
                <a:lnTo>
                  <a:pt x="97001" y="72511"/>
                </a:lnTo>
                <a:lnTo>
                  <a:pt x="106611" y="79512"/>
                </a:lnTo>
                <a:lnTo>
                  <a:pt x="116488" y="86513"/>
                </a:lnTo>
                <a:lnTo>
                  <a:pt x="126562" y="93351"/>
                </a:lnTo>
                <a:lnTo>
                  <a:pt x="136779" y="99716"/>
                </a:lnTo>
                <a:lnTo>
                  <a:pt x="147095" y="105478"/>
                </a:lnTo>
                <a:lnTo>
                  <a:pt x="157478" y="110669"/>
                </a:lnTo>
                <a:lnTo>
                  <a:pt x="167910" y="115390"/>
                </a:lnTo>
                <a:lnTo>
                  <a:pt x="178351" y="119757"/>
                </a:lnTo>
                <a:lnTo>
                  <a:pt x="187964" y="124053"/>
                </a:lnTo>
                <a:lnTo>
                  <a:pt x="194951" y="129469"/>
                </a:lnTo>
                <a:lnTo>
                  <a:pt x="198205" y="136265"/>
                </a:lnTo>
                <a:lnTo>
                  <a:pt x="197791" y="142760"/>
                </a:lnTo>
                <a:lnTo>
                  <a:pt x="194416" y="148484"/>
                </a:lnTo>
                <a:lnTo>
                  <a:pt x="188848" y="153700"/>
                </a:lnTo>
                <a:lnTo>
                  <a:pt x="181715" y="158899"/>
                </a:lnTo>
                <a:lnTo>
                  <a:pt x="173495" y="164363"/>
                </a:lnTo>
                <a:lnTo>
                  <a:pt x="164528" y="170168"/>
                </a:lnTo>
                <a:lnTo>
                  <a:pt x="155050" y="176289"/>
                </a:lnTo>
                <a:lnTo>
                  <a:pt x="145228" y="182665"/>
                </a:lnTo>
                <a:lnTo>
                  <a:pt x="135173" y="189233"/>
                </a:lnTo>
                <a:lnTo>
                  <a:pt x="124960" y="195941"/>
                </a:lnTo>
                <a:lnTo>
                  <a:pt x="114645" y="202747"/>
                </a:lnTo>
                <a:lnTo>
                  <a:pt x="104258" y="209622"/>
                </a:lnTo>
                <a:lnTo>
                  <a:pt x="93823" y="216544"/>
                </a:lnTo>
                <a:lnTo>
                  <a:pt x="83363" y="223497"/>
                </a:lnTo>
                <a:lnTo>
                  <a:pt x="73049" y="230472"/>
                </a:lnTo>
                <a:lnTo>
                  <a:pt x="63197" y="237461"/>
                </a:lnTo>
                <a:lnTo>
                  <a:pt x="53940" y="244460"/>
                </a:lnTo>
                <a:lnTo>
                  <a:pt x="45250" y="251466"/>
                </a:lnTo>
                <a:lnTo>
                  <a:pt x="37026" y="258476"/>
                </a:lnTo>
                <a:lnTo>
                  <a:pt x="29158" y="265489"/>
                </a:lnTo>
                <a:lnTo>
                  <a:pt x="21553" y="272504"/>
                </a:lnTo>
                <a:lnTo>
                  <a:pt x="14131" y="279521"/>
                </a:lnTo>
                <a:lnTo>
                  <a:pt x="6887" y="286489"/>
                </a:lnTo>
                <a:lnTo>
                  <a:pt x="1493" y="291685"/>
                </a:lnTo>
                <a:lnTo>
                  <a:pt x="0" y="293029"/>
                </a:lnTo>
                <a:lnTo>
                  <a:pt x="1631" y="291309"/>
                </a:lnTo>
                <a:lnTo>
                  <a:pt x="5443" y="287616"/>
                </a:lnTo>
                <a:lnTo>
                  <a:pt x="10980" y="282698"/>
                </a:lnTo>
                <a:lnTo>
                  <a:pt x="17890" y="277018"/>
                </a:lnTo>
                <a:lnTo>
                  <a:pt x="25690" y="270862"/>
                </a:lnTo>
                <a:lnTo>
                  <a:pt x="33791" y="264403"/>
                </a:lnTo>
                <a:lnTo>
                  <a:pt x="41848" y="257749"/>
                </a:lnTo>
                <a:lnTo>
                  <a:pt x="49890" y="250970"/>
                </a:lnTo>
                <a:lnTo>
                  <a:pt x="58206" y="244109"/>
                </a:lnTo>
                <a:lnTo>
                  <a:pt x="66951" y="237195"/>
                </a:lnTo>
                <a:lnTo>
                  <a:pt x="76131" y="230245"/>
                </a:lnTo>
                <a:lnTo>
                  <a:pt x="85680" y="223272"/>
                </a:lnTo>
                <a:lnTo>
                  <a:pt x="95511" y="216284"/>
                </a:lnTo>
                <a:lnTo>
                  <a:pt x="105385" y="209285"/>
                </a:lnTo>
                <a:lnTo>
                  <a:pt x="114934" y="202279"/>
                </a:lnTo>
                <a:lnTo>
                  <a:pt x="123988" y="195274"/>
                </a:lnTo>
                <a:lnTo>
                  <a:pt x="132711" y="188434"/>
                </a:lnTo>
                <a:lnTo>
                  <a:pt x="141489" y="182067"/>
                </a:lnTo>
                <a:lnTo>
                  <a:pt x="150517" y="176361"/>
                </a:lnTo>
                <a:lnTo>
                  <a:pt x="158800" y="173267"/>
                </a:lnTo>
                <a:lnTo>
                  <a:pt x="164155" y="174573"/>
                </a:lnTo>
                <a:lnTo>
                  <a:pt x="165739" y="178522"/>
                </a:lnTo>
                <a:lnTo>
                  <a:pt x="164341" y="183825"/>
                </a:lnTo>
                <a:lnTo>
                  <a:pt x="160775" y="189849"/>
                </a:lnTo>
                <a:lnTo>
                  <a:pt x="155445" y="196275"/>
                </a:lnTo>
                <a:lnTo>
                  <a:pt x="148695" y="202933"/>
                </a:lnTo>
                <a:lnTo>
                  <a:pt x="141014" y="209727"/>
                </a:lnTo>
                <a:lnTo>
                  <a:pt x="132995" y="216604"/>
                </a:lnTo>
                <a:lnTo>
                  <a:pt x="124996" y="223533"/>
                </a:lnTo>
                <a:lnTo>
                  <a:pt x="116993" y="230493"/>
                </a:lnTo>
                <a:lnTo>
                  <a:pt x="108704" y="237474"/>
                </a:lnTo>
                <a:lnTo>
                  <a:pt x="99983" y="244469"/>
                </a:lnTo>
                <a:lnTo>
                  <a:pt x="90989" y="251472"/>
                </a:lnTo>
                <a:lnTo>
                  <a:pt x="82096" y="258480"/>
                </a:lnTo>
                <a:lnTo>
                  <a:pt x="73529" y="265483"/>
                </a:lnTo>
                <a:lnTo>
                  <a:pt x="65631" y="272176"/>
                </a:lnTo>
                <a:lnTo>
                  <a:pt x="58169" y="278622"/>
                </a:lnTo>
                <a:lnTo>
                  <a:pt x="50494" y="285387"/>
                </a:lnTo>
                <a:lnTo>
                  <a:pt x="41370" y="2935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603255" y="23031"/>
            <a:ext cx="6479640" cy="884395"/>
            <a:chOff x="1603255" y="23031"/>
            <a:chExt cx="6479640" cy="884395"/>
          </a:xfrm>
        </p:grpSpPr>
        <p:sp>
          <p:nvSpPr>
            <p:cNvPr id="2" name="Freeform 1"/>
            <p:cNvSpPr/>
            <p:nvPr/>
          </p:nvSpPr>
          <p:spPr>
            <a:xfrm>
              <a:off x="1603255" y="23031"/>
              <a:ext cx="281347" cy="547483"/>
            </a:xfrm>
            <a:custGeom>
              <a:avLst/>
              <a:gdLst/>
              <a:ahLst/>
              <a:cxnLst/>
              <a:rect l="0" t="0" r="0" b="0"/>
              <a:pathLst>
                <a:path w="281347" h="547483">
                  <a:moveTo>
                    <a:pt x="49719" y="547482"/>
                  </a:moveTo>
                  <a:lnTo>
                    <a:pt x="46852" y="538546"/>
                  </a:lnTo>
                  <a:lnTo>
                    <a:pt x="44710" y="528919"/>
                  </a:lnTo>
                  <a:lnTo>
                    <a:pt x="43107" y="517632"/>
                  </a:lnTo>
                  <a:lnTo>
                    <a:pt x="41926" y="504964"/>
                  </a:lnTo>
                  <a:lnTo>
                    <a:pt x="41078" y="491485"/>
                  </a:lnTo>
                  <a:lnTo>
                    <a:pt x="40476" y="477608"/>
                  </a:lnTo>
                  <a:lnTo>
                    <a:pt x="39889" y="463400"/>
                  </a:lnTo>
                  <a:lnTo>
                    <a:pt x="38956" y="448660"/>
                  </a:lnTo>
                  <a:lnTo>
                    <a:pt x="37509" y="433301"/>
                  </a:lnTo>
                  <a:lnTo>
                    <a:pt x="35553" y="417209"/>
                  </a:lnTo>
                  <a:lnTo>
                    <a:pt x="33168" y="400182"/>
                  </a:lnTo>
                  <a:lnTo>
                    <a:pt x="30453" y="382207"/>
                  </a:lnTo>
                  <a:lnTo>
                    <a:pt x="27495" y="363575"/>
                  </a:lnTo>
                  <a:lnTo>
                    <a:pt x="24364" y="344768"/>
                  </a:lnTo>
                  <a:lnTo>
                    <a:pt x="21117" y="326081"/>
                  </a:lnTo>
                  <a:lnTo>
                    <a:pt x="17954" y="307620"/>
                  </a:lnTo>
                  <a:lnTo>
                    <a:pt x="15211" y="289384"/>
                  </a:lnTo>
                  <a:lnTo>
                    <a:pt x="13029" y="271344"/>
                  </a:lnTo>
                  <a:lnTo>
                    <a:pt x="11225" y="253618"/>
                  </a:lnTo>
                  <a:lnTo>
                    <a:pt x="9399" y="236476"/>
                  </a:lnTo>
                  <a:lnTo>
                    <a:pt x="7321" y="220015"/>
                  </a:lnTo>
                  <a:lnTo>
                    <a:pt x="5093" y="204179"/>
                  </a:lnTo>
                  <a:lnTo>
                    <a:pt x="3050" y="188852"/>
                  </a:lnTo>
                  <a:lnTo>
                    <a:pt x="1384" y="173913"/>
                  </a:lnTo>
                  <a:lnTo>
                    <a:pt x="282" y="159422"/>
                  </a:lnTo>
                  <a:lnTo>
                    <a:pt x="0" y="145604"/>
                  </a:lnTo>
                  <a:lnTo>
                    <a:pt x="598" y="132532"/>
                  </a:lnTo>
                  <a:lnTo>
                    <a:pt x="2136" y="120296"/>
                  </a:lnTo>
                  <a:lnTo>
                    <a:pt x="4764" y="109071"/>
                  </a:lnTo>
                  <a:lnTo>
                    <a:pt x="8462" y="98857"/>
                  </a:lnTo>
                  <a:lnTo>
                    <a:pt x="13233" y="89676"/>
                  </a:lnTo>
                  <a:lnTo>
                    <a:pt x="19184" y="81648"/>
                  </a:lnTo>
                  <a:lnTo>
                    <a:pt x="26265" y="74731"/>
                  </a:lnTo>
                  <a:lnTo>
                    <a:pt x="34461" y="68915"/>
                  </a:lnTo>
                  <a:lnTo>
                    <a:pt x="43864" y="64299"/>
                  </a:lnTo>
                  <a:lnTo>
                    <a:pt x="54413" y="60817"/>
                  </a:lnTo>
                  <a:lnTo>
                    <a:pt x="65920" y="58121"/>
                  </a:lnTo>
                  <a:lnTo>
                    <a:pt x="78167" y="55688"/>
                  </a:lnTo>
                  <a:lnTo>
                    <a:pt x="90956" y="53193"/>
                  </a:lnTo>
                  <a:lnTo>
                    <a:pt x="103967" y="50516"/>
                  </a:lnTo>
                  <a:lnTo>
                    <a:pt x="116774" y="47638"/>
                  </a:lnTo>
                  <a:lnTo>
                    <a:pt x="129169" y="44589"/>
                  </a:lnTo>
                  <a:lnTo>
                    <a:pt x="141289" y="41406"/>
                  </a:lnTo>
                  <a:lnTo>
                    <a:pt x="153500" y="38123"/>
                  </a:lnTo>
                  <a:lnTo>
                    <a:pt x="166011" y="34769"/>
                  </a:lnTo>
                  <a:lnTo>
                    <a:pt x="178703" y="31366"/>
                  </a:lnTo>
                  <a:lnTo>
                    <a:pt x="191231" y="27929"/>
                  </a:lnTo>
                  <a:lnTo>
                    <a:pt x="203401" y="24468"/>
                  </a:lnTo>
                  <a:lnTo>
                    <a:pt x="215185" y="20991"/>
                  </a:lnTo>
                  <a:lnTo>
                    <a:pt x="226631" y="17503"/>
                  </a:lnTo>
                  <a:lnTo>
                    <a:pt x="237797" y="14013"/>
                  </a:lnTo>
                  <a:lnTo>
                    <a:pt x="248299" y="10674"/>
                  </a:lnTo>
                  <a:lnTo>
                    <a:pt x="258336" y="7457"/>
                  </a:lnTo>
                  <a:lnTo>
                    <a:pt x="268793" y="4078"/>
                  </a:lnTo>
                  <a:lnTo>
                    <a:pt x="281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31917" y="33888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0" y="2933"/>
                  </a:lnTo>
                  <a:lnTo>
                    <a:pt x="109194" y="5716"/>
                  </a:lnTo>
                  <a:lnTo>
                    <a:pt x="100491" y="8615"/>
                  </a:lnTo>
                  <a:lnTo>
                    <a:pt x="91197" y="11655"/>
                  </a:lnTo>
                  <a:lnTo>
                    <a:pt x="81054" y="14821"/>
                  </a:lnTo>
                  <a:lnTo>
                    <a:pt x="70018" y="18085"/>
                  </a:lnTo>
                  <a:lnTo>
                    <a:pt x="58421" y="21464"/>
                  </a:lnTo>
                  <a:lnTo>
                    <a:pt x="45528" y="25453"/>
                  </a:lnTo>
                  <a:lnTo>
                    <a:pt x="27969" y="315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63544" y="43364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6" y="34458"/>
                  </a:lnTo>
                  <a:lnTo>
                    <a:pt x="7969" y="46446"/>
                  </a:lnTo>
                  <a:lnTo>
                    <a:pt x="9467" y="58458"/>
                  </a:lnTo>
                  <a:lnTo>
                    <a:pt x="11313" y="70247"/>
                  </a:lnTo>
                  <a:lnTo>
                    <a:pt x="13389" y="81294"/>
                  </a:lnTo>
                  <a:lnTo>
                    <a:pt x="15546" y="91818"/>
                  </a:lnTo>
                  <a:lnTo>
                    <a:pt x="17975" y="1027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74072" y="286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58300" y="378709"/>
              <a:ext cx="185429" cy="528717"/>
            </a:xfrm>
            <a:custGeom>
              <a:avLst/>
              <a:gdLst/>
              <a:ahLst/>
              <a:cxnLst/>
              <a:rect l="0" t="0" r="0" b="0"/>
              <a:pathLst>
                <a:path w="185429" h="528717">
                  <a:moveTo>
                    <a:pt x="105285" y="86518"/>
                  </a:moveTo>
                  <a:lnTo>
                    <a:pt x="108152" y="77650"/>
                  </a:lnTo>
                  <a:lnTo>
                    <a:pt x="110294" y="68663"/>
                  </a:lnTo>
                  <a:lnTo>
                    <a:pt x="111888" y="58677"/>
                  </a:lnTo>
                  <a:lnTo>
                    <a:pt x="112723" y="48042"/>
                  </a:lnTo>
                  <a:lnTo>
                    <a:pt x="112275" y="37527"/>
                  </a:lnTo>
                  <a:lnTo>
                    <a:pt x="110357" y="27584"/>
                  </a:lnTo>
                  <a:lnTo>
                    <a:pt x="106774" y="18643"/>
                  </a:lnTo>
                  <a:lnTo>
                    <a:pt x="101169" y="11252"/>
                  </a:lnTo>
                  <a:lnTo>
                    <a:pt x="93548" y="5558"/>
                  </a:lnTo>
                  <a:lnTo>
                    <a:pt x="84364" y="1703"/>
                  </a:lnTo>
                  <a:lnTo>
                    <a:pt x="74299" y="0"/>
                  </a:lnTo>
                  <a:lnTo>
                    <a:pt x="63840" y="417"/>
                  </a:lnTo>
                  <a:lnTo>
                    <a:pt x="53568" y="2965"/>
                  </a:lnTo>
                  <a:lnTo>
                    <a:pt x="44211" y="7865"/>
                  </a:lnTo>
                  <a:lnTo>
                    <a:pt x="36072" y="15012"/>
                  </a:lnTo>
                  <a:lnTo>
                    <a:pt x="29101" y="24046"/>
                  </a:lnTo>
                  <a:lnTo>
                    <a:pt x="23095" y="34543"/>
                  </a:lnTo>
                  <a:lnTo>
                    <a:pt x="17836" y="46113"/>
                  </a:lnTo>
                  <a:lnTo>
                    <a:pt x="13455" y="58287"/>
                  </a:lnTo>
                  <a:lnTo>
                    <a:pt x="10407" y="70523"/>
                  </a:lnTo>
                  <a:lnTo>
                    <a:pt x="8840" y="82523"/>
                  </a:lnTo>
                  <a:lnTo>
                    <a:pt x="8771" y="94036"/>
                  </a:lnTo>
                  <a:lnTo>
                    <a:pt x="10243" y="104775"/>
                  </a:lnTo>
                  <a:lnTo>
                    <a:pt x="13126" y="114666"/>
                  </a:lnTo>
                  <a:lnTo>
                    <a:pt x="17162" y="123801"/>
                  </a:lnTo>
                  <a:lnTo>
                    <a:pt x="22080" y="132332"/>
                  </a:lnTo>
                  <a:lnTo>
                    <a:pt x="27651" y="140400"/>
                  </a:lnTo>
                  <a:lnTo>
                    <a:pt x="34017" y="147803"/>
                  </a:lnTo>
                  <a:lnTo>
                    <a:pt x="41654" y="154024"/>
                  </a:lnTo>
                  <a:lnTo>
                    <a:pt x="50715" y="158866"/>
                  </a:lnTo>
                  <a:lnTo>
                    <a:pt x="60903" y="162117"/>
                  </a:lnTo>
                  <a:lnTo>
                    <a:pt x="71658" y="163400"/>
                  </a:lnTo>
                  <a:lnTo>
                    <a:pt x="82588" y="162700"/>
                  </a:lnTo>
                  <a:lnTo>
                    <a:pt x="93179" y="160127"/>
                  </a:lnTo>
                  <a:lnTo>
                    <a:pt x="102751" y="155742"/>
                  </a:lnTo>
                  <a:lnTo>
                    <a:pt x="111029" y="149754"/>
                  </a:lnTo>
                  <a:lnTo>
                    <a:pt x="117925" y="142312"/>
                  </a:lnTo>
                  <a:lnTo>
                    <a:pt x="123348" y="133423"/>
                  </a:lnTo>
                  <a:lnTo>
                    <a:pt x="127416" y="123327"/>
                  </a:lnTo>
                  <a:lnTo>
                    <a:pt x="130742" y="115909"/>
                  </a:lnTo>
                  <a:lnTo>
                    <a:pt x="133874" y="115559"/>
                  </a:lnTo>
                  <a:lnTo>
                    <a:pt x="136737" y="120517"/>
                  </a:lnTo>
                  <a:lnTo>
                    <a:pt x="139502" y="128960"/>
                  </a:lnTo>
                  <a:lnTo>
                    <a:pt x="142331" y="139945"/>
                  </a:lnTo>
                  <a:lnTo>
                    <a:pt x="145294" y="152841"/>
                  </a:lnTo>
                  <a:lnTo>
                    <a:pt x="148558" y="167143"/>
                  </a:lnTo>
                  <a:lnTo>
                    <a:pt x="152413" y="182454"/>
                  </a:lnTo>
                  <a:lnTo>
                    <a:pt x="156957" y="198469"/>
                  </a:lnTo>
                  <a:lnTo>
                    <a:pt x="161970" y="214808"/>
                  </a:lnTo>
                  <a:lnTo>
                    <a:pt x="167025" y="231007"/>
                  </a:lnTo>
                  <a:lnTo>
                    <a:pt x="171863" y="246835"/>
                  </a:lnTo>
                  <a:lnTo>
                    <a:pt x="176246" y="262414"/>
                  </a:lnTo>
                  <a:lnTo>
                    <a:pt x="179883" y="278102"/>
                  </a:lnTo>
                  <a:lnTo>
                    <a:pt x="182691" y="294105"/>
                  </a:lnTo>
                  <a:lnTo>
                    <a:pt x="184593" y="310465"/>
                  </a:lnTo>
                  <a:lnTo>
                    <a:pt x="185428" y="327141"/>
                  </a:lnTo>
                  <a:lnTo>
                    <a:pt x="185204" y="344059"/>
                  </a:lnTo>
                  <a:lnTo>
                    <a:pt x="183749" y="360828"/>
                  </a:lnTo>
                  <a:lnTo>
                    <a:pt x="180646" y="376780"/>
                  </a:lnTo>
                  <a:lnTo>
                    <a:pt x="175811" y="391613"/>
                  </a:lnTo>
                  <a:lnTo>
                    <a:pt x="169294" y="405199"/>
                  </a:lnTo>
                  <a:lnTo>
                    <a:pt x="161099" y="417411"/>
                  </a:lnTo>
                  <a:lnTo>
                    <a:pt x="151401" y="428331"/>
                  </a:lnTo>
                  <a:lnTo>
                    <a:pt x="140484" y="438174"/>
                  </a:lnTo>
                  <a:lnTo>
                    <a:pt x="128640" y="447188"/>
                  </a:lnTo>
                  <a:lnTo>
                    <a:pt x="116130" y="455593"/>
                  </a:lnTo>
                  <a:lnTo>
                    <a:pt x="103478" y="463563"/>
                  </a:lnTo>
                  <a:lnTo>
                    <a:pt x="91444" y="471229"/>
                  </a:lnTo>
                  <a:lnTo>
                    <a:pt x="80381" y="478687"/>
                  </a:lnTo>
                  <a:lnTo>
                    <a:pt x="69971" y="486001"/>
                  </a:lnTo>
                  <a:lnTo>
                    <a:pt x="59446" y="493218"/>
                  </a:lnTo>
                  <a:lnTo>
                    <a:pt x="48377" y="500362"/>
                  </a:lnTo>
                  <a:lnTo>
                    <a:pt x="37269" y="507149"/>
                  </a:lnTo>
                  <a:lnTo>
                    <a:pt x="26302" y="513668"/>
                  </a:lnTo>
                  <a:lnTo>
                    <a:pt x="14503" y="520493"/>
                  </a:lnTo>
                  <a:lnTo>
                    <a:pt x="0" y="528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67471" y="391528"/>
              <a:ext cx="134380" cy="168036"/>
            </a:xfrm>
            <a:custGeom>
              <a:avLst/>
              <a:gdLst/>
              <a:ahLst/>
              <a:cxnLst/>
              <a:rect l="0" t="0" r="0" b="0"/>
              <a:pathLst>
                <a:path w="134380" h="168036">
                  <a:moveTo>
                    <a:pt x="11928" y="31586"/>
                  </a:moveTo>
                  <a:lnTo>
                    <a:pt x="6261" y="37587"/>
                  </a:lnTo>
                  <a:lnTo>
                    <a:pt x="2617" y="44432"/>
                  </a:lnTo>
                  <a:lnTo>
                    <a:pt x="703" y="52824"/>
                  </a:lnTo>
                  <a:lnTo>
                    <a:pt x="29" y="62624"/>
                  </a:lnTo>
                  <a:lnTo>
                    <a:pt x="0" y="73587"/>
                  </a:lnTo>
                  <a:lnTo>
                    <a:pt x="227" y="85443"/>
                  </a:lnTo>
                  <a:lnTo>
                    <a:pt x="842" y="97794"/>
                  </a:lnTo>
                  <a:lnTo>
                    <a:pt x="2382" y="110143"/>
                  </a:lnTo>
                  <a:lnTo>
                    <a:pt x="5085" y="122209"/>
                  </a:lnTo>
                  <a:lnTo>
                    <a:pt x="9053" y="133595"/>
                  </a:lnTo>
                  <a:lnTo>
                    <a:pt x="14398" y="143715"/>
                  </a:lnTo>
                  <a:lnTo>
                    <a:pt x="21040" y="152364"/>
                  </a:lnTo>
                  <a:lnTo>
                    <a:pt x="28926" y="159341"/>
                  </a:lnTo>
                  <a:lnTo>
                    <a:pt x="38114" y="164287"/>
                  </a:lnTo>
                  <a:lnTo>
                    <a:pt x="48506" y="167197"/>
                  </a:lnTo>
                  <a:lnTo>
                    <a:pt x="59566" y="168035"/>
                  </a:lnTo>
                  <a:lnTo>
                    <a:pt x="70449" y="166561"/>
                  </a:lnTo>
                  <a:lnTo>
                    <a:pt x="80686" y="162868"/>
                  </a:lnTo>
                  <a:lnTo>
                    <a:pt x="90015" y="157305"/>
                  </a:lnTo>
                  <a:lnTo>
                    <a:pt x="98208" y="150293"/>
                  </a:lnTo>
                  <a:lnTo>
                    <a:pt x="105273" y="142210"/>
                  </a:lnTo>
                  <a:lnTo>
                    <a:pt x="111374" y="133363"/>
                  </a:lnTo>
                  <a:lnTo>
                    <a:pt x="116721" y="123979"/>
                  </a:lnTo>
                  <a:lnTo>
                    <a:pt x="121506" y="114222"/>
                  </a:lnTo>
                  <a:lnTo>
                    <a:pt x="125724" y="104044"/>
                  </a:lnTo>
                  <a:lnTo>
                    <a:pt x="129185" y="93219"/>
                  </a:lnTo>
                  <a:lnTo>
                    <a:pt x="131844" y="81677"/>
                  </a:lnTo>
                  <a:lnTo>
                    <a:pt x="133630" y="69654"/>
                  </a:lnTo>
                  <a:lnTo>
                    <a:pt x="134379" y="57583"/>
                  </a:lnTo>
                  <a:lnTo>
                    <a:pt x="134107" y="45736"/>
                  </a:lnTo>
                  <a:lnTo>
                    <a:pt x="133121" y="34642"/>
                  </a:lnTo>
                  <a:lnTo>
                    <a:pt x="131829" y="24076"/>
                  </a:lnTo>
                  <a:lnTo>
                    <a:pt x="130119" y="13114"/>
                  </a:lnTo>
                  <a:lnTo>
                    <a:pt x="127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8911" y="317829"/>
              <a:ext cx="136872" cy="190667"/>
            </a:xfrm>
            <a:custGeom>
              <a:avLst/>
              <a:gdLst/>
              <a:ahLst/>
              <a:cxnLst/>
              <a:rect l="0" t="0" r="0" b="0"/>
              <a:pathLst>
                <a:path w="136872" h="190667">
                  <a:moveTo>
                    <a:pt x="0" y="115813"/>
                  </a:moveTo>
                  <a:lnTo>
                    <a:pt x="5868" y="127548"/>
                  </a:lnTo>
                  <a:lnTo>
                    <a:pt x="11433" y="138677"/>
                  </a:lnTo>
                  <a:lnTo>
                    <a:pt x="17232" y="150266"/>
                  </a:lnTo>
                  <a:lnTo>
                    <a:pt x="23312" y="162082"/>
                  </a:lnTo>
                  <a:lnTo>
                    <a:pt x="29642" y="173445"/>
                  </a:lnTo>
                  <a:lnTo>
                    <a:pt x="36125" y="183914"/>
                  </a:lnTo>
                  <a:lnTo>
                    <a:pt x="41128" y="190647"/>
                  </a:lnTo>
                  <a:lnTo>
                    <a:pt x="42840" y="190666"/>
                  </a:lnTo>
                  <a:lnTo>
                    <a:pt x="42189" y="185780"/>
                  </a:lnTo>
                  <a:lnTo>
                    <a:pt x="40044" y="177914"/>
                  </a:lnTo>
                  <a:lnTo>
                    <a:pt x="36715" y="168484"/>
                  </a:lnTo>
                  <a:lnTo>
                    <a:pt x="32415" y="158316"/>
                  </a:lnTo>
                  <a:lnTo>
                    <a:pt x="27677" y="147670"/>
                  </a:lnTo>
                  <a:lnTo>
                    <a:pt x="23311" y="136436"/>
                  </a:lnTo>
                  <a:lnTo>
                    <a:pt x="19745" y="124574"/>
                  </a:lnTo>
                  <a:lnTo>
                    <a:pt x="17364" y="112313"/>
                  </a:lnTo>
                  <a:lnTo>
                    <a:pt x="16670" y="100071"/>
                  </a:lnTo>
                  <a:lnTo>
                    <a:pt x="17768" y="88101"/>
                  </a:lnTo>
                  <a:lnTo>
                    <a:pt x="20607" y="76790"/>
                  </a:lnTo>
                  <a:lnTo>
                    <a:pt x="25171" y="66725"/>
                  </a:lnTo>
                  <a:lnTo>
                    <a:pt x="31275" y="58103"/>
                  </a:lnTo>
                  <a:lnTo>
                    <a:pt x="38624" y="50636"/>
                  </a:lnTo>
                  <a:lnTo>
                    <a:pt x="46919" y="43765"/>
                  </a:lnTo>
                  <a:lnTo>
                    <a:pt x="55906" y="37103"/>
                  </a:lnTo>
                  <a:lnTo>
                    <a:pt x="65548" y="30625"/>
                  </a:lnTo>
                  <a:lnTo>
                    <a:pt x="76005" y="24567"/>
                  </a:lnTo>
                  <a:lnTo>
                    <a:pt x="87282" y="19048"/>
                  </a:lnTo>
                  <a:lnTo>
                    <a:pt x="98662" y="14190"/>
                  </a:lnTo>
                  <a:lnTo>
                    <a:pt x="109907" y="9714"/>
                  </a:lnTo>
                  <a:lnTo>
                    <a:pt x="122005" y="522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5146" y="341047"/>
              <a:ext cx="160150" cy="188449"/>
            </a:xfrm>
            <a:custGeom>
              <a:avLst/>
              <a:gdLst/>
              <a:ahLst/>
              <a:cxnLst/>
              <a:rect l="0" t="0" r="0" b="0"/>
              <a:pathLst>
                <a:path w="160150" h="188449">
                  <a:moveTo>
                    <a:pt x="23279" y="82067"/>
                  </a:moveTo>
                  <a:lnTo>
                    <a:pt x="34947" y="81932"/>
                  </a:lnTo>
                  <a:lnTo>
                    <a:pt x="45435" y="80652"/>
                  </a:lnTo>
                  <a:lnTo>
                    <a:pt x="55732" y="78059"/>
                  </a:lnTo>
                  <a:lnTo>
                    <a:pt x="65861" y="74340"/>
                  </a:lnTo>
                  <a:lnTo>
                    <a:pt x="75556" y="69707"/>
                  </a:lnTo>
                  <a:lnTo>
                    <a:pt x="84688" y="64369"/>
                  </a:lnTo>
                  <a:lnTo>
                    <a:pt x="93118" y="58349"/>
                  </a:lnTo>
                  <a:lnTo>
                    <a:pt x="100631" y="51486"/>
                  </a:lnTo>
                  <a:lnTo>
                    <a:pt x="107188" y="43767"/>
                  </a:lnTo>
                  <a:lnTo>
                    <a:pt x="112421" y="35466"/>
                  </a:lnTo>
                  <a:lnTo>
                    <a:pt x="115581" y="27049"/>
                  </a:lnTo>
                  <a:lnTo>
                    <a:pt x="116435" y="18810"/>
                  </a:lnTo>
                  <a:lnTo>
                    <a:pt x="114889" y="11329"/>
                  </a:lnTo>
                  <a:lnTo>
                    <a:pt x="110736" y="5523"/>
                  </a:lnTo>
                  <a:lnTo>
                    <a:pt x="104131" y="1741"/>
                  </a:lnTo>
                  <a:lnTo>
                    <a:pt x="95646" y="0"/>
                  </a:lnTo>
                  <a:lnTo>
                    <a:pt x="86059" y="262"/>
                  </a:lnTo>
                  <a:lnTo>
                    <a:pt x="75920" y="2288"/>
                  </a:lnTo>
                  <a:lnTo>
                    <a:pt x="65694" y="5730"/>
                  </a:lnTo>
                  <a:lnTo>
                    <a:pt x="55836" y="10240"/>
                  </a:lnTo>
                  <a:lnTo>
                    <a:pt x="46548" y="15529"/>
                  </a:lnTo>
                  <a:lnTo>
                    <a:pt x="37990" y="21534"/>
                  </a:lnTo>
                  <a:lnTo>
                    <a:pt x="30380" y="28396"/>
                  </a:lnTo>
                  <a:lnTo>
                    <a:pt x="23740" y="36123"/>
                  </a:lnTo>
                  <a:lnTo>
                    <a:pt x="17939" y="44601"/>
                  </a:lnTo>
                  <a:lnTo>
                    <a:pt x="12800" y="53670"/>
                  </a:lnTo>
                  <a:lnTo>
                    <a:pt x="8162" y="63180"/>
                  </a:lnTo>
                  <a:lnTo>
                    <a:pt x="4215" y="73007"/>
                  </a:lnTo>
                  <a:lnTo>
                    <a:pt x="1468" y="83057"/>
                  </a:lnTo>
                  <a:lnTo>
                    <a:pt x="102" y="93261"/>
                  </a:lnTo>
                  <a:lnTo>
                    <a:pt x="0" y="103570"/>
                  </a:lnTo>
                  <a:lnTo>
                    <a:pt x="919" y="113951"/>
                  </a:lnTo>
                  <a:lnTo>
                    <a:pt x="2615" y="124376"/>
                  </a:lnTo>
                  <a:lnTo>
                    <a:pt x="5041" y="134665"/>
                  </a:lnTo>
                  <a:lnTo>
                    <a:pt x="8340" y="144501"/>
                  </a:lnTo>
                  <a:lnTo>
                    <a:pt x="12523" y="153742"/>
                  </a:lnTo>
                  <a:lnTo>
                    <a:pt x="17637" y="162252"/>
                  </a:lnTo>
                  <a:lnTo>
                    <a:pt x="23825" y="169823"/>
                  </a:lnTo>
                  <a:lnTo>
                    <a:pt x="31070" y="176424"/>
                  </a:lnTo>
                  <a:lnTo>
                    <a:pt x="39377" y="181857"/>
                  </a:lnTo>
                  <a:lnTo>
                    <a:pt x="48855" y="185684"/>
                  </a:lnTo>
                  <a:lnTo>
                    <a:pt x="59450" y="187813"/>
                  </a:lnTo>
                  <a:lnTo>
                    <a:pt x="70818" y="188448"/>
                  </a:lnTo>
                  <a:lnTo>
                    <a:pt x="82441" y="187893"/>
                  </a:lnTo>
                  <a:lnTo>
                    <a:pt x="93992" y="186450"/>
                  </a:lnTo>
                  <a:lnTo>
                    <a:pt x="105283" y="184326"/>
                  </a:lnTo>
                  <a:lnTo>
                    <a:pt x="117491" y="181330"/>
                  </a:lnTo>
                  <a:lnTo>
                    <a:pt x="133917" y="176085"/>
                  </a:lnTo>
                  <a:lnTo>
                    <a:pt x="160149" y="166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57810" y="324763"/>
              <a:ext cx="154305" cy="159459"/>
            </a:xfrm>
            <a:custGeom>
              <a:avLst/>
              <a:gdLst/>
              <a:ahLst/>
              <a:cxnLst/>
              <a:rect l="0" t="0" r="0" b="0"/>
              <a:pathLst>
                <a:path w="154305" h="159459">
                  <a:moveTo>
                    <a:pt x="90210" y="3594"/>
                  </a:moveTo>
                  <a:lnTo>
                    <a:pt x="81409" y="862"/>
                  </a:lnTo>
                  <a:lnTo>
                    <a:pt x="73062" y="0"/>
                  </a:lnTo>
                  <a:lnTo>
                    <a:pt x="64368" y="995"/>
                  </a:lnTo>
                  <a:lnTo>
                    <a:pt x="55420" y="3706"/>
                  </a:lnTo>
                  <a:lnTo>
                    <a:pt x="46573" y="8139"/>
                  </a:lnTo>
                  <a:lnTo>
                    <a:pt x="38039" y="14128"/>
                  </a:lnTo>
                  <a:lnTo>
                    <a:pt x="30024" y="21386"/>
                  </a:lnTo>
                  <a:lnTo>
                    <a:pt x="22794" y="29613"/>
                  </a:lnTo>
                  <a:lnTo>
                    <a:pt x="16422" y="38551"/>
                  </a:lnTo>
                  <a:lnTo>
                    <a:pt x="10974" y="48159"/>
                  </a:lnTo>
                  <a:lnTo>
                    <a:pt x="6606" y="58592"/>
                  </a:lnTo>
                  <a:lnTo>
                    <a:pt x="3300" y="69866"/>
                  </a:lnTo>
                  <a:lnTo>
                    <a:pt x="1062" y="81709"/>
                  </a:lnTo>
                  <a:lnTo>
                    <a:pt x="0" y="93658"/>
                  </a:lnTo>
                  <a:lnTo>
                    <a:pt x="72" y="105432"/>
                  </a:lnTo>
                  <a:lnTo>
                    <a:pt x="1424" y="116778"/>
                  </a:lnTo>
                  <a:lnTo>
                    <a:pt x="4459" y="127398"/>
                  </a:lnTo>
                  <a:lnTo>
                    <a:pt x="9243" y="137192"/>
                  </a:lnTo>
                  <a:lnTo>
                    <a:pt x="15558" y="145751"/>
                  </a:lnTo>
                  <a:lnTo>
                    <a:pt x="23083" y="152297"/>
                  </a:lnTo>
                  <a:lnTo>
                    <a:pt x="31514" y="156587"/>
                  </a:lnTo>
                  <a:lnTo>
                    <a:pt x="40597" y="158842"/>
                  </a:lnTo>
                  <a:lnTo>
                    <a:pt x="50138" y="159458"/>
                  </a:lnTo>
                  <a:lnTo>
                    <a:pt x="59997" y="158835"/>
                  </a:lnTo>
                  <a:lnTo>
                    <a:pt x="70074" y="157149"/>
                  </a:lnTo>
                  <a:lnTo>
                    <a:pt x="80298" y="154356"/>
                  </a:lnTo>
                  <a:lnTo>
                    <a:pt x="90618" y="150516"/>
                  </a:lnTo>
                  <a:lnTo>
                    <a:pt x="100837" y="145635"/>
                  </a:lnTo>
                  <a:lnTo>
                    <a:pt x="110625" y="139602"/>
                  </a:lnTo>
                  <a:lnTo>
                    <a:pt x="119835" y="132466"/>
                  </a:lnTo>
                  <a:lnTo>
                    <a:pt x="128324" y="124402"/>
                  </a:lnTo>
                  <a:lnTo>
                    <a:pt x="135881" y="115619"/>
                  </a:lnTo>
                  <a:lnTo>
                    <a:pt x="142473" y="106300"/>
                  </a:lnTo>
                  <a:lnTo>
                    <a:pt x="147900" y="96432"/>
                  </a:lnTo>
                  <a:lnTo>
                    <a:pt x="151722" y="85824"/>
                  </a:lnTo>
                  <a:lnTo>
                    <a:pt x="153844" y="74436"/>
                  </a:lnTo>
                  <a:lnTo>
                    <a:pt x="154304" y="62687"/>
                  </a:lnTo>
                  <a:lnTo>
                    <a:pt x="153100" y="51334"/>
                  </a:lnTo>
                  <a:lnTo>
                    <a:pt x="150393" y="40782"/>
                  </a:lnTo>
                  <a:lnTo>
                    <a:pt x="146137" y="31410"/>
                  </a:lnTo>
                  <a:lnTo>
                    <a:pt x="140006" y="23719"/>
                  </a:lnTo>
                  <a:lnTo>
                    <a:pt x="132013" y="17810"/>
                  </a:lnTo>
                  <a:lnTo>
                    <a:pt x="123031" y="13461"/>
                  </a:lnTo>
                  <a:lnTo>
                    <a:pt x="113746" y="9889"/>
                  </a:lnTo>
                  <a:lnTo>
                    <a:pt x="103346" y="67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78223" y="328357"/>
              <a:ext cx="118041" cy="147213"/>
            </a:xfrm>
            <a:custGeom>
              <a:avLst/>
              <a:gdLst/>
              <a:ahLst/>
              <a:cxnLst/>
              <a:rect l="0" t="0" r="0" b="0"/>
              <a:pathLst>
                <a:path w="118041" h="147213">
                  <a:moveTo>
                    <a:pt x="27725" y="10529"/>
                  </a:moveTo>
                  <a:lnTo>
                    <a:pt x="21924" y="19330"/>
                  </a:lnTo>
                  <a:lnTo>
                    <a:pt x="17000" y="27677"/>
                  </a:lnTo>
                  <a:lnTo>
                    <a:pt x="12502" y="36380"/>
                  </a:lnTo>
                  <a:lnTo>
                    <a:pt x="8454" y="45674"/>
                  </a:lnTo>
                  <a:lnTo>
                    <a:pt x="5088" y="55817"/>
                  </a:lnTo>
                  <a:lnTo>
                    <a:pt x="2485" y="66858"/>
                  </a:lnTo>
                  <a:lnTo>
                    <a:pt x="731" y="78524"/>
                  </a:lnTo>
                  <a:lnTo>
                    <a:pt x="0" y="90346"/>
                  </a:lnTo>
                  <a:lnTo>
                    <a:pt x="296" y="102026"/>
                  </a:lnTo>
                  <a:lnTo>
                    <a:pt x="1800" y="113138"/>
                  </a:lnTo>
                  <a:lnTo>
                    <a:pt x="4937" y="123067"/>
                  </a:lnTo>
                  <a:lnTo>
                    <a:pt x="9790" y="131583"/>
                  </a:lnTo>
                  <a:lnTo>
                    <a:pt x="16150" y="138470"/>
                  </a:lnTo>
                  <a:lnTo>
                    <a:pt x="23707" y="143355"/>
                  </a:lnTo>
                  <a:lnTo>
                    <a:pt x="32154" y="146229"/>
                  </a:lnTo>
                  <a:lnTo>
                    <a:pt x="41077" y="147212"/>
                  </a:lnTo>
                  <a:lnTo>
                    <a:pt x="49979" y="146367"/>
                  </a:lnTo>
                  <a:lnTo>
                    <a:pt x="58591" y="143910"/>
                  </a:lnTo>
                  <a:lnTo>
                    <a:pt x="66846" y="139992"/>
                  </a:lnTo>
                  <a:lnTo>
                    <a:pt x="74777" y="134622"/>
                  </a:lnTo>
                  <a:lnTo>
                    <a:pt x="82443" y="127938"/>
                  </a:lnTo>
                  <a:lnTo>
                    <a:pt x="89744" y="120181"/>
                  </a:lnTo>
                  <a:lnTo>
                    <a:pt x="96429" y="111605"/>
                  </a:lnTo>
                  <a:lnTo>
                    <a:pt x="102405" y="102424"/>
                  </a:lnTo>
                  <a:lnTo>
                    <a:pt x="107572" y="92650"/>
                  </a:lnTo>
                  <a:lnTo>
                    <a:pt x="111744" y="82104"/>
                  </a:lnTo>
                  <a:lnTo>
                    <a:pt x="114916" y="70758"/>
                  </a:lnTo>
                  <a:lnTo>
                    <a:pt x="117039" y="58935"/>
                  </a:lnTo>
                  <a:lnTo>
                    <a:pt x="118040" y="45855"/>
                  </a:lnTo>
                  <a:lnTo>
                    <a:pt x="116891" y="28134"/>
                  </a:lnTo>
                  <a:lnTo>
                    <a:pt x="1119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95864" y="107259"/>
              <a:ext cx="20655" cy="336913"/>
            </a:xfrm>
            <a:custGeom>
              <a:avLst/>
              <a:gdLst/>
              <a:ahLst/>
              <a:cxnLst/>
              <a:rect l="0" t="0" r="0" b="0"/>
              <a:pathLst>
                <a:path w="20655" h="336913">
                  <a:moveTo>
                    <a:pt x="10125" y="0"/>
                  </a:moveTo>
                  <a:lnTo>
                    <a:pt x="7258" y="8935"/>
                  </a:lnTo>
                  <a:lnTo>
                    <a:pt x="5117" y="18562"/>
                  </a:lnTo>
                  <a:lnTo>
                    <a:pt x="3514" y="29859"/>
                  </a:lnTo>
                  <a:lnTo>
                    <a:pt x="2333" y="42872"/>
                  </a:lnTo>
                  <a:lnTo>
                    <a:pt x="1484" y="57648"/>
                  </a:lnTo>
                  <a:lnTo>
                    <a:pt x="887" y="74026"/>
                  </a:lnTo>
                  <a:lnTo>
                    <a:pt x="473" y="91713"/>
                  </a:lnTo>
                  <a:lnTo>
                    <a:pt x="188" y="110398"/>
                  </a:lnTo>
                  <a:lnTo>
                    <a:pt x="0" y="129811"/>
                  </a:lnTo>
                  <a:lnTo>
                    <a:pt x="41" y="149741"/>
                  </a:lnTo>
                  <a:lnTo>
                    <a:pt x="602" y="170032"/>
                  </a:lnTo>
                  <a:lnTo>
                    <a:pt x="1791" y="190562"/>
                  </a:lnTo>
                  <a:lnTo>
                    <a:pt x="3404" y="210924"/>
                  </a:lnTo>
                  <a:lnTo>
                    <a:pt x="5026" y="230450"/>
                  </a:lnTo>
                  <a:lnTo>
                    <a:pt x="6415" y="248833"/>
                  </a:lnTo>
                  <a:lnTo>
                    <a:pt x="7700" y="265902"/>
                  </a:lnTo>
                  <a:lnTo>
                    <a:pt x="9521" y="283319"/>
                  </a:lnTo>
                  <a:lnTo>
                    <a:pt x="13150" y="304847"/>
                  </a:lnTo>
                  <a:lnTo>
                    <a:pt x="2065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6518" y="444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27005" y="212544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31585"/>
                  </a:moveTo>
                  <a:lnTo>
                    <a:pt x="296391" y="28718"/>
                  </a:lnTo>
                  <a:lnTo>
                    <a:pt x="286764" y="26576"/>
                  </a:lnTo>
                  <a:lnTo>
                    <a:pt x="275481" y="24969"/>
                  </a:lnTo>
                  <a:lnTo>
                    <a:pt x="262986" y="23615"/>
                  </a:lnTo>
                  <a:lnTo>
                    <a:pt x="250155" y="22118"/>
                  </a:lnTo>
                  <a:lnTo>
                    <a:pt x="237523" y="20272"/>
                  </a:lnTo>
                  <a:lnTo>
                    <a:pt x="224794" y="18205"/>
                  </a:lnTo>
                  <a:lnTo>
                    <a:pt x="211054" y="16273"/>
                  </a:lnTo>
                  <a:lnTo>
                    <a:pt x="195858" y="14672"/>
                  </a:lnTo>
                  <a:lnTo>
                    <a:pt x="179552" y="13276"/>
                  </a:lnTo>
                  <a:lnTo>
                    <a:pt x="162981" y="11731"/>
                  </a:lnTo>
                  <a:lnTo>
                    <a:pt x="146665" y="9845"/>
                  </a:lnTo>
                  <a:lnTo>
                    <a:pt x="130132" y="7748"/>
                  </a:lnTo>
                  <a:lnTo>
                    <a:pt x="112148" y="5794"/>
                  </a:lnTo>
                  <a:lnTo>
                    <a:pt x="92158" y="4182"/>
                  </a:lnTo>
                  <a:lnTo>
                    <a:pt x="71428" y="2944"/>
                  </a:lnTo>
                  <a:lnTo>
                    <a:pt x="50669" y="1906"/>
                  </a:lnTo>
                  <a:lnTo>
                    <a:pt x="2804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06745" y="117787"/>
              <a:ext cx="141484" cy="375600"/>
            </a:xfrm>
            <a:custGeom>
              <a:avLst/>
              <a:gdLst/>
              <a:ahLst/>
              <a:cxnLst/>
              <a:rect l="0" t="0" r="0" b="0"/>
              <a:pathLst>
                <a:path w="141484" h="375600">
                  <a:moveTo>
                    <a:pt x="4612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5" y="64638"/>
                  </a:lnTo>
                  <a:lnTo>
                    <a:pt x="2142" y="79112"/>
                  </a:lnTo>
                  <a:lnTo>
                    <a:pt x="2825" y="93735"/>
                  </a:lnTo>
                  <a:lnTo>
                    <a:pt x="3352" y="108759"/>
                  </a:lnTo>
                  <a:lnTo>
                    <a:pt x="3738" y="124307"/>
                  </a:lnTo>
                  <a:lnTo>
                    <a:pt x="4012" y="140357"/>
                  </a:lnTo>
                  <a:lnTo>
                    <a:pt x="4204" y="156823"/>
                  </a:lnTo>
                  <a:lnTo>
                    <a:pt x="4341" y="173609"/>
                  </a:lnTo>
                  <a:lnTo>
                    <a:pt x="4603" y="190629"/>
                  </a:lnTo>
                  <a:lnTo>
                    <a:pt x="5313" y="207814"/>
                  </a:lnTo>
                  <a:lnTo>
                    <a:pt x="6603" y="225111"/>
                  </a:lnTo>
                  <a:lnTo>
                    <a:pt x="8283" y="242319"/>
                  </a:lnTo>
                  <a:lnTo>
                    <a:pt x="9950" y="259106"/>
                  </a:lnTo>
                  <a:lnTo>
                    <a:pt x="11366" y="275324"/>
                  </a:lnTo>
                  <a:lnTo>
                    <a:pt x="12467" y="290996"/>
                  </a:lnTo>
                  <a:lnTo>
                    <a:pt x="13280" y="306213"/>
                  </a:lnTo>
                  <a:lnTo>
                    <a:pt x="13858" y="321077"/>
                  </a:lnTo>
                  <a:lnTo>
                    <a:pt x="14092" y="335518"/>
                  </a:lnTo>
                  <a:lnTo>
                    <a:pt x="13725" y="349303"/>
                  </a:lnTo>
                  <a:lnTo>
                    <a:pt x="12662" y="362289"/>
                  </a:lnTo>
                  <a:lnTo>
                    <a:pt x="10890" y="372167"/>
                  </a:lnTo>
                  <a:lnTo>
                    <a:pt x="8862" y="375599"/>
                  </a:lnTo>
                  <a:lnTo>
                    <a:pt x="7322" y="372838"/>
                  </a:lnTo>
                  <a:lnTo>
                    <a:pt x="6318" y="365394"/>
                  </a:lnTo>
                  <a:lnTo>
                    <a:pt x="5691" y="354668"/>
                  </a:lnTo>
                  <a:lnTo>
                    <a:pt x="5301" y="341702"/>
                  </a:lnTo>
                  <a:lnTo>
                    <a:pt x="5060" y="327233"/>
                  </a:lnTo>
                  <a:lnTo>
                    <a:pt x="5077" y="312084"/>
                  </a:lnTo>
                  <a:lnTo>
                    <a:pt x="5626" y="297205"/>
                  </a:lnTo>
                  <a:lnTo>
                    <a:pt x="6819" y="283080"/>
                  </a:lnTo>
                  <a:lnTo>
                    <a:pt x="8775" y="269796"/>
                  </a:lnTo>
                  <a:lnTo>
                    <a:pt x="11693" y="257249"/>
                  </a:lnTo>
                  <a:lnTo>
                    <a:pt x="15589" y="245295"/>
                  </a:lnTo>
                  <a:lnTo>
                    <a:pt x="20493" y="234112"/>
                  </a:lnTo>
                  <a:lnTo>
                    <a:pt x="26535" y="224191"/>
                  </a:lnTo>
                  <a:lnTo>
                    <a:pt x="33673" y="215713"/>
                  </a:lnTo>
                  <a:lnTo>
                    <a:pt x="41736" y="209035"/>
                  </a:lnTo>
                  <a:lnTo>
                    <a:pt x="50519" y="204830"/>
                  </a:lnTo>
                  <a:lnTo>
                    <a:pt x="59828" y="203228"/>
                  </a:lnTo>
                  <a:lnTo>
                    <a:pt x="69349" y="203916"/>
                  </a:lnTo>
                  <a:lnTo>
                    <a:pt x="78661" y="206421"/>
                  </a:lnTo>
                  <a:lnTo>
                    <a:pt x="87546" y="210290"/>
                  </a:lnTo>
                  <a:lnTo>
                    <a:pt x="95816" y="215307"/>
                  </a:lnTo>
                  <a:lnTo>
                    <a:pt x="103225" y="221488"/>
                  </a:lnTo>
                  <a:lnTo>
                    <a:pt x="109727" y="228753"/>
                  </a:lnTo>
                  <a:lnTo>
                    <a:pt x="115433" y="236917"/>
                  </a:lnTo>
                  <a:lnTo>
                    <a:pt x="120508" y="245775"/>
                  </a:lnTo>
                  <a:lnTo>
                    <a:pt x="125106" y="255147"/>
                  </a:lnTo>
                  <a:lnTo>
                    <a:pt x="129197" y="265052"/>
                  </a:lnTo>
                  <a:lnTo>
                    <a:pt x="132573" y="275685"/>
                  </a:lnTo>
                  <a:lnTo>
                    <a:pt x="135178" y="287091"/>
                  </a:lnTo>
                  <a:lnTo>
                    <a:pt x="137102" y="298954"/>
                  </a:lnTo>
                  <a:lnTo>
                    <a:pt x="138685" y="312065"/>
                  </a:lnTo>
                  <a:lnTo>
                    <a:pt x="140065" y="329811"/>
                  </a:lnTo>
                  <a:lnTo>
                    <a:pt x="14148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75569" y="328076"/>
              <a:ext cx="116111" cy="146391"/>
            </a:xfrm>
            <a:custGeom>
              <a:avLst/>
              <a:gdLst/>
              <a:ahLst/>
              <a:cxnLst/>
              <a:rect l="0" t="0" r="0" b="0"/>
              <a:pathLst>
                <a:path w="116111" h="146391">
                  <a:moveTo>
                    <a:pt x="109529" y="42395"/>
                  </a:moveTo>
                  <a:lnTo>
                    <a:pt x="109328" y="30861"/>
                  </a:lnTo>
                  <a:lnTo>
                    <a:pt x="107407" y="21653"/>
                  </a:lnTo>
                  <a:lnTo>
                    <a:pt x="103518" y="13953"/>
                  </a:lnTo>
                  <a:lnTo>
                    <a:pt x="97939" y="7717"/>
                  </a:lnTo>
                  <a:lnTo>
                    <a:pt x="90989" y="3303"/>
                  </a:lnTo>
                  <a:lnTo>
                    <a:pt x="82990" y="757"/>
                  </a:lnTo>
                  <a:lnTo>
                    <a:pt x="74219" y="0"/>
                  </a:lnTo>
                  <a:lnTo>
                    <a:pt x="64898" y="998"/>
                  </a:lnTo>
                  <a:lnTo>
                    <a:pt x="55196" y="3563"/>
                  </a:lnTo>
                  <a:lnTo>
                    <a:pt x="45397" y="7724"/>
                  </a:lnTo>
                  <a:lnTo>
                    <a:pt x="35892" y="13789"/>
                  </a:lnTo>
                  <a:lnTo>
                    <a:pt x="26878" y="21757"/>
                  </a:lnTo>
                  <a:lnTo>
                    <a:pt x="18690" y="31361"/>
                  </a:lnTo>
                  <a:lnTo>
                    <a:pt x="11868" y="42248"/>
                  </a:lnTo>
                  <a:lnTo>
                    <a:pt x="6583" y="54090"/>
                  </a:lnTo>
                  <a:lnTo>
                    <a:pt x="2847" y="66615"/>
                  </a:lnTo>
                  <a:lnTo>
                    <a:pt x="698" y="79622"/>
                  </a:lnTo>
                  <a:lnTo>
                    <a:pt x="0" y="92947"/>
                  </a:lnTo>
                  <a:lnTo>
                    <a:pt x="818" y="105994"/>
                  </a:lnTo>
                  <a:lnTo>
                    <a:pt x="3486" y="117770"/>
                  </a:lnTo>
                  <a:lnTo>
                    <a:pt x="8025" y="127826"/>
                  </a:lnTo>
                  <a:lnTo>
                    <a:pt x="14343" y="135899"/>
                  </a:lnTo>
                  <a:lnTo>
                    <a:pt x="22403" y="141655"/>
                  </a:lnTo>
                  <a:lnTo>
                    <a:pt x="32001" y="145146"/>
                  </a:lnTo>
                  <a:lnTo>
                    <a:pt x="42512" y="146390"/>
                  </a:lnTo>
                  <a:lnTo>
                    <a:pt x="53019" y="145196"/>
                  </a:lnTo>
                  <a:lnTo>
                    <a:pt x="63000" y="141694"/>
                  </a:lnTo>
                  <a:lnTo>
                    <a:pt x="72155" y="136262"/>
                  </a:lnTo>
                  <a:lnTo>
                    <a:pt x="80232" y="129338"/>
                  </a:lnTo>
                  <a:lnTo>
                    <a:pt x="87220" y="121310"/>
                  </a:lnTo>
                  <a:lnTo>
                    <a:pt x="93268" y="112329"/>
                  </a:lnTo>
                  <a:lnTo>
                    <a:pt x="98580" y="102324"/>
                  </a:lnTo>
                  <a:lnTo>
                    <a:pt x="103342" y="91336"/>
                  </a:lnTo>
                  <a:lnTo>
                    <a:pt x="107543" y="79517"/>
                  </a:lnTo>
                  <a:lnTo>
                    <a:pt x="110994" y="67052"/>
                  </a:lnTo>
                  <a:lnTo>
                    <a:pt x="113646" y="54127"/>
                  </a:lnTo>
                  <a:lnTo>
                    <a:pt x="115402" y="41485"/>
                  </a:lnTo>
                  <a:lnTo>
                    <a:pt x="116110" y="29182"/>
                  </a:lnTo>
                  <a:lnTo>
                    <a:pt x="114713" y="16138"/>
                  </a:lnTo>
                  <a:lnTo>
                    <a:pt x="109529" y="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27212" y="317829"/>
              <a:ext cx="258465" cy="176096"/>
            </a:xfrm>
            <a:custGeom>
              <a:avLst/>
              <a:gdLst/>
              <a:ahLst/>
              <a:cxnLst/>
              <a:rect l="0" t="0" r="0" b="0"/>
              <a:pathLst>
                <a:path w="258465" h="176096">
                  <a:moveTo>
                    <a:pt x="0" y="42114"/>
                  </a:moveTo>
                  <a:lnTo>
                    <a:pt x="2933" y="53782"/>
                  </a:lnTo>
                  <a:lnTo>
                    <a:pt x="5715" y="64270"/>
                  </a:lnTo>
                  <a:lnTo>
                    <a:pt x="8615" y="74572"/>
                  </a:lnTo>
                  <a:lnTo>
                    <a:pt x="11656" y="84873"/>
                  </a:lnTo>
                  <a:lnTo>
                    <a:pt x="14820" y="95217"/>
                  </a:lnTo>
                  <a:lnTo>
                    <a:pt x="18085" y="105607"/>
                  </a:lnTo>
                  <a:lnTo>
                    <a:pt x="21423" y="116035"/>
                  </a:lnTo>
                  <a:lnTo>
                    <a:pt x="24814" y="126493"/>
                  </a:lnTo>
                  <a:lnTo>
                    <a:pt x="28252" y="136964"/>
                  </a:lnTo>
                  <a:lnTo>
                    <a:pt x="32052" y="147113"/>
                  </a:lnTo>
                  <a:lnTo>
                    <a:pt x="36822" y="156323"/>
                  </a:lnTo>
                  <a:lnTo>
                    <a:pt x="42813" y="164315"/>
                  </a:lnTo>
                  <a:lnTo>
                    <a:pt x="49956" y="170664"/>
                  </a:lnTo>
                  <a:lnTo>
                    <a:pt x="58048" y="174648"/>
                  </a:lnTo>
                  <a:lnTo>
                    <a:pt x="66853" y="176095"/>
                  </a:lnTo>
                  <a:lnTo>
                    <a:pt x="75849" y="175134"/>
                  </a:lnTo>
                  <a:lnTo>
                    <a:pt x="84267" y="171914"/>
                  </a:lnTo>
                  <a:lnTo>
                    <a:pt x="91736" y="166752"/>
                  </a:lnTo>
                  <a:lnTo>
                    <a:pt x="98239" y="160052"/>
                  </a:lnTo>
                  <a:lnTo>
                    <a:pt x="103922" y="152202"/>
                  </a:lnTo>
                  <a:lnTo>
                    <a:pt x="108966" y="143517"/>
                  </a:lnTo>
                  <a:lnTo>
                    <a:pt x="113371" y="134078"/>
                  </a:lnTo>
                  <a:lnTo>
                    <a:pt x="116966" y="123758"/>
                  </a:lnTo>
                  <a:lnTo>
                    <a:pt x="119732" y="112653"/>
                  </a:lnTo>
                  <a:lnTo>
                    <a:pt x="122085" y="104321"/>
                  </a:lnTo>
                  <a:lnTo>
                    <a:pt x="124472" y="102760"/>
                  </a:lnTo>
                  <a:lnTo>
                    <a:pt x="126862" y="106101"/>
                  </a:lnTo>
                  <a:lnTo>
                    <a:pt x="129523" y="112337"/>
                  </a:lnTo>
                  <a:lnTo>
                    <a:pt x="132844" y="120261"/>
                  </a:lnTo>
                  <a:lnTo>
                    <a:pt x="136971" y="129172"/>
                  </a:lnTo>
                  <a:lnTo>
                    <a:pt x="142011" y="138346"/>
                  </a:lnTo>
                  <a:lnTo>
                    <a:pt x="148133" y="146937"/>
                  </a:lnTo>
                  <a:lnTo>
                    <a:pt x="155324" y="154538"/>
                  </a:lnTo>
                  <a:lnTo>
                    <a:pt x="163591" y="160803"/>
                  </a:lnTo>
                  <a:lnTo>
                    <a:pt x="173040" y="165268"/>
                  </a:lnTo>
                  <a:lnTo>
                    <a:pt x="183610" y="167859"/>
                  </a:lnTo>
                  <a:lnTo>
                    <a:pt x="194791" y="168652"/>
                  </a:lnTo>
                  <a:lnTo>
                    <a:pt x="205755" y="167680"/>
                  </a:lnTo>
                  <a:lnTo>
                    <a:pt x="216047" y="165138"/>
                  </a:lnTo>
                  <a:lnTo>
                    <a:pt x="225412" y="161163"/>
                  </a:lnTo>
                  <a:lnTo>
                    <a:pt x="233630" y="155755"/>
                  </a:lnTo>
                  <a:lnTo>
                    <a:pt x="240706" y="149041"/>
                  </a:lnTo>
                  <a:lnTo>
                    <a:pt x="246645" y="141094"/>
                  </a:lnTo>
                  <a:lnTo>
                    <a:pt x="251352" y="131858"/>
                  </a:lnTo>
                  <a:lnTo>
                    <a:pt x="254889" y="121417"/>
                  </a:lnTo>
                  <a:lnTo>
                    <a:pt x="257284" y="109812"/>
                  </a:lnTo>
                  <a:lnTo>
                    <a:pt x="258451" y="96966"/>
                  </a:lnTo>
                  <a:lnTo>
                    <a:pt x="258464" y="82967"/>
                  </a:lnTo>
                  <a:lnTo>
                    <a:pt x="257671" y="68385"/>
                  </a:lnTo>
                  <a:lnTo>
                    <a:pt x="256529" y="52550"/>
                  </a:lnTo>
                  <a:lnTo>
                    <a:pt x="254943" y="3183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22051" y="304155"/>
              <a:ext cx="252685" cy="192659"/>
            </a:xfrm>
            <a:custGeom>
              <a:avLst/>
              <a:gdLst/>
              <a:ahLst/>
              <a:cxnLst/>
              <a:rect l="0" t="0" r="0" b="0"/>
              <a:pathLst>
                <a:path w="252685" h="192659">
                  <a:moveTo>
                    <a:pt x="0" y="55788"/>
                  </a:moveTo>
                  <a:lnTo>
                    <a:pt x="67" y="67590"/>
                  </a:lnTo>
                  <a:lnTo>
                    <a:pt x="708" y="79359"/>
                  </a:lnTo>
                  <a:lnTo>
                    <a:pt x="2004" y="92245"/>
                  </a:lnTo>
                  <a:lnTo>
                    <a:pt x="3864" y="105920"/>
                  </a:lnTo>
                  <a:lnTo>
                    <a:pt x="6180" y="119600"/>
                  </a:lnTo>
                  <a:lnTo>
                    <a:pt x="8842" y="132820"/>
                  </a:lnTo>
                  <a:lnTo>
                    <a:pt x="11593" y="145618"/>
                  </a:lnTo>
                  <a:lnTo>
                    <a:pt x="14051" y="158345"/>
                  </a:lnTo>
                  <a:lnTo>
                    <a:pt x="16033" y="171141"/>
                  </a:lnTo>
                  <a:lnTo>
                    <a:pt x="17483" y="180720"/>
                  </a:lnTo>
                  <a:lnTo>
                    <a:pt x="18156" y="183229"/>
                  </a:lnTo>
                  <a:lnTo>
                    <a:pt x="17775" y="180483"/>
                  </a:lnTo>
                  <a:lnTo>
                    <a:pt x="16632" y="174253"/>
                  </a:lnTo>
                  <a:lnTo>
                    <a:pt x="15274" y="165230"/>
                  </a:lnTo>
                  <a:lnTo>
                    <a:pt x="14037" y="153915"/>
                  </a:lnTo>
                  <a:lnTo>
                    <a:pt x="13040" y="140808"/>
                  </a:lnTo>
                  <a:lnTo>
                    <a:pt x="12288" y="126364"/>
                  </a:lnTo>
                  <a:lnTo>
                    <a:pt x="11753" y="110967"/>
                  </a:lnTo>
                  <a:lnTo>
                    <a:pt x="11714" y="95228"/>
                  </a:lnTo>
                  <a:lnTo>
                    <a:pt x="12744" y="79970"/>
                  </a:lnTo>
                  <a:lnTo>
                    <a:pt x="15071" y="65617"/>
                  </a:lnTo>
                  <a:lnTo>
                    <a:pt x="18771" y="52863"/>
                  </a:lnTo>
                  <a:lnTo>
                    <a:pt x="23928" y="42805"/>
                  </a:lnTo>
                  <a:lnTo>
                    <a:pt x="30433" y="35790"/>
                  </a:lnTo>
                  <a:lnTo>
                    <a:pt x="37884" y="31690"/>
                  </a:lnTo>
                  <a:lnTo>
                    <a:pt x="45715" y="30276"/>
                  </a:lnTo>
                  <a:lnTo>
                    <a:pt x="53569" y="31144"/>
                  </a:lnTo>
                  <a:lnTo>
                    <a:pt x="61297" y="34128"/>
                  </a:lnTo>
                  <a:lnTo>
                    <a:pt x="68865" y="39387"/>
                  </a:lnTo>
                  <a:lnTo>
                    <a:pt x="76284" y="46802"/>
                  </a:lnTo>
                  <a:lnTo>
                    <a:pt x="83419" y="55862"/>
                  </a:lnTo>
                  <a:lnTo>
                    <a:pt x="89992" y="65851"/>
                  </a:lnTo>
                  <a:lnTo>
                    <a:pt x="95905" y="76201"/>
                  </a:lnTo>
                  <a:lnTo>
                    <a:pt x="101497" y="84182"/>
                  </a:lnTo>
                  <a:lnTo>
                    <a:pt x="106529" y="86378"/>
                  </a:lnTo>
                  <a:lnTo>
                    <a:pt x="110059" y="83358"/>
                  </a:lnTo>
                  <a:lnTo>
                    <a:pt x="112278" y="76635"/>
                  </a:lnTo>
                  <a:lnTo>
                    <a:pt x="113967" y="67762"/>
                  </a:lnTo>
                  <a:lnTo>
                    <a:pt x="116081" y="58202"/>
                  </a:lnTo>
                  <a:lnTo>
                    <a:pt x="119091" y="48774"/>
                  </a:lnTo>
                  <a:lnTo>
                    <a:pt x="123056" y="39780"/>
                  </a:lnTo>
                  <a:lnTo>
                    <a:pt x="127848" y="31259"/>
                  </a:lnTo>
                  <a:lnTo>
                    <a:pt x="133297" y="23156"/>
                  </a:lnTo>
                  <a:lnTo>
                    <a:pt x="139562" y="15709"/>
                  </a:lnTo>
                  <a:lnTo>
                    <a:pt x="147121" y="9448"/>
                  </a:lnTo>
                  <a:lnTo>
                    <a:pt x="156122" y="4575"/>
                  </a:lnTo>
                  <a:lnTo>
                    <a:pt x="166097" y="1300"/>
                  </a:lnTo>
                  <a:lnTo>
                    <a:pt x="176176" y="0"/>
                  </a:lnTo>
                  <a:lnTo>
                    <a:pt x="185842" y="694"/>
                  </a:lnTo>
                  <a:lnTo>
                    <a:pt x="194941" y="3430"/>
                  </a:lnTo>
                  <a:lnTo>
                    <a:pt x="203505" y="8458"/>
                  </a:lnTo>
                  <a:lnTo>
                    <a:pt x="211628" y="15687"/>
                  </a:lnTo>
                  <a:lnTo>
                    <a:pt x="219252" y="24606"/>
                  </a:lnTo>
                  <a:lnTo>
                    <a:pt x="226161" y="34493"/>
                  </a:lnTo>
                  <a:lnTo>
                    <a:pt x="232290" y="44846"/>
                  </a:lnTo>
                  <a:lnTo>
                    <a:pt x="237560" y="55556"/>
                  </a:lnTo>
                  <a:lnTo>
                    <a:pt x="241803" y="66805"/>
                  </a:lnTo>
                  <a:lnTo>
                    <a:pt x="245026" y="78667"/>
                  </a:lnTo>
                  <a:lnTo>
                    <a:pt x="247379" y="91091"/>
                  </a:lnTo>
                  <a:lnTo>
                    <a:pt x="249047" y="103971"/>
                  </a:lnTo>
                  <a:lnTo>
                    <a:pt x="250211" y="117186"/>
                  </a:lnTo>
                  <a:lnTo>
                    <a:pt x="251012" y="130422"/>
                  </a:lnTo>
                  <a:lnTo>
                    <a:pt x="251647" y="144677"/>
                  </a:lnTo>
                  <a:lnTo>
                    <a:pt x="252172" y="163440"/>
                  </a:lnTo>
                  <a:lnTo>
                    <a:pt x="252684" y="192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36949" y="317079"/>
              <a:ext cx="211528" cy="156754"/>
            </a:xfrm>
            <a:custGeom>
              <a:avLst/>
              <a:gdLst/>
              <a:ahLst/>
              <a:cxnLst/>
              <a:rect l="0" t="0" r="0" b="0"/>
              <a:pathLst>
                <a:path w="211528" h="156754">
                  <a:moveTo>
                    <a:pt x="116771" y="95506"/>
                  </a:moveTo>
                  <a:lnTo>
                    <a:pt x="119504" y="86638"/>
                  </a:lnTo>
                  <a:lnTo>
                    <a:pt x="120366" y="77651"/>
                  </a:lnTo>
                  <a:lnTo>
                    <a:pt x="119375" y="67664"/>
                  </a:lnTo>
                  <a:lnTo>
                    <a:pt x="116836" y="57030"/>
                  </a:lnTo>
                  <a:lnTo>
                    <a:pt x="113051" y="46515"/>
                  </a:lnTo>
                  <a:lnTo>
                    <a:pt x="108311" y="36568"/>
                  </a:lnTo>
                  <a:lnTo>
                    <a:pt x="102706" y="27454"/>
                  </a:lnTo>
                  <a:lnTo>
                    <a:pt x="96127" y="19414"/>
                  </a:lnTo>
                  <a:lnTo>
                    <a:pt x="88597" y="12466"/>
                  </a:lnTo>
                  <a:lnTo>
                    <a:pt x="80255" y="6786"/>
                  </a:lnTo>
                  <a:lnTo>
                    <a:pt x="71277" y="2786"/>
                  </a:lnTo>
                  <a:lnTo>
                    <a:pt x="61834" y="542"/>
                  </a:lnTo>
                  <a:lnTo>
                    <a:pt x="52223" y="0"/>
                  </a:lnTo>
                  <a:lnTo>
                    <a:pt x="42849" y="1147"/>
                  </a:lnTo>
                  <a:lnTo>
                    <a:pt x="33923" y="3816"/>
                  </a:lnTo>
                  <a:lnTo>
                    <a:pt x="25624" y="8046"/>
                  </a:lnTo>
                  <a:lnTo>
                    <a:pt x="18196" y="14159"/>
                  </a:lnTo>
                  <a:lnTo>
                    <a:pt x="11691" y="22165"/>
                  </a:lnTo>
                  <a:lnTo>
                    <a:pt x="6322" y="31963"/>
                  </a:lnTo>
                  <a:lnTo>
                    <a:pt x="2538" y="43513"/>
                  </a:lnTo>
                  <a:lnTo>
                    <a:pt x="442" y="56608"/>
                  </a:lnTo>
                  <a:lnTo>
                    <a:pt x="0" y="70620"/>
                  </a:lnTo>
                  <a:lnTo>
                    <a:pt x="1216" y="84631"/>
                  </a:lnTo>
                  <a:lnTo>
                    <a:pt x="3925" y="98113"/>
                  </a:lnTo>
                  <a:lnTo>
                    <a:pt x="8014" y="110603"/>
                  </a:lnTo>
                  <a:lnTo>
                    <a:pt x="13499" y="121539"/>
                  </a:lnTo>
                  <a:lnTo>
                    <a:pt x="20256" y="130767"/>
                  </a:lnTo>
                  <a:lnTo>
                    <a:pt x="27893" y="137980"/>
                  </a:lnTo>
                  <a:lnTo>
                    <a:pt x="35856" y="142560"/>
                  </a:lnTo>
                  <a:lnTo>
                    <a:pt x="43802" y="144420"/>
                  </a:lnTo>
                  <a:lnTo>
                    <a:pt x="51593" y="143908"/>
                  </a:lnTo>
                  <a:lnTo>
                    <a:pt x="59205" y="141523"/>
                  </a:lnTo>
                  <a:lnTo>
                    <a:pt x="66653" y="137735"/>
                  </a:lnTo>
                  <a:lnTo>
                    <a:pt x="73807" y="132773"/>
                  </a:lnTo>
                  <a:lnTo>
                    <a:pt x="80393" y="126628"/>
                  </a:lnTo>
                  <a:lnTo>
                    <a:pt x="86306" y="119383"/>
                  </a:lnTo>
                  <a:lnTo>
                    <a:pt x="91601" y="111062"/>
                  </a:lnTo>
                  <a:lnTo>
                    <a:pt x="96392" y="101567"/>
                  </a:lnTo>
                  <a:lnTo>
                    <a:pt x="100816" y="90999"/>
                  </a:lnTo>
                  <a:lnTo>
                    <a:pt x="105463" y="81156"/>
                  </a:lnTo>
                  <a:lnTo>
                    <a:pt x="110521" y="75316"/>
                  </a:lnTo>
                  <a:lnTo>
                    <a:pt x="115027" y="74673"/>
                  </a:lnTo>
                  <a:lnTo>
                    <a:pt x="118586" y="78437"/>
                  </a:lnTo>
                  <a:lnTo>
                    <a:pt x="121240" y="85433"/>
                  </a:lnTo>
                  <a:lnTo>
                    <a:pt x="123481" y="94359"/>
                  </a:lnTo>
                  <a:lnTo>
                    <a:pt x="126105" y="103887"/>
                  </a:lnTo>
                  <a:lnTo>
                    <a:pt x="129529" y="113260"/>
                  </a:lnTo>
                  <a:lnTo>
                    <a:pt x="133807" y="122200"/>
                  </a:lnTo>
                  <a:lnTo>
                    <a:pt x="138826" y="130677"/>
                  </a:lnTo>
                  <a:lnTo>
                    <a:pt x="144431" y="138741"/>
                  </a:lnTo>
                  <a:lnTo>
                    <a:pt x="150634" y="145991"/>
                  </a:lnTo>
                  <a:lnTo>
                    <a:pt x="157622" y="151586"/>
                  </a:lnTo>
                  <a:lnTo>
                    <a:pt x="165421" y="155198"/>
                  </a:lnTo>
                  <a:lnTo>
                    <a:pt x="173667" y="156753"/>
                  </a:lnTo>
                  <a:lnTo>
                    <a:pt x="182599" y="156112"/>
                  </a:lnTo>
                  <a:lnTo>
                    <a:pt x="194118" y="150978"/>
                  </a:lnTo>
                  <a:lnTo>
                    <a:pt x="211527" y="137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37948" y="290097"/>
              <a:ext cx="126343" cy="170739"/>
            </a:xfrm>
            <a:custGeom>
              <a:avLst/>
              <a:gdLst/>
              <a:ahLst/>
              <a:cxnLst/>
              <a:rect l="0" t="0" r="0" b="0"/>
              <a:pathLst>
                <a:path w="126343" h="170739">
                  <a:moveTo>
                    <a:pt x="0" y="80374"/>
                  </a:moveTo>
                  <a:lnTo>
                    <a:pt x="2867" y="94976"/>
                  </a:lnTo>
                  <a:lnTo>
                    <a:pt x="5009" y="108247"/>
                  </a:lnTo>
                  <a:lnTo>
                    <a:pt x="6617" y="121444"/>
                  </a:lnTo>
                  <a:lnTo>
                    <a:pt x="7970" y="134613"/>
                  </a:lnTo>
                  <a:lnTo>
                    <a:pt x="9467" y="147473"/>
                  </a:lnTo>
                  <a:lnTo>
                    <a:pt x="11294" y="159794"/>
                  </a:lnTo>
                  <a:lnTo>
                    <a:pt x="12688" y="168773"/>
                  </a:lnTo>
                  <a:lnTo>
                    <a:pt x="12878" y="170738"/>
                  </a:lnTo>
                  <a:lnTo>
                    <a:pt x="12526" y="166473"/>
                  </a:lnTo>
                  <a:lnTo>
                    <a:pt x="12066" y="157936"/>
                  </a:lnTo>
                  <a:lnTo>
                    <a:pt x="11653" y="146887"/>
                  </a:lnTo>
                  <a:lnTo>
                    <a:pt x="11332" y="134460"/>
                  </a:lnTo>
                  <a:lnTo>
                    <a:pt x="11262" y="121131"/>
                  </a:lnTo>
                  <a:lnTo>
                    <a:pt x="11737" y="106935"/>
                  </a:lnTo>
                  <a:lnTo>
                    <a:pt x="12868" y="91930"/>
                  </a:lnTo>
                  <a:lnTo>
                    <a:pt x="14610" y="76573"/>
                  </a:lnTo>
                  <a:lnTo>
                    <a:pt x="16849" y="61630"/>
                  </a:lnTo>
                  <a:lnTo>
                    <a:pt x="19475" y="47510"/>
                  </a:lnTo>
                  <a:lnTo>
                    <a:pt x="22713" y="34586"/>
                  </a:lnTo>
                  <a:lnTo>
                    <a:pt x="27096" y="23355"/>
                  </a:lnTo>
                  <a:lnTo>
                    <a:pt x="32819" y="13929"/>
                  </a:lnTo>
                  <a:lnTo>
                    <a:pt x="39614" y="6584"/>
                  </a:lnTo>
                  <a:lnTo>
                    <a:pt x="46937" y="1914"/>
                  </a:lnTo>
                  <a:lnTo>
                    <a:pt x="54417" y="0"/>
                  </a:lnTo>
                  <a:lnTo>
                    <a:pt x="61878" y="644"/>
                  </a:lnTo>
                  <a:lnTo>
                    <a:pt x="69261" y="3650"/>
                  </a:lnTo>
                  <a:lnTo>
                    <a:pt x="76552" y="8679"/>
                  </a:lnTo>
                  <a:lnTo>
                    <a:pt x="83599" y="15627"/>
                  </a:lnTo>
                  <a:lnTo>
                    <a:pt x="90112" y="24710"/>
                  </a:lnTo>
                  <a:lnTo>
                    <a:pt x="95977" y="35849"/>
                  </a:lnTo>
                  <a:lnTo>
                    <a:pt x="101238" y="48564"/>
                  </a:lnTo>
                  <a:lnTo>
                    <a:pt x="106007" y="62161"/>
                  </a:lnTo>
                  <a:lnTo>
                    <a:pt x="110397" y="76148"/>
                  </a:lnTo>
                  <a:lnTo>
                    <a:pt x="114360" y="90051"/>
                  </a:lnTo>
                  <a:lnTo>
                    <a:pt x="118071" y="104901"/>
                  </a:lnTo>
                  <a:lnTo>
                    <a:pt x="121860" y="124229"/>
                  </a:lnTo>
                  <a:lnTo>
                    <a:pt x="126342" y="154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37989" y="307300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7" y="63493"/>
                  </a:lnTo>
                  <a:lnTo>
                    <a:pt x="11770" y="73922"/>
                  </a:lnTo>
                  <a:lnTo>
                    <a:pt x="14877" y="84379"/>
                  </a:lnTo>
                  <a:lnTo>
                    <a:pt x="18108" y="94845"/>
                  </a:lnTo>
                  <a:lnTo>
                    <a:pt x="21271" y="104859"/>
                  </a:lnTo>
                  <a:lnTo>
                    <a:pt x="24351" y="114507"/>
                  </a:lnTo>
                  <a:lnTo>
                    <a:pt x="27616" y="124638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06403" y="286243"/>
              <a:ext cx="210571" cy="515897"/>
            </a:xfrm>
            <a:custGeom>
              <a:avLst/>
              <a:gdLst/>
              <a:ahLst/>
              <a:cxnLst/>
              <a:rect l="0" t="0" r="0" b="0"/>
              <a:pathLst>
                <a:path w="210571" h="515897">
                  <a:moveTo>
                    <a:pt x="210570" y="0"/>
                  </a:moveTo>
                  <a:lnTo>
                    <a:pt x="201836" y="8801"/>
                  </a:lnTo>
                  <a:lnTo>
                    <a:pt x="194130" y="17148"/>
                  </a:lnTo>
                  <a:lnTo>
                    <a:pt x="186732" y="25847"/>
                  </a:lnTo>
                  <a:lnTo>
                    <a:pt x="179644" y="34968"/>
                  </a:lnTo>
                  <a:lnTo>
                    <a:pt x="173114" y="44463"/>
                  </a:lnTo>
                  <a:lnTo>
                    <a:pt x="167236" y="54250"/>
                  </a:lnTo>
                  <a:lnTo>
                    <a:pt x="161799" y="64092"/>
                  </a:lnTo>
                  <a:lnTo>
                    <a:pt x="156381" y="73617"/>
                  </a:lnTo>
                  <a:lnTo>
                    <a:pt x="150737" y="82659"/>
                  </a:lnTo>
                  <a:lnTo>
                    <a:pt x="144962" y="91543"/>
                  </a:lnTo>
                  <a:lnTo>
                    <a:pt x="139385" y="100961"/>
                  </a:lnTo>
                  <a:lnTo>
                    <a:pt x="134184" y="111261"/>
                  </a:lnTo>
                  <a:lnTo>
                    <a:pt x="129216" y="122299"/>
                  </a:lnTo>
                  <a:lnTo>
                    <a:pt x="124120" y="133635"/>
                  </a:lnTo>
                  <a:lnTo>
                    <a:pt x="118696" y="144965"/>
                  </a:lnTo>
                  <a:lnTo>
                    <a:pt x="113071" y="156167"/>
                  </a:lnTo>
                  <a:lnTo>
                    <a:pt x="107595" y="167214"/>
                  </a:lnTo>
                  <a:lnTo>
                    <a:pt x="102461" y="178127"/>
                  </a:lnTo>
                  <a:lnTo>
                    <a:pt x="97539" y="189099"/>
                  </a:lnTo>
                  <a:lnTo>
                    <a:pt x="92474" y="200465"/>
                  </a:lnTo>
                  <a:lnTo>
                    <a:pt x="87071" y="212372"/>
                  </a:lnTo>
                  <a:lnTo>
                    <a:pt x="81459" y="224642"/>
                  </a:lnTo>
                  <a:lnTo>
                    <a:pt x="75992" y="236879"/>
                  </a:lnTo>
                  <a:lnTo>
                    <a:pt x="70868" y="248856"/>
                  </a:lnTo>
                  <a:lnTo>
                    <a:pt x="66122" y="260677"/>
                  </a:lnTo>
                  <a:lnTo>
                    <a:pt x="61708" y="272680"/>
                  </a:lnTo>
                  <a:lnTo>
                    <a:pt x="57556" y="285052"/>
                  </a:lnTo>
                  <a:lnTo>
                    <a:pt x="53597" y="297819"/>
                  </a:lnTo>
                  <a:lnTo>
                    <a:pt x="49779" y="310929"/>
                  </a:lnTo>
                  <a:lnTo>
                    <a:pt x="46059" y="324309"/>
                  </a:lnTo>
                  <a:lnTo>
                    <a:pt x="42407" y="337888"/>
                  </a:lnTo>
                  <a:lnTo>
                    <a:pt x="38801" y="351610"/>
                  </a:lnTo>
                  <a:lnTo>
                    <a:pt x="35227" y="365433"/>
                  </a:lnTo>
                  <a:lnTo>
                    <a:pt x="31674" y="379325"/>
                  </a:lnTo>
                  <a:lnTo>
                    <a:pt x="28135" y="393264"/>
                  </a:lnTo>
                  <a:lnTo>
                    <a:pt x="24606" y="407232"/>
                  </a:lnTo>
                  <a:lnTo>
                    <a:pt x="21084" y="421052"/>
                  </a:lnTo>
                  <a:lnTo>
                    <a:pt x="17566" y="434412"/>
                  </a:lnTo>
                  <a:lnTo>
                    <a:pt x="14055" y="447172"/>
                  </a:lnTo>
                  <a:lnTo>
                    <a:pt x="10702" y="459297"/>
                  </a:lnTo>
                  <a:lnTo>
                    <a:pt x="7474" y="472162"/>
                  </a:lnTo>
                  <a:lnTo>
                    <a:pt x="4087" y="48913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80186" y="12831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0"/>
                  </a:lnTo>
                  <a:lnTo>
                    <a:pt x="177" y="53995"/>
                  </a:lnTo>
                  <a:lnTo>
                    <a:pt x="826" y="69992"/>
                  </a:lnTo>
                  <a:lnTo>
                    <a:pt x="2079" y="85883"/>
                  </a:lnTo>
                  <a:lnTo>
                    <a:pt x="3904" y="101777"/>
                  </a:lnTo>
                  <a:lnTo>
                    <a:pt x="6200" y="118260"/>
                  </a:lnTo>
                  <a:lnTo>
                    <a:pt x="8852" y="135641"/>
                  </a:lnTo>
                  <a:lnTo>
                    <a:pt x="11597" y="153922"/>
                  </a:lnTo>
                  <a:lnTo>
                    <a:pt x="14054" y="172965"/>
                  </a:lnTo>
                  <a:lnTo>
                    <a:pt x="16035" y="192589"/>
                  </a:lnTo>
                  <a:lnTo>
                    <a:pt x="17533" y="212311"/>
                  </a:lnTo>
                  <a:lnTo>
                    <a:pt x="18620" y="231392"/>
                  </a:lnTo>
                  <a:lnTo>
                    <a:pt x="19390" y="249475"/>
                  </a:lnTo>
                  <a:lnTo>
                    <a:pt x="19925" y="266537"/>
                  </a:lnTo>
                  <a:lnTo>
                    <a:pt x="20351" y="284692"/>
                  </a:lnTo>
                  <a:lnTo>
                    <a:pt x="20707" y="30888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91391" y="381000"/>
              <a:ext cx="15138" cy="105286"/>
            </a:xfrm>
            <a:custGeom>
              <a:avLst/>
              <a:gdLst/>
              <a:ahLst/>
              <a:cxnLst/>
              <a:rect l="0" t="0" r="0" b="0"/>
              <a:pathLst>
                <a:path w="15138" h="105286">
                  <a:moveTo>
                    <a:pt x="4609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6"/>
                  </a:lnTo>
                  <a:lnTo>
                    <a:pt x="680" y="34968"/>
                  </a:lnTo>
                  <a:lnTo>
                    <a:pt x="2148" y="44462"/>
                  </a:lnTo>
                  <a:lnTo>
                    <a:pt x="4212" y="54245"/>
                  </a:lnTo>
                  <a:lnTo>
                    <a:pt x="6559" y="63978"/>
                  </a:lnTo>
                  <a:lnTo>
                    <a:pt x="8987" y="74143"/>
                  </a:lnTo>
                  <a:lnTo>
                    <a:pt x="11706" y="86749"/>
                  </a:lnTo>
                  <a:lnTo>
                    <a:pt x="1513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06528" y="26518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01284" y="304957"/>
              <a:ext cx="265842" cy="182184"/>
            </a:xfrm>
            <a:custGeom>
              <a:avLst/>
              <a:gdLst/>
              <a:ahLst/>
              <a:cxnLst/>
              <a:rect l="0" t="0" r="0" b="0"/>
              <a:pathLst>
                <a:path w="265842" h="182184">
                  <a:moveTo>
                    <a:pt x="0" y="107628"/>
                  </a:moveTo>
                  <a:lnTo>
                    <a:pt x="2934" y="119296"/>
                  </a:lnTo>
                  <a:lnTo>
                    <a:pt x="5716" y="129785"/>
                  </a:lnTo>
                  <a:lnTo>
                    <a:pt x="8590" y="140008"/>
                  </a:lnTo>
                  <a:lnTo>
                    <a:pt x="10679" y="147378"/>
                  </a:lnTo>
                  <a:lnTo>
                    <a:pt x="10931" y="148515"/>
                  </a:lnTo>
                  <a:lnTo>
                    <a:pt x="9799" y="144524"/>
                  </a:lnTo>
                  <a:lnTo>
                    <a:pt x="7962" y="137064"/>
                  </a:lnTo>
                  <a:lnTo>
                    <a:pt x="6058" y="127336"/>
                  </a:lnTo>
                  <a:lnTo>
                    <a:pt x="4424" y="116134"/>
                  </a:lnTo>
                  <a:lnTo>
                    <a:pt x="3312" y="104135"/>
                  </a:lnTo>
                  <a:lnTo>
                    <a:pt x="3010" y="91980"/>
                  </a:lnTo>
                  <a:lnTo>
                    <a:pt x="3586" y="80017"/>
                  </a:lnTo>
                  <a:lnTo>
                    <a:pt x="5106" y="68519"/>
                  </a:lnTo>
                  <a:lnTo>
                    <a:pt x="7721" y="57786"/>
                  </a:lnTo>
                  <a:lnTo>
                    <a:pt x="11413" y="47911"/>
                  </a:lnTo>
                  <a:lnTo>
                    <a:pt x="16350" y="39294"/>
                  </a:lnTo>
                  <a:lnTo>
                    <a:pt x="22943" y="32708"/>
                  </a:lnTo>
                  <a:lnTo>
                    <a:pt x="31261" y="28395"/>
                  </a:lnTo>
                  <a:lnTo>
                    <a:pt x="40761" y="26295"/>
                  </a:lnTo>
                  <a:lnTo>
                    <a:pt x="50515" y="26315"/>
                  </a:lnTo>
                  <a:lnTo>
                    <a:pt x="59954" y="28183"/>
                  </a:lnTo>
                  <a:lnTo>
                    <a:pt x="68730" y="31688"/>
                  </a:lnTo>
                  <a:lnTo>
                    <a:pt x="76544" y="36774"/>
                  </a:lnTo>
                  <a:lnTo>
                    <a:pt x="83349" y="43263"/>
                  </a:lnTo>
                  <a:lnTo>
                    <a:pt x="89275" y="50888"/>
                  </a:lnTo>
                  <a:lnTo>
                    <a:pt x="94505" y="59376"/>
                  </a:lnTo>
                  <a:lnTo>
                    <a:pt x="99215" y="68492"/>
                  </a:lnTo>
                  <a:lnTo>
                    <a:pt x="103552" y="78053"/>
                  </a:lnTo>
                  <a:lnTo>
                    <a:pt x="107627" y="87924"/>
                  </a:lnTo>
                  <a:lnTo>
                    <a:pt x="111524" y="97984"/>
                  </a:lnTo>
                  <a:lnTo>
                    <a:pt x="115488" y="107342"/>
                  </a:lnTo>
                  <a:lnTo>
                    <a:pt x="120680" y="114162"/>
                  </a:lnTo>
                  <a:lnTo>
                    <a:pt x="127822" y="117637"/>
                  </a:lnTo>
                  <a:lnTo>
                    <a:pt x="136148" y="118439"/>
                  </a:lnTo>
                  <a:lnTo>
                    <a:pt x="145550" y="117520"/>
                  </a:lnTo>
                  <a:lnTo>
                    <a:pt x="155852" y="115570"/>
                  </a:lnTo>
                  <a:lnTo>
                    <a:pt x="166618" y="113012"/>
                  </a:lnTo>
                  <a:lnTo>
                    <a:pt x="177525" y="110087"/>
                  </a:lnTo>
                  <a:lnTo>
                    <a:pt x="188423" y="106776"/>
                  </a:lnTo>
                  <a:lnTo>
                    <a:pt x="199257" y="102854"/>
                  </a:lnTo>
                  <a:lnTo>
                    <a:pt x="210014" y="98243"/>
                  </a:lnTo>
                  <a:lnTo>
                    <a:pt x="220539" y="93006"/>
                  </a:lnTo>
                  <a:lnTo>
                    <a:pt x="230540" y="87264"/>
                  </a:lnTo>
                  <a:lnTo>
                    <a:pt x="239890" y="81132"/>
                  </a:lnTo>
                  <a:lnTo>
                    <a:pt x="248305" y="74386"/>
                  </a:lnTo>
                  <a:lnTo>
                    <a:pt x="255280" y="66494"/>
                  </a:lnTo>
                  <a:lnTo>
                    <a:pt x="260663" y="57265"/>
                  </a:lnTo>
                  <a:lnTo>
                    <a:pt x="264294" y="47135"/>
                  </a:lnTo>
                  <a:lnTo>
                    <a:pt x="265841" y="36951"/>
                  </a:lnTo>
                  <a:lnTo>
                    <a:pt x="265316" y="27223"/>
                  </a:lnTo>
                  <a:lnTo>
                    <a:pt x="262693" y="18423"/>
                  </a:lnTo>
                  <a:lnTo>
                    <a:pt x="257743" y="11124"/>
                  </a:lnTo>
                  <a:lnTo>
                    <a:pt x="250567" y="5491"/>
                  </a:lnTo>
                  <a:lnTo>
                    <a:pt x="241682" y="1676"/>
                  </a:lnTo>
                  <a:lnTo>
                    <a:pt x="231818" y="0"/>
                  </a:lnTo>
                  <a:lnTo>
                    <a:pt x="221490" y="425"/>
                  </a:lnTo>
                  <a:lnTo>
                    <a:pt x="211135" y="2639"/>
                  </a:lnTo>
                  <a:lnTo>
                    <a:pt x="201190" y="6250"/>
                  </a:lnTo>
                  <a:lnTo>
                    <a:pt x="191844" y="10905"/>
                  </a:lnTo>
                  <a:lnTo>
                    <a:pt x="183248" y="16637"/>
                  </a:lnTo>
                  <a:lnTo>
                    <a:pt x="175612" y="23840"/>
                  </a:lnTo>
                  <a:lnTo>
                    <a:pt x="168957" y="32611"/>
                  </a:lnTo>
                  <a:lnTo>
                    <a:pt x="163318" y="42772"/>
                  </a:lnTo>
                  <a:lnTo>
                    <a:pt x="158819" y="54042"/>
                  </a:lnTo>
                  <a:lnTo>
                    <a:pt x="155425" y="66139"/>
                  </a:lnTo>
                  <a:lnTo>
                    <a:pt x="153127" y="78668"/>
                  </a:lnTo>
                  <a:lnTo>
                    <a:pt x="152025" y="91145"/>
                  </a:lnTo>
                  <a:lnTo>
                    <a:pt x="152066" y="103310"/>
                  </a:lnTo>
                  <a:lnTo>
                    <a:pt x="153228" y="115105"/>
                  </a:lnTo>
                  <a:lnTo>
                    <a:pt x="155602" y="126565"/>
                  </a:lnTo>
                  <a:lnTo>
                    <a:pt x="159130" y="137748"/>
                  </a:lnTo>
                  <a:lnTo>
                    <a:pt x="163786" y="148396"/>
                  </a:lnTo>
                  <a:lnTo>
                    <a:pt x="169661" y="157948"/>
                  </a:lnTo>
                  <a:lnTo>
                    <a:pt x="176687" y="166179"/>
                  </a:lnTo>
                  <a:lnTo>
                    <a:pt x="184675" y="172859"/>
                  </a:lnTo>
                  <a:lnTo>
                    <a:pt x="193407" y="177599"/>
                  </a:lnTo>
                  <a:lnTo>
                    <a:pt x="202683" y="180381"/>
                  </a:lnTo>
                  <a:lnTo>
                    <a:pt x="212274" y="181637"/>
                  </a:lnTo>
                  <a:lnTo>
                    <a:pt x="223073" y="182183"/>
                  </a:lnTo>
                  <a:lnTo>
                    <a:pt x="238261" y="182071"/>
                  </a:lnTo>
                  <a:lnTo>
                    <a:pt x="263213" y="181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27668" y="292168"/>
              <a:ext cx="130659" cy="191221"/>
            </a:xfrm>
            <a:custGeom>
              <a:avLst/>
              <a:gdLst/>
              <a:ahLst/>
              <a:cxnLst/>
              <a:rect l="0" t="0" r="0" b="0"/>
              <a:pathLst>
                <a:path w="130659" h="191221">
                  <a:moveTo>
                    <a:pt x="105284" y="4604"/>
                  </a:moveTo>
                  <a:lnTo>
                    <a:pt x="96416" y="1804"/>
                  </a:lnTo>
                  <a:lnTo>
                    <a:pt x="87429" y="302"/>
                  </a:lnTo>
                  <a:lnTo>
                    <a:pt x="77438" y="0"/>
                  </a:lnTo>
                  <a:lnTo>
                    <a:pt x="66630" y="852"/>
                  </a:lnTo>
                  <a:lnTo>
                    <a:pt x="55467" y="2968"/>
                  </a:lnTo>
                  <a:lnTo>
                    <a:pt x="44271" y="6295"/>
                  </a:lnTo>
                  <a:lnTo>
                    <a:pt x="33505" y="10803"/>
                  </a:lnTo>
                  <a:lnTo>
                    <a:pt x="23816" y="16570"/>
                  </a:lnTo>
                  <a:lnTo>
                    <a:pt x="15472" y="23517"/>
                  </a:lnTo>
                  <a:lnTo>
                    <a:pt x="8871" y="31281"/>
                  </a:lnTo>
                  <a:lnTo>
                    <a:pt x="4712" y="39330"/>
                  </a:lnTo>
                  <a:lnTo>
                    <a:pt x="3148" y="47324"/>
                  </a:lnTo>
                  <a:lnTo>
                    <a:pt x="4199" y="54808"/>
                  </a:lnTo>
                  <a:lnTo>
                    <a:pt x="8011" y="61148"/>
                  </a:lnTo>
                  <a:lnTo>
                    <a:pt x="14389" y="66116"/>
                  </a:lnTo>
                  <a:lnTo>
                    <a:pt x="22888" y="69977"/>
                  </a:lnTo>
                  <a:lnTo>
                    <a:pt x="33017" y="73273"/>
                  </a:lnTo>
                  <a:lnTo>
                    <a:pt x="44339" y="76387"/>
                  </a:lnTo>
                  <a:lnTo>
                    <a:pt x="56341" y="79499"/>
                  </a:lnTo>
                  <a:lnTo>
                    <a:pt x="68464" y="82676"/>
                  </a:lnTo>
                  <a:lnTo>
                    <a:pt x="80382" y="85939"/>
                  </a:lnTo>
                  <a:lnTo>
                    <a:pt x="91671" y="89608"/>
                  </a:lnTo>
                  <a:lnTo>
                    <a:pt x="101727" y="94282"/>
                  </a:lnTo>
                  <a:lnTo>
                    <a:pt x="110338" y="100209"/>
                  </a:lnTo>
                  <a:lnTo>
                    <a:pt x="117459" y="107479"/>
                  </a:lnTo>
                  <a:lnTo>
                    <a:pt x="123035" y="116187"/>
                  </a:lnTo>
                  <a:lnTo>
                    <a:pt x="127186" y="126223"/>
                  </a:lnTo>
                  <a:lnTo>
                    <a:pt x="129841" y="137029"/>
                  </a:lnTo>
                  <a:lnTo>
                    <a:pt x="130658" y="147734"/>
                  </a:lnTo>
                  <a:lnTo>
                    <a:pt x="129608" y="157843"/>
                  </a:lnTo>
                  <a:lnTo>
                    <a:pt x="126616" y="166915"/>
                  </a:lnTo>
                  <a:lnTo>
                    <a:pt x="121410" y="174403"/>
                  </a:lnTo>
                  <a:lnTo>
                    <a:pt x="114053" y="180176"/>
                  </a:lnTo>
                  <a:lnTo>
                    <a:pt x="104877" y="184425"/>
                  </a:lnTo>
                  <a:lnTo>
                    <a:pt x="94284" y="187459"/>
                  </a:lnTo>
                  <a:lnTo>
                    <a:pt x="82649" y="189577"/>
                  </a:lnTo>
                  <a:lnTo>
                    <a:pt x="70433" y="190868"/>
                  </a:lnTo>
                  <a:lnTo>
                    <a:pt x="58167" y="191220"/>
                  </a:lnTo>
                  <a:lnTo>
                    <a:pt x="46157" y="190650"/>
                  </a:lnTo>
                  <a:lnTo>
                    <a:pt x="34938" y="189448"/>
                  </a:lnTo>
                  <a:lnTo>
                    <a:pt x="24267" y="187980"/>
                  </a:lnTo>
                  <a:lnTo>
                    <a:pt x="13212" y="186119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84444" y="307300"/>
              <a:ext cx="224381" cy="163927"/>
            </a:xfrm>
            <a:custGeom>
              <a:avLst/>
              <a:gdLst/>
              <a:ahLst/>
              <a:cxnLst/>
              <a:rect l="0" t="0" r="0" b="0"/>
              <a:pathLst>
                <a:path w="224381" h="163927">
                  <a:moveTo>
                    <a:pt x="11721" y="42114"/>
                  </a:moveTo>
                  <a:lnTo>
                    <a:pt x="6055" y="53849"/>
                  </a:lnTo>
                  <a:lnTo>
                    <a:pt x="2411" y="64978"/>
                  </a:lnTo>
                  <a:lnTo>
                    <a:pt x="502" y="76576"/>
                  </a:lnTo>
                  <a:lnTo>
                    <a:pt x="0" y="88738"/>
                  </a:lnTo>
                  <a:lnTo>
                    <a:pt x="620" y="101398"/>
                  </a:lnTo>
                  <a:lnTo>
                    <a:pt x="2099" y="114440"/>
                  </a:lnTo>
                  <a:lnTo>
                    <a:pt x="4540" y="127274"/>
                  </a:lnTo>
                  <a:lnTo>
                    <a:pt x="8377" y="138894"/>
                  </a:lnTo>
                  <a:lnTo>
                    <a:pt x="13727" y="148835"/>
                  </a:lnTo>
                  <a:lnTo>
                    <a:pt x="20267" y="156659"/>
                  </a:lnTo>
                  <a:lnTo>
                    <a:pt x="27420" y="161715"/>
                  </a:lnTo>
                  <a:lnTo>
                    <a:pt x="34786" y="163926"/>
                  </a:lnTo>
                  <a:lnTo>
                    <a:pt x="42170" y="163666"/>
                  </a:lnTo>
                  <a:lnTo>
                    <a:pt x="49501" y="161456"/>
                  </a:lnTo>
                  <a:lnTo>
                    <a:pt x="56757" y="157789"/>
                  </a:lnTo>
                  <a:lnTo>
                    <a:pt x="63782" y="152909"/>
                  </a:lnTo>
                  <a:lnTo>
                    <a:pt x="70279" y="146820"/>
                  </a:lnTo>
                  <a:lnTo>
                    <a:pt x="76162" y="139652"/>
                  </a:lnTo>
                  <a:lnTo>
                    <a:pt x="82428" y="132831"/>
                  </a:lnTo>
                  <a:lnTo>
                    <a:pt x="89736" y="128866"/>
                  </a:lnTo>
                  <a:lnTo>
                    <a:pt x="96988" y="128661"/>
                  </a:lnTo>
                  <a:lnTo>
                    <a:pt x="103978" y="131660"/>
                  </a:lnTo>
                  <a:lnTo>
                    <a:pt x="110842" y="137010"/>
                  </a:lnTo>
                  <a:lnTo>
                    <a:pt x="118013" y="143514"/>
                  </a:lnTo>
                  <a:lnTo>
                    <a:pt x="126155" y="149732"/>
                  </a:lnTo>
                  <a:lnTo>
                    <a:pt x="135539" y="154902"/>
                  </a:lnTo>
                  <a:lnTo>
                    <a:pt x="145933" y="158541"/>
                  </a:lnTo>
                  <a:lnTo>
                    <a:pt x="156823" y="160169"/>
                  </a:lnTo>
                  <a:lnTo>
                    <a:pt x="167840" y="159740"/>
                  </a:lnTo>
                  <a:lnTo>
                    <a:pt x="178488" y="157370"/>
                  </a:lnTo>
                  <a:lnTo>
                    <a:pt x="188098" y="153131"/>
                  </a:lnTo>
                  <a:lnTo>
                    <a:pt x="196406" y="147249"/>
                  </a:lnTo>
                  <a:lnTo>
                    <a:pt x="203491" y="140051"/>
                  </a:lnTo>
                  <a:lnTo>
                    <a:pt x="209573" y="131858"/>
                  </a:lnTo>
                  <a:lnTo>
                    <a:pt x="214882" y="122935"/>
                  </a:lnTo>
                  <a:lnTo>
                    <a:pt x="219297" y="113166"/>
                  </a:lnTo>
                  <a:lnTo>
                    <a:pt x="222368" y="102092"/>
                  </a:lnTo>
                  <a:lnTo>
                    <a:pt x="223959" y="89573"/>
                  </a:lnTo>
                  <a:lnTo>
                    <a:pt x="224380" y="75941"/>
                  </a:lnTo>
                  <a:lnTo>
                    <a:pt x="224260" y="60175"/>
                  </a:lnTo>
                  <a:lnTo>
                    <a:pt x="223588" y="37536"/>
                  </a:lnTo>
                  <a:lnTo>
                    <a:pt x="2222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36081" y="319008"/>
              <a:ext cx="139112" cy="180414"/>
            </a:xfrm>
            <a:custGeom>
              <a:avLst/>
              <a:gdLst/>
              <a:ahLst/>
              <a:cxnLst/>
              <a:rect l="0" t="0" r="0" b="0"/>
              <a:pathLst>
                <a:path w="139112" h="180414">
                  <a:moveTo>
                    <a:pt x="44354" y="61992"/>
                  </a:moveTo>
                  <a:lnTo>
                    <a:pt x="50356" y="67725"/>
                  </a:lnTo>
                  <a:lnTo>
                    <a:pt x="57200" y="72009"/>
                  </a:lnTo>
                  <a:lnTo>
                    <a:pt x="65584" y="75206"/>
                  </a:lnTo>
                  <a:lnTo>
                    <a:pt x="75039" y="77221"/>
                  </a:lnTo>
                  <a:lnTo>
                    <a:pt x="84705" y="77622"/>
                  </a:lnTo>
                  <a:lnTo>
                    <a:pt x="94055" y="76306"/>
                  </a:lnTo>
                  <a:lnTo>
                    <a:pt x="102753" y="73311"/>
                  </a:lnTo>
                  <a:lnTo>
                    <a:pt x="110509" y="68638"/>
                  </a:lnTo>
                  <a:lnTo>
                    <a:pt x="117257" y="62464"/>
                  </a:lnTo>
                  <a:lnTo>
                    <a:pt x="122635" y="55236"/>
                  </a:lnTo>
                  <a:lnTo>
                    <a:pt x="125898" y="47555"/>
                  </a:lnTo>
                  <a:lnTo>
                    <a:pt x="126834" y="39803"/>
                  </a:lnTo>
                  <a:lnTo>
                    <a:pt x="125684" y="32143"/>
                  </a:lnTo>
                  <a:lnTo>
                    <a:pt x="122862" y="24620"/>
                  </a:lnTo>
                  <a:lnTo>
                    <a:pt x="118778" y="17241"/>
                  </a:lnTo>
                  <a:lnTo>
                    <a:pt x="113616" y="10472"/>
                  </a:lnTo>
                  <a:lnTo>
                    <a:pt x="107335" y="5210"/>
                  </a:lnTo>
                  <a:lnTo>
                    <a:pt x="100004" y="1821"/>
                  </a:lnTo>
                  <a:lnTo>
                    <a:pt x="91796" y="190"/>
                  </a:lnTo>
                  <a:lnTo>
                    <a:pt x="82908" y="0"/>
                  </a:lnTo>
                  <a:lnTo>
                    <a:pt x="73525" y="913"/>
                  </a:lnTo>
                  <a:lnTo>
                    <a:pt x="63953" y="2794"/>
                  </a:lnTo>
                  <a:lnTo>
                    <a:pt x="54607" y="5719"/>
                  </a:lnTo>
                  <a:lnTo>
                    <a:pt x="45698" y="9647"/>
                  </a:lnTo>
                  <a:lnTo>
                    <a:pt x="37412" y="14588"/>
                  </a:lnTo>
                  <a:lnTo>
                    <a:pt x="29992" y="20660"/>
                  </a:lnTo>
                  <a:lnTo>
                    <a:pt x="23482" y="27827"/>
                  </a:lnTo>
                  <a:lnTo>
                    <a:pt x="17772" y="36082"/>
                  </a:lnTo>
                  <a:lnTo>
                    <a:pt x="12693" y="45525"/>
                  </a:lnTo>
                  <a:lnTo>
                    <a:pt x="8097" y="56097"/>
                  </a:lnTo>
                  <a:lnTo>
                    <a:pt x="4178" y="67449"/>
                  </a:lnTo>
                  <a:lnTo>
                    <a:pt x="1449" y="79061"/>
                  </a:lnTo>
                  <a:lnTo>
                    <a:pt x="96" y="90609"/>
                  </a:lnTo>
                  <a:lnTo>
                    <a:pt x="0" y="101973"/>
                  </a:lnTo>
                  <a:lnTo>
                    <a:pt x="926" y="113136"/>
                  </a:lnTo>
                  <a:lnTo>
                    <a:pt x="2631" y="124121"/>
                  </a:lnTo>
                  <a:lnTo>
                    <a:pt x="5232" y="134804"/>
                  </a:lnTo>
                  <a:lnTo>
                    <a:pt x="9181" y="144911"/>
                  </a:lnTo>
                  <a:lnTo>
                    <a:pt x="14618" y="154334"/>
                  </a:lnTo>
                  <a:lnTo>
                    <a:pt x="21558" y="162798"/>
                  </a:lnTo>
                  <a:lnTo>
                    <a:pt x="30043" y="169805"/>
                  </a:lnTo>
                  <a:lnTo>
                    <a:pt x="39936" y="175211"/>
                  </a:lnTo>
                  <a:lnTo>
                    <a:pt x="50815" y="178857"/>
                  </a:lnTo>
                  <a:lnTo>
                    <a:pt x="62102" y="180413"/>
                  </a:lnTo>
                  <a:lnTo>
                    <a:pt x="73425" y="179908"/>
                  </a:lnTo>
                  <a:lnTo>
                    <a:pt x="84561" y="177765"/>
                  </a:lnTo>
                  <a:lnTo>
                    <a:pt x="96648" y="174304"/>
                  </a:lnTo>
                  <a:lnTo>
                    <a:pt x="112974" y="168105"/>
                  </a:lnTo>
                  <a:lnTo>
                    <a:pt x="139111" y="156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18848" y="310323"/>
              <a:ext cx="156427" cy="186491"/>
            </a:xfrm>
            <a:custGeom>
              <a:avLst/>
              <a:gdLst/>
              <a:ahLst/>
              <a:cxnLst/>
              <a:rect l="0" t="0" r="0" b="0"/>
              <a:pathLst>
                <a:path w="156427" h="186491">
                  <a:moveTo>
                    <a:pt x="19556" y="91734"/>
                  </a:moveTo>
                  <a:lnTo>
                    <a:pt x="19556" y="103469"/>
                  </a:lnTo>
                  <a:lnTo>
                    <a:pt x="19556" y="114598"/>
                  </a:lnTo>
                  <a:lnTo>
                    <a:pt x="19561" y="126191"/>
                  </a:lnTo>
                  <a:lnTo>
                    <a:pt x="19733" y="138180"/>
                  </a:lnTo>
                  <a:lnTo>
                    <a:pt x="20381" y="150191"/>
                  </a:lnTo>
                  <a:lnTo>
                    <a:pt x="21610" y="161976"/>
                  </a:lnTo>
                  <a:lnTo>
                    <a:pt x="22500" y="172753"/>
                  </a:lnTo>
                  <a:lnTo>
                    <a:pt x="21224" y="179721"/>
                  </a:lnTo>
                  <a:lnTo>
                    <a:pt x="17819" y="180503"/>
                  </a:lnTo>
                  <a:lnTo>
                    <a:pt x="13868" y="175947"/>
                  </a:lnTo>
                  <a:lnTo>
                    <a:pt x="10112" y="167421"/>
                  </a:lnTo>
                  <a:lnTo>
                    <a:pt x="6949" y="156062"/>
                  </a:lnTo>
                  <a:lnTo>
                    <a:pt x="4489" y="142730"/>
                  </a:lnTo>
                  <a:lnTo>
                    <a:pt x="2670" y="128205"/>
                  </a:lnTo>
                  <a:lnTo>
                    <a:pt x="1367" y="113226"/>
                  </a:lnTo>
                  <a:lnTo>
                    <a:pt x="458" y="98227"/>
                  </a:lnTo>
                  <a:lnTo>
                    <a:pt x="0" y="83542"/>
                  </a:lnTo>
                  <a:lnTo>
                    <a:pt x="218" y="69519"/>
                  </a:lnTo>
                  <a:lnTo>
                    <a:pt x="1183" y="56272"/>
                  </a:lnTo>
                  <a:lnTo>
                    <a:pt x="2984" y="43900"/>
                  </a:lnTo>
                  <a:lnTo>
                    <a:pt x="5796" y="32575"/>
                  </a:lnTo>
                  <a:lnTo>
                    <a:pt x="9621" y="22300"/>
                  </a:lnTo>
                  <a:lnTo>
                    <a:pt x="14477" y="13415"/>
                  </a:lnTo>
                  <a:lnTo>
                    <a:pt x="20486" y="6649"/>
                  </a:lnTo>
                  <a:lnTo>
                    <a:pt x="27607" y="2215"/>
                  </a:lnTo>
                  <a:lnTo>
                    <a:pt x="35829" y="34"/>
                  </a:lnTo>
                  <a:lnTo>
                    <a:pt x="45251" y="0"/>
                  </a:lnTo>
                  <a:lnTo>
                    <a:pt x="55802" y="1832"/>
                  </a:lnTo>
                  <a:lnTo>
                    <a:pt x="66971" y="5314"/>
                  </a:lnTo>
                  <a:lnTo>
                    <a:pt x="77927" y="10383"/>
                  </a:lnTo>
                  <a:lnTo>
                    <a:pt x="88214" y="16862"/>
                  </a:lnTo>
                  <a:lnTo>
                    <a:pt x="97576" y="24480"/>
                  </a:lnTo>
                  <a:lnTo>
                    <a:pt x="105792" y="32963"/>
                  </a:lnTo>
                  <a:lnTo>
                    <a:pt x="112871" y="42075"/>
                  </a:lnTo>
                  <a:lnTo>
                    <a:pt x="118982" y="51634"/>
                  </a:lnTo>
                  <a:lnTo>
                    <a:pt x="124336" y="61503"/>
                  </a:lnTo>
                  <a:lnTo>
                    <a:pt x="129131" y="71586"/>
                  </a:lnTo>
                  <a:lnTo>
                    <a:pt x="133523" y="81815"/>
                  </a:lnTo>
                  <a:lnTo>
                    <a:pt x="137635" y="92141"/>
                  </a:lnTo>
                  <a:lnTo>
                    <a:pt x="141548" y="102539"/>
                  </a:lnTo>
                  <a:lnTo>
                    <a:pt x="145160" y="113150"/>
                  </a:lnTo>
                  <a:lnTo>
                    <a:pt x="148208" y="124266"/>
                  </a:lnTo>
                  <a:lnTo>
                    <a:pt x="150588" y="135989"/>
                  </a:lnTo>
                  <a:lnTo>
                    <a:pt x="152359" y="147670"/>
                  </a:lnTo>
                  <a:lnTo>
                    <a:pt x="153822" y="159150"/>
                  </a:lnTo>
                  <a:lnTo>
                    <a:pt x="155104" y="171441"/>
                  </a:lnTo>
                  <a:lnTo>
                    <a:pt x="156426" y="186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75274" y="341235"/>
              <a:ext cx="263213" cy="194832"/>
            </a:xfrm>
            <a:custGeom>
              <a:avLst/>
              <a:gdLst/>
              <a:ahLst/>
              <a:cxnLst/>
              <a:rect l="0" t="0" r="0" b="0"/>
              <a:pathLst>
                <a:path w="263213" h="194832">
                  <a:moveTo>
                    <a:pt x="0" y="113464"/>
                  </a:moveTo>
                  <a:lnTo>
                    <a:pt x="5934" y="107664"/>
                  </a:lnTo>
                  <a:lnTo>
                    <a:pt x="12138" y="102739"/>
                  </a:lnTo>
                  <a:lnTo>
                    <a:pt x="19240" y="98241"/>
                  </a:lnTo>
                  <a:lnTo>
                    <a:pt x="27353" y="94193"/>
                  </a:lnTo>
                  <a:lnTo>
                    <a:pt x="36648" y="90828"/>
                  </a:lnTo>
                  <a:lnTo>
                    <a:pt x="47086" y="88211"/>
                  </a:lnTo>
                  <a:lnTo>
                    <a:pt x="58165" y="85938"/>
                  </a:lnTo>
                  <a:lnTo>
                    <a:pt x="69055" y="83262"/>
                  </a:lnTo>
                  <a:lnTo>
                    <a:pt x="79298" y="79790"/>
                  </a:lnTo>
                  <a:lnTo>
                    <a:pt x="88799" y="75471"/>
                  </a:lnTo>
                  <a:lnTo>
                    <a:pt x="97639" y="70422"/>
                  </a:lnTo>
                  <a:lnTo>
                    <a:pt x="105941" y="64796"/>
                  </a:lnTo>
                  <a:lnTo>
                    <a:pt x="113349" y="58577"/>
                  </a:lnTo>
                  <a:lnTo>
                    <a:pt x="119047" y="51579"/>
                  </a:lnTo>
                  <a:lnTo>
                    <a:pt x="122729" y="43768"/>
                  </a:lnTo>
                  <a:lnTo>
                    <a:pt x="124387" y="35405"/>
                  </a:lnTo>
                  <a:lnTo>
                    <a:pt x="124063" y="26946"/>
                  </a:lnTo>
                  <a:lnTo>
                    <a:pt x="121983" y="18678"/>
                  </a:lnTo>
                  <a:lnTo>
                    <a:pt x="118165" y="11179"/>
                  </a:lnTo>
                  <a:lnTo>
                    <a:pt x="112335" y="5360"/>
                  </a:lnTo>
                  <a:lnTo>
                    <a:pt x="104538" y="1574"/>
                  </a:lnTo>
                  <a:lnTo>
                    <a:pt x="95391" y="0"/>
                  </a:lnTo>
                  <a:lnTo>
                    <a:pt x="85874" y="907"/>
                  </a:lnTo>
                  <a:lnTo>
                    <a:pt x="76595" y="4184"/>
                  </a:lnTo>
                  <a:lnTo>
                    <a:pt x="67926" y="9450"/>
                  </a:lnTo>
                  <a:lnTo>
                    <a:pt x="60183" y="16255"/>
                  </a:lnTo>
                  <a:lnTo>
                    <a:pt x="53430" y="24200"/>
                  </a:lnTo>
                  <a:lnTo>
                    <a:pt x="47709" y="33123"/>
                  </a:lnTo>
                  <a:lnTo>
                    <a:pt x="43149" y="43088"/>
                  </a:lnTo>
                  <a:lnTo>
                    <a:pt x="39706" y="54050"/>
                  </a:lnTo>
                  <a:lnTo>
                    <a:pt x="37204" y="65851"/>
                  </a:lnTo>
                  <a:lnTo>
                    <a:pt x="35432" y="78304"/>
                  </a:lnTo>
                  <a:lnTo>
                    <a:pt x="34204" y="91234"/>
                  </a:lnTo>
                  <a:lnTo>
                    <a:pt x="33529" y="104341"/>
                  </a:lnTo>
                  <a:lnTo>
                    <a:pt x="33601" y="117214"/>
                  </a:lnTo>
                  <a:lnTo>
                    <a:pt x="34473" y="129640"/>
                  </a:lnTo>
                  <a:lnTo>
                    <a:pt x="36380" y="141271"/>
                  </a:lnTo>
                  <a:lnTo>
                    <a:pt x="39796" y="151557"/>
                  </a:lnTo>
                  <a:lnTo>
                    <a:pt x="44840" y="160316"/>
                  </a:lnTo>
                  <a:lnTo>
                    <a:pt x="51330" y="167368"/>
                  </a:lnTo>
                  <a:lnTo>
                    <a:pt x="58974" y="172364"/>
                  </a:lnTo>
                  <a:lnTo>
                    <a:pt x="67475" y="175309"/>
                  </a:lnTo>
                  <a:lnTo>
                    <a:pt x="76266" y="176169"/>
                  </a:lnTo>
                  <a:lnTo>
                    <a:pt x="84546" y="174710"/>
                  </a:lnTo>
                  <a:lnTo>
                    <a:pt x="91927" y="171031"/>
                  </a:lnTo>
                  <a:lnTo>
                    <a:pt x="98542" y="165648"/>
                  </a:lnTo>
                  <a:lnTo>
                    <a:pt x="104831" y="159288"/>
                  </a:lnTo>
                  <a:lnTo>
                    <a:pt x="111108" y="152467"/>
                  </a:lnTo>
                  <a:lnTo>
                    <a:pt x="117666" y="145619"/>
                  </a:lnTo>
                  <a:lnTo>
                    <a:pt x="124842" y="139182"/>
                  </a:lnTo>
                  <a:lnTo>
                    <a:pt x="132752" y="133340"/>
                  </a:lnTo>
                  <a:lnTo>
                    <a:pt x="141340" y="128079"/>
                  </a:lnTo>
                  <a:lnTo>
                    <a:pt x="150475" y="123303"/>
                  </a:lnTo>
                  <a:lnTo>
                    <a:pt x="160026" y="118901"/>
                  </a:lnTo>
                  <a:lnTo>
                    <a:pt x="169878" y="114773"/>
                  </a:lnTo>
                  <a:lnTo>
                    <a:pt x="179944" y="110838"/>
                  </a:lnTo>
                  <a:lnTo>
                    <a:pt x="190154" y="107035"/>
                  </a:lnTo>
                  <a:lnTo>
                    <a:pt x="200297" y="103158"/>
                  </a:lnTo>
                  <a:lnTo>
                    <a:pt x="210035" y="98868"/>
                  </a:lnTo>
                  <a:lnTo>
                    <a:pt x="219209" y="94012"/>
                  </a:lnTo>
                  <a:lnTo>
                    <a:pt x="227674" y="88445"/>
                  </a:lnTo>
                  <a:lnTo>
                    <a:pt x="235215" y="81951"/>
                  </a:lnTo>
                  <a:lnTo>
                    <a:pt x="241792" y="74510"/>
                  </a:lnTo>
                  <a:lnTo>
                    <a:pt x="247039" y="66412"/>
                  </a:lnTo>
                  <a:lnTo>
                    <a:pt x="250208" y="58138"/>
                  </a:lnTo>
                  <a:lnTo>
                    <a:pt x="251070" y="49992"/>
                  </a:lnTo>
                  <a:lnTo>
                    <a:pt x="249529" y="42407"/>
                  </a:lnTo>
                  <a:lnTo>
                    <a:pt x="245378" y="35999"/>
                  </a:lnTo>
                  <a:lnTo>
                    <a:pt x="238775" y="30995"/>
                  </a:lnTo>
                  <a:lnTo>
                    <a:pt x="230292" y="27450"/>
                  </a:lnTo>
                  <a:lnTo>
                    <a:pt x="220706" y="25429"/>
                  </a:lnTo>
                  <a:lnTo>
                    <a:pt x="210567" y="24814"/>
                  </a:lnTo>
                  <a:lnTo>
                    <a:pt x="200342" y="25517"/>
                  </a:lnTo>
                  <a:lnTo>
                    <a:pt x="190484" y="27575"/>
                  </a:lnTo>
                  <a:lnTo>
                    <a:pt x="181196" y="30886"/>
                  </a:lnTo>
                  <a:lnTo>
                    <a:pt x="172639" y="35395"/>
                  </a:lnTo>
                  <a:lnTo>
                    <a:pt x="165029" y="41171"/>
                  </a:lnTo>
                  <a:lnTo>
                    <a:pt x="158388" y="48130"/>
                  </a:lnTo>
                  <a:lnTo>
                    <a:pt x="152587" y="56073"/>
                  </a:lnTo>
                  <a:lnTo>
                    <a:pt x="147448" y="64776"/>
                  </a:lnTo>
                  <a:lnTo>
                    <a:pt x="142810" y="74041"/>
                  </a:lnTo>
                  <a:lnTo>
                    <a:pt x="138863" y="83871"/>
                  </a:lnTo>
                  <a:lnTo>
                    <a:pt x="136117" y="94455"/>
                  </a:lnTo>
                  <a:lnTo>
                    <a:pt x="134751" y="105831"/>
                  </a:lnTo>
                  <a:lnTo>
                    <a:pt x="134649" y="117741"/>
                  </a:lnTo>
                  <a:lnTo>
                    <a:pt x="135568" y="129736"/>
                  </a:lnTo>
                  <a:lnTo>
                    <a:pt x="137270" y="141541"/>
                  </a:lnTo>
                  <a:lnTo>
                    <a:pt x="139868" y="152908"/>
                  </a:lnTo>
                  <a:lnTo>
                    <a:pt x="143813" y="163541"/>
                  </a:lnTo>
                  <a:lnTo>
                    <a:pt x="149246" y="173344"/>
                  </a:lnTo>
                  <a:lnTo>
                    <a:pt x="156013" y="181909"/>
                  </a:lnTo>
                  <a:lnTo>
                    <a:pt x="163849" y="188459"/>
                  </a:lnTo>
                  <a:lnTo>
                    <a:pt x="172492" y="192748"/>
                  </a:lnTo>
                  <a:lnTo>
                    <a:pt x="181720" y="194831"/>
                  </a:lnTo>
                  <a:lnTo>
                    <a:pt x="191358" y="194800"/>
                  </a:lnTo>
                  <a:lnTo>
                    <a:pt x="201277" y="192929"/>
                  </a:lnTo>
                  <a:lnTo>
                    <a:pt x="211225" y="189591"/>
                  </a:lnTo>
                  <a:lnTo>
                    <a:pt x="220830" y="185151"/>
                  </a:lnTo>
                  <a:lnTo>
                    <a:pt x="229911" y="179922"/>
                  </a:lnTo>
                  <a:lnTo>
                    <a:pt x="238173" y="174444"/>
                  </a:lnTo>
                  <a:lnTo>
                    <a:pt x="245925" y="168955"/>
                  </a:lnTo>
                  <a:lnTo>
                    <a:pt x="253845" y="162978"/>
                  </a:lnTo>
                  <a:lnTo>
                    <a:pt x="263212" y="155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67874" y="163578"/>
              <a:ext cx="115021" cy="413272"/>
            </a:xfrm>
            <a:custGeom>
              <a:avLst/>
              <a:gdLst/>
              <a:ahLst/>
              <a:cxnLst/>
              <a:rect l="0" t="0" r="0" b="0"/>
              <a:pathLst>
                <a:path w="115021" h="413272">
                  <a:moveTo>
                    <a:pt x="86425" y="312178"/>
                  </a:moveTo>
                  <a:lnTo>
                    <a:pt x="92092" y="303377"/>
                  </a:lnTo>
                  <a:lnTo>
                    <a:pt x="95736" y="295030"/>
                  </a:lnTo>
                  <a:lnTo>
                    <a:pt x="97641" y="286336"/>
                  </a:lnTo>
                  <a:lnTo>
                    <a:pt x="97970" y="277388"/>
                  </a:lnTo>
                  <a:lnTo>
                    <a:pt x="96701" y="268541"/>
                  </a:lnTo>
                  <a:lnTo>
                    <a:pt x="93968" y="260016"/>
                  </a:lnTo>
                  <a:lnTo>
                    <a:pt x="89701" y="252346"/>
                  </a:lnTo>
                  <a:lnTo>
                    <a:pt x="83569" y="246414"/>
                  </a:lnTo>
                  <a:lnTo>
                    <a:pt x="75567" y="242552"/>
                  </a:lnTo>
                  <a:lnTo>
                    <a:pt x="66282" y="240928"/>
                  </a:lnTo>
                  <a:lnTo>
                    <a:pt x="56672" y="241802"/>
                  </a:lnTo>
                  <a:lnTo>
                    <a:pt x="47330" y="245061"/>
                  </a:lnTo>
                  <a:lnTo>
                    <a:pt x="38621" y="250484"/>
                  </a:lnTo>
                  <a:lnTo>
                    <a:pt x="30850" y="257929"/>
                  </a:lnTo>
                  <a:lnTo>
                    <a:pt x="24073" y="267111"/>
                  </a:lnTo>
                  <a:lnTo>
                    <a:pt x="18167" y="277509"/>
                  </a:lnTo>
                  <a:lnTo>
                    <a:pt x="12952" y="288472"/>
                  </a:lnTo>
                  <a:lnTo>
                    <a:pt x="8260" y="299581"/>
                  </a:lnTo>
                  <a:lnTo>
                    <a:pt x="4274" y="310647"/>
                  </a:lnTo>
                  <a:lnTo>
                    <a:pt x="1500" y="321611"/>
                  </a:lnTo>
                  <a:lnTo>
                    <a:pt x="117" y="332472"/>
                  </a:lnTo>
                  <a:lnTo>
                    <a:pt x="0" y="343411"/>
                  </a:lnTo>
                  <a:lnTo>
                    <a:pt x="911" y="354756"/>
                  </a:lnTo>
                  <a:lnTo>
                    <a:pt x="2607" y="366640"/>
                  </a:lnTo>
                  <a:lnTo>
                    <a:pt x="5202" y="378555"/>
                  </a:lnTo>
                  <a:lnTo>
                    <a:pt x="9147" y="389490"/>
                  </a:lnTo>
                  <a:lnTo>
                    <a:pt x="14572" y="398938"/>
                  </a:lnTo>
                  <a:lnTo>
                    <a:pt x="21164" y="406414"/>
                  </a:lnTo>
                  <a:lnTo>
                    <a:pt x="28352" y="411229"/>
                  </a:lnTo>
                  <a:lnTo>
                    <a:pt x="35738" y="413271"/>
                  </a:lnTo>
                  <a:lnTo>
                    <a:pt x="42965" y="412725"/>
                  </a:lnTo>
                  <a:lnTo>
                    <a:pt x="49659" y="409792"/>
                  </a:lnTo>
                  <a:lnTo>
                    <a:pt x="55678" y="404820"/>
                  </a:lnTo>
                  <a:lnTo>
                    <a:pt x="61226" y="398081"/>
                  </a:lnTo>
                  <a:lnTo>
                    <a:pt x="66727" y="389672"/>
                  </a:lnTo>
                  <a:lnTo>
                    <a:pt x="72431" y="379799"/>
                  </a:lnTo>
                  <a:lnTo>
                    <a:pt x="78246" y="368748"/>
                  </a:lnTo>
                  <a:lnTo>
                    <a:pt x="83852" y="356807"/>
                  </a:lnTo>
                  <a:lnTo>
                    <a:pt x="89064" y="344210"/>
                  </a:lnTo>
                  <a:lnTo>
                    <a:pt x="93699" y="330819"/>
                  </a:lnTo>
                  <a:lnTo>
                    <a:pt x="97507" y="316159"/>
                  </a:lnTo>
                  <a:lnTo>
                    <a:pt x="100438" y="300085"/>
                  </a:lnTo>
                  <a:lnTo>
                    <a:pt x="102764" y="283221"/>
                  </a:lnTo>
                  <a:lnTo>
                    <a:pt x="104946" y="266741"/>
                  </a:lnTo>
                  <a:lnTo>
                    <a:pt x="107267" y="251280"/>
                  </a:lnTo>
                  <a:lnTo>
                    <a:pt x="109659" y="236629"/>
                  </a:lnTo>
                  <a:lnTo>
                    <a:pt x="111811" y="222037"/>
                  </a:lnTo>
                  <a:lnTo>
                    <a:pt x="113552" y="207043"/>
                  </a:lnTo>
                  <a:lnTo>
                    <a:pt x="114704" y="191836"/>
                  </a:lnTo>
                  <a:lnTo>
                    <a:pt x="115020" y="177065"/>
                  </a:lnTo>
                  <a:lnTo>
                    <a:pt x="114454" y="163072"/>
                  </a:lnTo>
                  <a:lnTo>
                    <a:pt x="113276" y="149401"/>
                  </a:lnTo>
                  <a:lnTo>
                    <a:pt x="111954" y="135017"/>
                  </a:lnTo>
                  <a:lnTo>
                    <a:pt x="110769" y="119383"/>
                  </a:lnTo>
                  <a:lnTo>
                    <a:pt x="109654" y="102780"/>
                  </a:lnTo>
                  <a:lnTo>
                    <a:pt x="108300" y="86011"/>
                  </a:lnTo>
                  <a:lnTo>
                    <a:pt x="106537" y="69583"/>
                  </a:lnTo>
                  <a:lnTo>
                    <a:pt x="104353" y="53824"/>
                  </a:lnTo>
                  <a:lnTo>
                    <a:pt x="101807" y="39022"/>
                  </a:lnTo>
                  <a:lnTo>
                    <a:pt x="98976" y="25243"/>
                  </a:lnTo>
                  <a:lnTo>
                    <a:pt x="95746" y="13185"/>
                  </a:lnTo>
                  <a:lnTo>
                    <a:pt x="91088" y="4405"/>
                  </a:lnTo>
                  <a:lnTo>
                    <a:pt x="85006" y="0"/>
                  </a:lnTo>
                  <a:lnTo>
                    <a:pt x="79514" y="179"/>
                  </a:lnTo>
                  <a:lnTo>
                    <a:pt x="75271" y="4254"/>
                  </a:lnTo>
                  <a:lnTo>
                    <a:pt x="72192" y="11473"/>
                  </a:lnTo>
                  <a:lnTo>
                    <a:pt x="70024" y="21330"/>
                  </a:lnTo>
                  <a:lnTo>
                    <a:pt x="68529" y="33324"/>
                  </a:lnTo>
                  <a:lnTo>
                    <a:pt x="67675" y="47119"/>
                  </a:lnTo>
                  <a:lnTo>
                    <a:pt x="67626" y="62587"/>
                  </a:lnTo>
                  <a:lnTo>
                    <a:pt x="68403" y="79520"/>
                  </a:lnTo>
                  <a:lnTo>
                    <a:pt x="69739" y="97791"/>
                  </a:lnTo>
                  <a:lnTo>
                    <a:pt x="71174" y="117420"/>
                  </a:lnTo>
                  <a:lnTo>
                    <a:pt x="72439" y="138276"/>
                  </a:lnTo>
                  <a:lnTo>
                    <a:pt x="73609" y="159484"/>
                  </a:lnTo>
                  <a:lnTo>
                    <a:pt x="75001" y="179577"/>
                  </a:lnTo>
                  <a:lnTo>
                    <a:pt x="76786" y="197831"/>
                  </a:lnTo>
                  <a:lnTo>
                    <a:pt x="78815" y="214373"/>
                  </a:lnTo>
                  <a:lnTo>
                    <a:pt x="80724" y="229793"/>
                  </a:lnTo>
                  <a:lnTo>
                    <a:pt x="82304" y="244581"/>
                  </a:lnTo>
                  <a:lnTo>
                    <a:pt x="83518" y="259194"/>
                  </a:lnTo>
                  <a:lnTo>
                    <a:pt x="84408" y="274101"/>
                  </a:lnTo>
                  <a:lnTo>
                    <a:pt x="85042" y="289492"/>
                  </a:lnTo>
                  <a:lnTo>
                    <a:pt x="85484" y="304619"/>
                  </a:lnTo>
                  <a:lnTo>
                    <a:pt x="85838" y="319394"/>
                  </a:lnTo>
                  <a:lnTo>
                    <a:pt x="86133" y="335118"/>
                  </a:lnTo>
                  <a:lnTo>
                    <a:pt x="86425" y="354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51881" y="1213738"/>
            <a:ext cx="6964230" cy="663296"/>
            <a:chOff x="1051881" y="1213738"/>
            <a:chExt cx="6964230" cy="663296"/>
          </a:xfrm>
        </p:grpSpPr>
        <p:sp>
          <p:nvSpPr>
            <p:cNvPr id="34" name="Freeform 33"/>
            <p:cNvSpPr/>
            <p:nvPr/>
          </p:nvSpPr>
          <p:spPr>
            <a:xfrm>
              <a:off x="1051881" y="1266380"/>
              <a:ext cx="210355" cy="374623"/>
            </a:xfrm>
            <a:custGeom>
              <a:avLst/>
              <a:gdLst/>
              <a:ahLst/>
              <a:cxnLst/>
              <a:rect l="0" t="0" r="0" b="0"/>
              <a:pathLst>
                <a:path w="210355" h="374623">
                  <a:moveTo>
                    <a:pt x="52427" y="0"/>
                  </a:moveTo>
                  <a:lnTo>
                    <a:pt x="49560" y="8869"/>
                  </a:lnTo>
                  <a:lnTo>
                    <a:pt x="47418" y="17856"/>
                  </a:lnTo>
                  <a:lnTo>
                    <a:pt x="45810" y="27856"/>
                  </a:lnTo>
                  <a:lnTo>
                    <a:pt x="44457" y="39009"/>
                  </a:lnTo>
                  <a:lnTo>
                    <a:pt x="42960" y="51469"/>
                  </a:lnTo>
                  <a:lnTo>
                    <a:pt x="41104" y="65167"/>
                  </a:lnTo>
                  <a:lnTo>
                    <a:pt x="38692" y="79412"/>
                  </a:lnTo>
                  <a:lnTo>
                    <a:pt x="35463" y="93044"/>
                  </a:lnTo>
                  <a:lnTo>
                    <a:pt x="31365" y="105481"/>
                  </a:lnTo>
                  <a:lnTo>
                    <a:pt x="26663" y="117302"/>
                  </a:lnTo>
                  <a:lnTo>
                    <a:pt x="21822" y="129912"/>
                  </a:lnTo>
                  <a:lnTo>
                    <a:pt x="17131" y="144066"/>
                  </a:lnTo>
                  <a:lnTo>
                    <a:pt x="12848" y="159694"/>
                  </a:lnTo>
                  <a:lnTo>
                    <a:pt x="9277" y="176270"/>
                  </a:lnTo>
                  <a:lnTo>
                    <a:pt x="6510" y="193354"/>
                  </a:lnTo>
                  <a:lnTo>
                    <a:pt x="4465" y="210691"/>
                  </a:lnTo>
                  <a:lnTo>
                    <a:pt x="3003" y="228149"/>
                  </a:lnTo>
                  <a:lnTo>
                    <a:pt x="1978" y="245657"/>
                  </a:lnTo>
                  <a:lnTo>
                    <a:pt x="1270" y="263021"/>
                  </a:lnTo>
                  <a:lnTo>
                    <a:pt x="787" y="279919"/>
                  </a:lnTo>
                  <a:lnTo>
                    <a:pt x="458" y="296216"/>
                  </a:lnTo>
                  <a:lnTo>
                    <a:pt x="236" y="311940"/>
                  </a:lnTo>
                  <a:lnTo>
                    <a:pt x="87" y="327194"/>
                  </a:lnTo>
                  <a:lnTo>
                    <a:pt x="0" y="342060"/>
                  </a:lnTo>
                  <a:lnTo>
                    <a:pt x="480" y="355652"/>
                  </a:lnTo>
                  <a:lnTo>
                    <a:pt x="3430" y="366100"/>
                  </a:lnTo>
                  <a:lnTo>
                    <a:pt x="9608" y="372378"/>
                  </a:lnTo>
                  <a:lnTo>
                    <a:pt x="17309" y="374622"/>
                  </a:lnTo>
                  <a:lnTo>
                    <a:pt x="25794" y="373821"/>
                  </a:lnTo>
                  <a:lnTo>
                    <a:pt x="34829" y="371095"/>
                  </a:lnTo>
                  <a:lnTo>
                    <a:pt x="44285" y="367452"/>
                  </a:lnTo>
                  <a:lnTo>
                    <a:pt x="54063" y="363497"/>
                  </a:lnTo>
                  <a:lnTo>
                    <a:pt x="64241" y="359675"/>
                  </a:lnTo>
                  <a:lnTo>
                    <a:pt x="75058" y="356396"/>
                  </a:lnTo>
                  <a:lnTo>
                    <a:pt x="86600" y="353814"/>
                  </a:lnTo>
                  <a:lnTo>
                    <a:pt x="98961" y="351891"/>
                  </a:lnTo>
                  <a:lnTo>
                    <a:pt x="112323" y="350507"/>
                  </a:lnTo>
                  <a:lnTo>
                    <a:pt x="126672" y="349534"/>
                  </a:lnTo>
                  <a:lnTo>
                    <a:pt x="141489" y="348860"/>
                  </a:lnTo>
                  <a:lnTo>
                    <a:pt x="157509" y="348324"/>
                  </a:lnTo>
                  <a:lnTo>
                    <a:pt x="178374" y="347878"/>
                  </a:lnTo>
                  <a:lnTo>
                    <a:pt x="21035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62194" y="140325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6" y="8616"/>
                  </a:lnTo>
                  <a:lnTo>
                    <a:pt x="80846" y="11656"/>
                  </a:lnTo>
                  <a:lnTo>
                    <a:pt x="71350" y="14821"/>
                  </a:lnTo>
                  <a:lnTo>
                    <a:pt x="61563" y="18080"/>
                  </a:lnTo>
                  <a:lnTo>
                    <a:pt x="51628" y="21257"/>
                  </a:lnTo>
                  <a:lnTo>
                    <a:pt x="40562" y="24345"/>
                  </a:lnTo>
                  <a:lnTo>
                    <a:pt x="25157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14836" y="1213738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49193" y="3001"/>
                  </a:lnTo>
                  <a:lnTo>
                    <a:pt x="141486" y="6423"/>
                  </a:lnTo>
                  <a:lnTo>
                    <a:pt x="134075" y="10610"/>
                  </a:lnTo>
                  <a:lnTo>
                    <a:pt x="126469" y="15165"/>
                  </a:lnTo>
                  <a:lnTo>
                    <a:pt x="117993" y="19350"/>
                  </a:lnTo>
                  <a:lnTo>
                    <a:pt x="108366" y="22778"/>
                  </a:lnTo>
                  <a:lnTo>
                    <a:pt x="97798" y="25561"/>
                  </a:lnTo>
                  <a:lnTo>
                    <a:pt x="86786" y="28115"/>
                  </a:lnTo>
                  <a:lnTo>
                    <a:pt x="75676" y="30721"/>
                  </a:lnTo>
                  <a:lnTo>
                    <a:pt x="64625" y="33488"/>
                  </a:lnTo>
                  <a:lnTo>
                    <a:pt x="53679" y="36432"/>
                  </a:lnTo>
                  <a:lnTo>
                    <a:pt x="42852" y="39526"/>
                  </a:lnTo>
                  <a:lnTo>
                    <a:pt x="32580" y="42582"/>
                  </a:lnTo>
                  <a:lnTo>
                    <a:pt x="22722" y="45572"/>
                  </a:lnTo>
                  <a:lnTo>
                    <a:pt x="12412" y="4875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99736" y="1519064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58"/>
                  </a:lnTo>
                  <a:lnTo>
                    <a:pt x="513" y="46578"/>
                  </a:lnTo>
                  <a:lnTo>
                    <a:pt x="1385" y="60598"/>
                  </a:lnTo>
                  <a:lnTo>
                    <a:pt x="2691" y="81108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04349" y="1392722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31586" y="0"/>
                  </a:moveTo>
                  <a:lnTo>
                    <a:pt x="22227" y="3120"/>
                  </a:lnTo>
                  <a:lnTo>
                    <a:pt x="1481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52481" y="1319023"/>
              <a:ext cx="30853" cy="305327"/>
            </a:xfrm>
            <a:custGeom>
              <a:avLst/>
              <a:gdLst/>
              <a:ahLst/>
              <a:cxnLst/>
              <a:rect l="0" t="0" r="0" b="0"/>
              <a:pathLst>
                <a:path w="30853" h="305327">
                  <a:moveTo>
                    <a:pt x="30852" y="0"/>
                  </a:moveTo>
                  <a:lnTo>
                    <a:pt x="27985" y="8868"/>
                  </a:lnTo>
                  <a:lnTo>
                    <a:pt x="25844" y="17855"/>
                  </a:lnTo>
                  <a:lnTo>
                    <a:pt x="24231" y="27846"/>
                  </a:lnTo>
                  <a:lnTo>
                    <a:pt x="22706" y="38654"/>
                  </a:lnTo>
                  <a:lnTo>
                    <a:pt x="20560" y="49817"/>
                  </a:lnTo>
                  <a:lnTo>
                    <a:pt x="17465" y="61036"/>
                  </a:lnTo>
                  <a:lnTo>
                    <a:pt x="13745" y="72666"/>
                  </a:lnTo>
                  <a:lnTo>
                    <a:pt x="10165" y="85596"/>
                  </a:lnTo>
                  <a:lnTo>
                    <a:pt x="7166" y="100217"/>
                  </a:lnTo>
                  <a:lnTo>
                    <a:pt x="4849" y="116290"/>
                  </a:lnTo>
                  <a:lnTo>
                    <a:pt x="3146" y="133229"/>
                  </a:lnTo>
                  <a:lnTo>
                    <a:pt x="1930" y="150584"/>
                  </a:lnTo>
                  <a:lnTo>
                    <a:pt x="1080" y="167949"/>
                  </a:lnTo>
                  <a:lnTo>
                    <a:pt x="495" y="184900"/>
                  </a:lnTo>
                  <a:lnTo>
                    <a:pt x="99" y="201254"/>
                  </a:lnTo>
                  <a:lnTo>
                    <a:pt x="0" y="216860"/>
                  </a:lnTo>
                  <a:lnTo>
                    <a:pt x="465" y="231508"/>
                  </a:lnTo>
                  <a:lnTo>
                    <a:pt x="1591" y="245171"/>
                  </a:lnTo>
                  <a:lnTo>
                    <a:pt x="3169" y="257723"/>
                  </a:lnTo>
                  <a:lnTo>
                    <a:pt x="4931" y="270187"/>
                  </a:lnTo>
                  <a:lnTo>
                    <a:pt x="7033" y="284777"/>
                  </a:lnTo>
                  <a:lnTo>
                    <a:pt x="979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56991" y="1476950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8992" y="2868"/>
                  </a:lnTo>
                  <a:lnTo>
                    <a:pt x="139365" y="5009"/>
                  </a:lnTo>
                  <a:lnTo>
                    <a:pt x="128074" y="6612"/>
                  </a:lnTo>
                  <a:lnTo>
                    <a:pt x="115234" y="7793"/>
                  </a:lnTo>
                  <a:lnTo>
                    <a:pt x="101105" y="8641"/>
                  </a:lnTo>
                  <a:lnTo>
                    <a:pt x="85994" y="9239"/>
                  </a:lnTo>
                  <a:lnTo>
                    <a:pt x="70536" y="9654"/>
                  </a:lnTo>
                  <a:lnTo>
                    <a:pt x="53953" y="9984"/>
                  </a:lnTo>
                  <a:lnTo>
                    <a:pt x="32560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48415" y="1276909"/>
              <a:ext cx="292888" cy="330839"/>
            </a:xfrm>
            <a:custGeom>
              <a:avLst/>
              <a:gdLst/>
              <a:ahLst/>
              <a:cxnLst/>
              <a:rect l="0" t="0" r="0" b="0"/>
              <a:pathLst>
                <a:path w="292888" h="330839">
                  <a:moveTo>
                    <a:pt x="19146" y="0"/>
                  </a:moveTo>
                  <a:lnTo>
                    <a:pt x="19146" y="11802"/>
                  </a:lnTo>
                  <a:lnTo>
                    <a:pt x="19146" y="23571"/>
                  </a:lnTo>
                  <a:lnTo>
                    <a:pt x="19137" y="36461"/>
                  </a:lnTo>
                  <a:lnTo>
                    <a:pt x="18791" y="50309"/>
                  </a:lnTo>
                  <a:lnTo>
                    <a:pt x="17495" y="64638"/>
                  </a:lnTo>
                  <a:lnTo>
                    <a:pt x="14998" y="79111"/>
                  </a:lnTo>
                  <a:lnTo>
                    <a:pt x="11692" y="93735"/>
                  </a:lnTo>
                  <a:lnTo>
                    <a:pt x="8396" y="108758"/>
                  </a:lnTo>
                  <a:lnTo>
                    <a:pt x="5590" y="124302"/>
                  </a:lnTo>
                  <a:lnTo>
                    <a:pt x="3405" y="140179"/>
                  </a:lnTo>
                  <a:lnTo>
                    <a:pt x="1789" y="155997"/>
                  </a:lnTo>
                  <a:lnTo>
                    <a:pt x="637" y="171525"/>
                  </a:lnTo>
                  <a:lnTo>
                    <a:pt x="0" y="186547"/>
                  </a:lnTo>
                  <a:lnTo>
                    <a:pt x="89" y="200787"/>
                  </a:lnTo>
                  <a:lnTo>
                    <a:pt x="955" y="214184"/>
                  </a:lnTo>
                  <a:lnTo>
                    <a:pt x="2349" y="226993"/>
                  </a:lnTo>
                  <a:lnTo>
                    <a:pt x="3822" y="239676"/>
                  </a:lnTo>
                  <a:lnTo>
                    <a:pt x="5106" y="252511"/>
                  </a:lnTo>
                  <a:lnTo>
                    <a:pt x="6120" y="265592"/>
                  </a:lnTo>
                  <a:lnTo>
                    <a:pt x="6875" y="278914"/>
                  </a:lnTo>
                  <a:lnTo>
                    <a:pt x="7418" y="292348"/>
                  </a:lnTo>
                  <a:lnTo>
                    <a:pt x="7821" y="302764"/>
                  </a:lnTo>
                  <a:lnTo>
                    <a:pt x="8124" y="305921"/>
                  </a:lnTo>
                  <a:lnTo>
                    <a:pt x="8322" y="302442"/>
                  </a:lnTo>
                  <a:lnTo>
                    <a:pt x="8445" y="294224"/>
                  </a:lnTo>
                  <a:lnTo>
                    <a:pt x="8688" y="283162"/>
                  </a:lnTo>
                  <a:lnTo>
                    <a:pt x="9377" y="270959"/>
                  </a:lnTo>
                  <a:lnTo>
                    <a:pt x="10655" y="258591"/>
                  </a:lnTo>
                  <a:lnTo>
                    <a:pt x="12495" y="246464"/>
                  </a:lnTo>
                  <a:lnTo>
                    <a:pt x="14802" y="234682"/>
                  </a:lnTo>
                  <a:lnTo>
                    <a:pt x="17473" y="223235"/>
                  </a:lnTo>
                  <a:lnTo>
                    <a:pt x="20741" y="212387"/>
                  </a:lnTo>
                  <a:lnTo>
                    <a:pt x="25144" y="202690"/>
                  </a:lnTo>
                  <a:lnTo>
                    <a:pt x="30886" y="194360"/>
                  </a:lnTo>
                  <a:lnTo>
                    <a:pt x="37862" y="187781"/>
                  </a:lnTo>
                  <a:lnTo>
                    <a:pt x="45840" y="183641"/>
                  </a:lnTo>
                  <a:lnTo>
                    <a:pt x="54568" y="182088"/>
                  </a:lnTo>
                  <a:lnTo>
                    <a:pt x="63513" y="182978"/>
                  </a:lnTo>
                  <a:lnTo>
                    <a:pt x="71897" y="186151"/>
                  </a:lnTo>
                  <a:lnTo>
                    <a:pt x="79343" y="191282"/>
                  </a:lnTo>
                  <a:lnTo>
                    <a:pt x="85831" y="197960"/>
                  </a:lnTo>
                  <a:lnTo>
                    <a:pt x="91504" y="205795"/>
                  </a:lnTo>
                  <a:lnTo>
                    <a:pt x="96545" y="214467"/>
                  </a:lnTo>
                  <a:lnTo>
                    <a:pt x="101118" y="223726"/>
                  </a:lnTo>
                  <a:lnTo>
                    <a:pt x="105359" y="233393"/>
                  </a:lnTo>
                  <a:lnTo>
                    <a:pt x="109362" y="243345"/>
                  </a:lnTo>
                  <a:lnTo>
                    <a:pt x="113036" y="253655"/>
                  </a:lnTo>
                  <a:lnTo>
                    <a:pt x="116124" y="264569"/>
                  </a:lnTo>
                  <a:lnTo>
                    <a:pt x="118548" y="276142"/>
                  </a:lnTo>
                  <a:lnTo>
                    <a:pt x="120868" y="287123"/>
                  </a:lnTo>
                  <a:lnTo>
                    <a:pt x="124207" y="294135"/>
                  </a:lnTo>
                  <a:lnTo>
                    <a:pt x="128717" y="295653"/>
                  </a:lnTo>
                  <a:lnTo>
                    <a:pt x="133770" y="293654"/>
                  </a:lnTo>
                  <a:lnTo>
                    <a:pt x="139373" y="289827"/>
                  </a:lnTo>
                  <a:lnTo>
                    <a:pt x="145811" y="285316"/>
                  </a:lnTo>
                  <a:lnTo>
                    <a:pt x="153179" y="280717"/>
                  </a:lnTo>
                  <a:lnTo>
                    <a:pt x="161543" y="276265"/>
                  </a:lnTo>
                  <a:lnTo>
                    <a:pt x="171048" y="272020"/>
                  </a:lnTo>
                  <a:lnTo>
                    <a:pt x="181654" y="267966"/>
                  </a:lnTo>
                  <a:lnTo>
                    <a:pt x="193027" y="264068"/>
                  </a:lnTo>
                  <a:lnTo>
                    <a:pt x="204651" y="260286"/>
                  </a:lnTo>
                  <a:lnTo>
                    <a:pt x="216198" y="256579"/>
                  </a:lnTo>
                  <a:lnTo>
                    <a:pt x="227220" y="252595"/>
                  </a:lnTo>
                  <a:lnTo>
                    <a:pt x="237089" y="247702"/>
                  </a:lnTo>
                  <a:lnTo>
                    <a:pt x="245566" y="241623"/>
                  </a:lnTo>
                  <a:lnTo>
                    <a:pt x="252426" y="234250"/>
                  </a:lnTo>
                  <a:lnTo>
                    <a:pt x="257293" y="225472"/>
                  </a:lnTo>
                  <a:lnTo>
                    <a:pt x="260146" y="215389"/>
                  </a:lnTo>
                  <a:lnTo>
                    <a:pt x="260776" y="204550"/>
                  </a:lnTo>
                  <a:lnTo>
                    <a:pt x="258630" y="193824"/>
                  </a:lnTo>
                  <a:lnTo>
                    <a:pt x="253671" y="183705"/>
                  </a:lnTo>
                  <a:lnTo>
                    <a:pt x="246445" y="174797"/>
                  </a:lnTo>
                  <a:lnTo>
                    <a:pt x="237778" y="167951"/>
                  </a:lnTo>
                  <a:lnTo>
                    <a:pt x="228292" y="163436"/>
                  </a:lnTo>
                  <a:lnTo>
                    <a:pt x="218521" y="161355"/>
                  </a:lnTo>
                  <a:lnTo>
                    <a:pt x="208976" y="161913"/>
                  </a:lnTo>
                  <a:lnTo>
                    <a:pt x="199897" y="164952"/>
                  </a:lnTo>
                  <a:lnTo>
                    <a:pt x="191312" y="170056"/>
                  </a:lnTo>
                  <a:lnTo>
                    <a:pt x="183151" y="176753"/>
                  </a:lnTo>
                  <a:lnTo>
                    <a:pt x="175332" y="184624"/>
                  </a:lnTo>
                  <a:lnTo>
                    <a:pt x="168096" y="193498"/>
                  </a:lnTo>
                  <a:lnTo>
                    <a:pt x="161986" y="203431"/>
                  </a:lnTo>
                  <a:lnTo>
                    <a:pt x="157214" y="214366"/>
                  </a:lnTo>
                  <a:lnTo>
                    <a:pt x="153840" y="225980"/>
                  </a:lnTo>
                  <a:lnTo>
                    <a:pt x="151942" y="237775"/>
                  </a:lnTo>
                  <a:lnTo>
                    <a:pt x="151412" y="249450"/>
                  </a:lnTo>
                  <a:lnTo>
                    <a:pt x="152174" y="260900"/>
                  </a:lnTo>
                  <a:lnTo>
                    <a:pt x="154272" y="272122"/>
                  </a:lnTo>
                  <a:lnTo>
                    <a:pt x="157610" y="283143"/>
                  </a:lnTo>
                  <a:lnTo>
                    <a:pt x="162139" y="293679"/>
                  </a:lnTo>
                  <a:lnTo>
                    <a:pt x="167926" y="303156"/>
                  </a:lnTo>
                  <a:lnTo>
                    <a:pt x="174898" y="311342"/>
                  </a:lnTo>
                  <a:lnTo>
                    <a:pt x="183020" y="318161"/>
                  </a:lnTo>
                  <a:lnTo>
                    <a:pt x="192374" y="323526"/>
                  </a:lnTo>
                  <a:lnTo>
                    <a:pt x="202881" y="327532"/>
                  </a:lnTo>
                  <a:lnTo>
                    <a:pt x="214021" y="330088"/>
                  </a:lnTo>
                  <a:lnTo>
                    <a:pt x="224957" y="330838"/>
                  </a:lnTo>
                  <a:lnTo>
                    <a:pt x="235234" y="329751"/>
                  </a:lnTo>
                  <a:lnTo>
                    <a:pt x="244760" y="327075"/>
                  </a:lnTo>
                  <a:lnTo>
                    <a:pt x="253618" y="323145"/>
                  </a:lnTo>
                  <a:lnTo>
                    <a:pt x="261938" y="318290"/>
                  </a:lnTo>
                  <a:lnTo>
                    <a:pt x="269552" y="313080"/>
                  </a:lnTo>
                  <a:lnTo>
                    <a:pt x="276732" y="307807"/>
                  </a:lnTo>
                  <a:lnTo>
                    <a:pt x="284113" y="302014"/>
                  </a:lnTo>
                  <a:lnTo>
                    <a:pt x="29288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65322" y="1424308"/>
              <a:ext cx="133909" cy="195475"/>
            </a:xfrm>
            <a:custGeom>
              <a:avLst/>
              <a:gdLst/>
              <a:ahLst/>
              <a:cxnLst/>
              <a:rect l="0" t="0" r="0" b="0"/>
              <a:pathLst>
                <a:path w="133909" h="195475">
                  <a:moveTo>
                    <a:pt x="7566" y="115813"/>
                  </a:moveTo>
                  <a:lnTo>
                    <a:pt x="7633" y="127482"/>
                  </a:lnTo>
                  <a:lnTo>
                    <a:pt x="8273" y="137970"/>
                  </a:lnTo>
                  <a:lnTo>
                    <a:pt x="9570" y="148272"/>
                  </a:lnTo>
                  <a:lnTo>
                    <a:pt x="11430" y="158573"/>
                  </a:lnTo>
                  <a:lnTo>
                    <a:pt x="13746" y="168917"/>
                  </a:lnTo>
                  <a:lnTo>
                    <a:pt x="16374" y="179279"/>
                  </a:lnTo>
                  <a:lnTo>
                    <a:pt x="17865" y="188665"/>
                  </a:lnTo>
                  <a:lnTo>
                    <a:pt x="17001" y="194578"/>
                  </a:lnTo>
                  <a:lnTo>
                    <a:pt x="15155" y="195474"/>
                  </a:lnTo>
                  <a:lnTo>
                    <a:pt x="13266" y="191950"/>
                  </a:lnTo>
                  <a:lnTo>
                    <a:pt x="11509" y="185299"/>
                  </a:lnTo>
                  <a:lnTo>
                    <a:pt x="9644" y="176807"/>
                  </a:lnTo>
                  <a:lnTo>
                    <a:pt x="7504" y="167322"/>
                  </a:lnTo>
                  <a:lnTo>
                    <a:pt x="5219" y="157158"/>
                  </a:lnTo>
                  <a:lnTo>
                    <a:pt x="3129" y="146258"/>
                  </a:lnTo>
                  <a:lnTo>
                    <a:pt x="1427" y="134625"/>
                  </a:lnTo>
                  <a:lnTo>
                    <a:pt x="300" y="122520"/>
                  </a:lnTo>
                  <a:lnTo>
                    <a:pt x="0" y="110385"/>
                  </a:lnTo>
                  <a:lnTo>
                    <a:pt x="585" y="98481"/>
                  </a:lnTo>
                  <a:lnTo>
                    <a:pt x="2115" y="87045"/>
                  </a:lnTo>
                  <a:lnTo>
                    <a:pt x="4737" y="76364"/>
                  </a:lnTo>
                  <a:lnTo>
                    <a:pt x="8427" y="66515"/>
                  </a:lnTo>
                  <a:lnTo>
                    <a:pt x="13021" y="57409"/>
                  </a:lnTo>
                  <a:lnTo>
                    <a:pt x="18322" y="48899"/>
                  </a:lnTo>
                  <a:lnTo>
                    <a:pt x="24150" y="40841"/>
                  </a:lnTo>
                  <a:lnTo>
                    <a:pt x="30518" y="33275"/>
                  </a:lnTo>
                  <a:lnTo>
                    <a:pt x="37625" y="26412"/>
                  </a:lnTo>
                  <a:lnTo>
                    <a:pt x="45521" y="20317"/>
                  </a:lnTo>
                  <a:lnTo>
                    <a:pt x="54283" y="15070"/>
                  </a:lnTo>
                  <a:lnTo>
                    <a:pt x="64074" y="10844"/>
                  </a:lnTo>
                  <a:lnTo>
                    <a:pt x="74873" y="7632"/>
                  </a:lnTo>
                  <a:lnTo>
                    <a:pt x="86113" y="5284"/>
                  </a:lnTo>
                  <a:lnTo>
                    <a:pt x="97986" y="3362"/>
                  </a:lnTo>
                  <a:lnTo>
                    <a:pt x="112651" y="1698"/>
                  </a:lnTo>
                  <a:lnTo>
                    <a:pt x="1339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21107" y="1490709"/>
              <a:ext cx="178207" cy="165227"/>
            </a:xfrm>
            <a:custGeom>
              <a:avLst/>
              <a:gdLst/>
              <a:ahLst/>
              <a:cxnLst/>
              <a:rect l="0" t="0" r="0" b="0"/>
              <a:pathLst>
                <a:path w="178207" h="165227">
                  <a:moveTo>
                    <a:pt x="9750" y="38884"/>
                  </a:moveTo>
                  <a:lnTo>
                    <a:pt x="6883" y="47752"/>
                  </a:lnTo>
                  <a:lnTo>
                    <a:pt x="4741" y="56739"/>
                  </a:lnTo>
                  <a:lnTo>
                    <a:pt x="3138" y="66734"/>
                  </a:lnTo>
                  <a:lnTo>
                    <a:pt x="1958" y="77715"/>
                  </a:lnTo>
                  <a:lnTo>
                    <a:pt x="1109" y="89527"/>
                  </a:lnTo>
                  <a:lnTo>
                    <a:pt x="516" y="101980"/>
                  </a:lnTo>
                  <a:lnTo>
                    <a:pt x="275" y="114745"/>
                  </a:lnTo>
                  <a:lnTo>
                    <a:pt x="639" y="127378"/>
                  </a:lnTo>
                  <a:lnTo>
                    <a:pt x="1675" y="139567"/>
                  </a:lnTo>
                  <a:lnTo>
                    <a:pt x="2486" y="148465"/>
                  </a:lnTo>
                  <a:lnTo>
                    <a:pt x="2234" y="150377"/>
                  </a:lnTo>
                  <a:lnTo>
                    <a:pt x="1600" y="146081"/>
                  </a:lnTo>
                  <a:lnTo>
                    <a:pt x="977" y="137525"/>
                  </a:lnTo>
                  <a:lnTo>
                    <a:pt x="472" y="126467"/>
                  </a:lnTo>
                  <a:lnTo>
                    <a:pt x="99" y="114039"/>
                  </a:lnTo>
                  <a:lnTo>
                    <a:pt x="0" y="100880"/>
                  </a:lnTo>
                  <a:lnTo>
                    <a:pt x="457" y="87330"/>
                  </a:lnTo>
                  <a:lnTo>
                    <a:pt x="1587" y="73582"/>
                  </a:lnTo>
                  <a:lnTo>
                    <a:pt x="3668" y="60223"/>
                  </a:lnTo>
                  <a:lnTo>
                    <a:pt x="7200" y="48225"/>
                  </a:lnTo>
                  <a:lnTo>
                    <a:pt x="12316" y="38018"/>
                  </a:lnTo>
                  <a:lnTo>
                    <a:pt x="18685" y="30010"/>
                  </a:lnTo>
                  <a:lnTo>
                    <a:pt x="25715" y="24829"/>
                  </a:lnTo>
                  <a:lnTo>
                    <a:pt x="32991" y="22537"/>
                  </a:lnTo>
                  <a:lnTo>
                    <a:pt x="40144" y="22912"/>
                  </a:lnTo>
                  <a:lnTo>
                    <a:pt x="46787" y="25732"/>
                  </a:lnTo>
                  <a:lnTo>
                    <a:pt x="52767" y="30621"/>
                  </a:lnTo>
                  <a:lnTo>
                    <a:pt x="58120" y="37136"/>
                  </a:lnTo>
                  <a:lnTo>
                    <a:pt x="62957" y="44862"/>
                  </a:lnTo>
                  <a:lnTo>
                    <a:pt x="67392" y="53459"/>
                  </a:lnTo>
                  <a:lnTo>
                    <a:pt x="71202" y="62669"/>
                  </a:lnTo>
                  <a:lnTo>
                    <a:pt x="73858" y="72303"/>
                  </a:lnTo>
                  <a:lnTo>
                    <a:pt x="75185" y="82134"/>
                  </a:lnTo>
                  <a:lnTo>
                    <a:pt x="76077" y="88812"/>
                  </a:lnTo>
                  <a:lnTo>
                    <a:pt x="77494" y="88578"/>
                  </a:lnTo>
                  <a:lnTo>
                    <a:pt x="78973" y="83194"/>
                  </a:lnTo>
                  <a:lnTo>
                    <a:pt x="80228" y="74607"/>
                  </a:lnTo>
                  <a:lnTo>
                    <a:pt x="81531" y="64208"/>
                  </a:lnTo>
                  <a:lnTo>
                    <a:pt x="83526" y="53045"/>
                  </a:lnTo>
                  <a:lnTo>
                    <a:pt x="86533" y="41714"/>
                  </a:lnTo>
                  <a:lnTo>
                    <a:pt x="90702" y="30789"/>
                  </a:lnTo>
                  <a:lnTo>
                    <a:pt x="96181" y="20962"/>
                  </a:lnTo>
                  <a:lnTo>
                    <a:pt x="102908" y="12508"/>
                  </a:lnTo>
                  <a:lnTo>
                    <a:pt x="110680" y="5827"/>
                  </a:lnTo>
                  <a:lnTo>
                    <a:pt x="119259" y="1610"/>
                  </a:lnTo>
                  <a:lnTo>
                    <a:pt x="128424" y="0"/>
                  </a:lnTo>
                  <a:lnTo>
                    <a:pt x="137677" y="850"/>
                  </a:lnTo>
                  <a:lnTo>
                    <a:pt x="146275" y="3995"/>
                  </a:lnTo>
                  <a:lnTo>
                    <a:pt x="153864" y="9111"/>
                  </a:lnTo>
                  <a:lnTo>
                    <a:pt x="160279" y="15949"/>
                  </a:lnTo>
                  <a:lnTo>
                    <a:pt x="165372" y="24424"/>
                  </a:lnTo>
                  <a:lnTo>
                    <a:pt x="169204" y="34343"/>
                  </a:lnTo>
                  <a:lnTo>
                    <a:pt x="171984" y="45424"/>
                  </a:lnTo>
                  <a:lnTo>
                    <a:pt x="173948" y="57385"/>
                  </a:lnTo>
                  <a:lnTo>
                    <a:pt x="175314" y="69986"/>
                  </a:lnTo>
                  <a:lnTo>
                    <a:pt x="176251" y="83041"/>
                  </a:lnTo>
                  <a:lnTo>
                    <a:pt x="176889" y="96410"/>
                  </a:lnTo>
                  <a:lnTo>
                    <a:pt x="177322" y="109978"/>
                  </a:lnTo>
                  <a:lnTo>
                    <a:pt x="177614" y="123068"/>
                  </a:lnTo>
                  <a:lnTo>
                    <a:pt x="177842" y="135730"/>
                  </a:lnTo>
                  <a:lnTo>
                    <a:pt x="178028" y="149073"/>
                  </a:lnTo>
                  <a:lnTo>
                    <a:pt x="178206" y="165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60211" y="1501271"/>
              <a:ext cx="160201" cy="168455"/>
            </a:xfrm>
            <a:custGeom>
              <a:avLst/>
              <a:gdLst/>
              <a:ahLst/>
              <a:cxnLst/>
              <a:rect l="0" t="0" r="0" b="0"/>
              <a:pathLst>
                <a:path w="160201" h="168455">
                  <a:moveTo>
                    <a:pt x="97029" y="91493"/>
                  </a:moveTo>
                  <a:lnTo>
                    <a:pt x="96962" y="79758"/>
                  </a:lnTo>
                  <a:lnTo>
                    <a:pt x="96322" y="68629"/>
                  </a:lnTo>
                  <a:lnTo>
                    <a:pt x="95021" y="57040"/>
                  </a:lnTo>
                  <a:lnTo>
                    <a:pt x="92988" y="45224"/>
                  </a:lnTo>
                  <a:lnTo>
                    <a:pt x="90024" y="33861"/>
                  </a:lnTo>
                  <a:lnTo>
                    <a:pt x="86099" y="23325"/>
                  </a:lnTo>
                  <a:lnTo>
                    <a:pt x="81177" y="14142"/>
                  </a:lnTo>
                  <a:lnTo>
                    <a:pt x="75125" y="7115"/>
                  </a:lnTo>
                  <a:lnTo>
                    <a:pt x="67985" y="2476"/>
                  </a:lnTo>
                  <a:lnTo>
                    <a:pt x="60090" y="143"/>
                  </a:lnTo>
                  <a:lnTo>
                    <a:pt x="51953" y="0"/>
                  </a:lnTo>
                  <a:lnTo>
                    <a:pt x="43895" y="1756"/>
                  </a:lnTo>
                  <a:lnTo>
                    <a:pt x="36199" y="5184"/>
                  </a:lnTo>
                  <a:lnTo>
                    <a:pt x="29183" y="10218"/>
                  </a:lnTo>
                  <a:lnTo>
                    <a:pt x="22949" y="16676"/>
                  </a:lnTo>
                  <a:lnTo>
                    <a:pt x="17424" y="24450"/>
                  </a:lnTo>
                  <a:lnTo>
                    <a:pt x="12472" y="33570"/>
                  </a:lnTo>
                  <a:lnTo>
                    <a:pt x="7960" y="43924"/>
                  </a:lnTo>
                  <a:lnTo>
                    <a:pt x="4097" y="55131"/>
                  </a:lnTo>
                  <a:lnTo>
                    <a:pt x="1406" y="66645"/>
                  </a:lnTo>
                  <a:lnTo>
                    <a:pt x="78" y="78133"/>
                  </a:lnTo>
                  <a:lnTo>
                    <a:pt x="0" y="89625"/>
                  </a:lnTo>
                  <a:lnTo>
                    <a:pt x="936" y="101407"/>
                  </a:lnTo>
                  <a:lnTo>
                    <a:pt x="2644" y="113622"/>
                  </a:lnTo>
                  <a:lnTo>
                    <a:pt x="5078" y="125944"/>
                  </a:lnTo>
                  <a:lnTo>
                    <a:pt x="8380" y="137691"/>
                  </a:lnTo>
                  <a:lnTo>
                    <a:pt x="12563" y="148501"/>
                  </a:lnTo>
                  <a:lnTo>
                    <a:pt x="17506" y="157709"/>
                  </a:lnTo>
                  <a:lnTo>
                    <a:pt x="23047" y="164225"/>
                  </a:lnTo>
                  <a:lnTo>
                    <a:pt x="29035" y="167710"/>
                  </a:lnTo>
                  <a:lnTo>
                    <a:pt x="35345" y="168454"/>
                  </a:lnTo>
                  <a:lnTo>
                    <a:pt x="41879" y="166993"/>
                  </a:lnTo>
                  <a:lnTo>
                    <a:pt x="48565" y="163864"/>
                  </a:lnTo>
                  <a:lnTo>
                    <a:pt x="55189" y="159362"/>
                  </a:lnTo>
                  <a:lnTo>
                    <a:pt x="61411" y="153534"/>
                  </a:lnTo>
                  <a:lnTo>
                    <a:pt x="67076" y="146511"/>
                  </a:lnTo>
                  <a:lnTo>
                    <a:pt x="72203" y="138511"/>
                  </a:lnTo>
                  <a:lnTo>
                    <a:pt x="76880" y="129763"/>
                  </a:lnTo>
                  <a:lnTo>
                    <a:pt x="81213" y="120470"/>
                  </a:lnTo>
                  <a:lnTo>
                    <a:pt x="85294" y="110788"/>
                  </a:lnTo>
                  <a:lnTo>
                    <a:pt x="89195" y="100836"/>
                  </a:lnTo>
                  <a:lnTo>
                    <a:pt x="92976" y="90768"/>
                  </a:lnTo>
                  <a:lnTo>
                    <a:pt x="96871" y="83144"/>
                  </a:lnTo>
                  <a:lnTo>
                    <a:pt x="100727" y="81295"/>
                  </a:lnTo>
                  <a:lnTo>
                    <a:pt x="104008" y="84565"/>
                  </a:lnTo>
                  <a:lnTo>
                    <a:pt x="106925" y="91451"/>
                  </a:lnTo>
                  <a:lnTo>
                    <a:pt x="109770" y="100593"/>
                  </a:lnTo>
                  <a:lnTo>
                    <a:pt x="112691" y="110861"/>
                  </a:lnTo>
                  <a:lnTo>
                    <a:pt x="115742" y="121565"/>
                  </a:lnTo>
                  <a:lnTo>
                    <a:pt x="119346" y="131927"/>
                  </a:lnTo>
                  <a:lnTo>
                    <a:pt x="124987" y="141938"/>
                  </a:lnTo>
                  <a:lnTo>
                    <a:pt x="136512" y="152470"/>
                  </a:lnTo>
                  <a:lnTo>
                    <a:pt x="160200" y="165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52399" y="1319023"/>
              <a:ext cx="10127" cy="305327"/>
            </a:xfrm>
            <a:custGeom>
              <a:avLst/>
              <a:gdLst/>
              <a:ahLst/>
              <a:cxnLst/>
              <a:rect l="0" t="0" r="0" b="0"/>
              <a:pathLst>
                <a:path w="10127" h="305327">
                  <a:moveTo>
                    <a:pt x="10126" y="0"/>
                  </a:moveTo>
                  <a:lnTo>
                    <a:pt x="7259" y="8935"/>
                  </a:lnTo>
                  <a:lnTo>
                    <a:pt x="5118" y="18562"/>
                  </a:lnTo>
                  <a:lnTo>
                    <a:pt x="3514" y="29854"/>
                  </a:lnTo>
                  <a:lnTo>
                    <a:pt x="2333" y="42695"/>
                  </a:lnTo>
                  <a:lnTo>
                    <a:pt x="1485" y="56823"/>
                  </a:lnTo>
                  <a:lnTo>
                    <a:pt x="887" y="71947"/>
                  </a:lnTo>
                  <a:lnTo>
                    <a:pt x="473" y="87809"/>
                  </a:lnTo>
                  <a:lnTo>
                    <a:pt x="189" y="104197"/>
                  </a:lnTo>
                  <a:lnTo>
                    <a:pt x="0" y="120954"/>
                  </a:lnTo>
                  <a:lnTo>
                    <a:pt x="42" y="137966"/>
                  </a:lnTo>
                  <a:lnTo>
                    <a:pt x="603" y="155152"/>
                  </a:lnTo>
                  <a:lnTo>
                    <a:pt x="1792" y="172452"/>
                  </a:lnTo>
                  <a:lnTo>
                    <a:pt x="3405" y="189664"/>
                  </a:lnTo>
                  <a:lnTo>
                    <a:pt x="5026" y="206454"/>
                  </a:lnTo>
                  <a:lnTo>
                    <a:pt x="6411" y="222667"/>
                  </a:lnTo>
                  <a:lnTo>
                    <a:pt x="7495" y="238104"/>
                  </a:lnTo>
                  <a:lnTo>
                    <a:pt x="8413" y="254167"/>
                  </a:lnTo>
                  <a:lnTo>
                    <a:pt x="9245" y="274500"/>
                  </a:lnTo>
                  <a:lnTo>
                    <a:pt x="1012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05995" y="1403251"/>
              <a:ext cx="114459" cy="221099"/>
            </a:xfrm>
            <a:custGeom>
              <a:avLst/>
              <a:gdLst/>
              <a:ahLst/>
              <a:cxnLst/>
              <a:rect l="0" t="0" r="0" b="0"/>
              <a:pathLst>
                <a:path w="114459" h="221099">
                  <a:moveTo>
                    <a:pt x="72343" y="0"/>
                  </a:moveTo>
                  <a:lnTo>
                    <a:pt x="66409" y="8734"/>
                  </a:lnTo>
                  <a:lnTo>
                    <a:pt x="60204" y="16441"/>
                  </a:lnTo>
                  <a:lnTo>
                    <a:pt x="53113" y="23843"/>
                  </a:lnTo>
                  <a:lnTo>
                    <a:pt x="45346" y="31104"/>
                  </a:lnTo>
                  <a:lnTo>
                    <a:pt x="37348" y="38282"/>
                  </a:lnTo>
                  <a:lnTo>
                    <a:pt x="29411" y="45413"/>
                  </a:lnTo>
                  <a:lnTo>
                    <a:pt x="21810" y="52676"/>
                  </a:lnTo>
                  <a:lnTo>
                    <a:pt x="14865" y="60391"/>
                  </a:lnTo>
                  <a:lnTo>
                    <a:pt x="8695" y="68695"/>
                  </a:lnTo>
                  <a:lnTo>
                    <a:pt x="3724" y="77561"/>
                  </a:lnTo>
                  <a:lnTo>
                    <a:pt x="740" y="86891"/>
                  </a:lnTo>
                  <a:lnTo>
                    <a:pt x="0" y="96571"/>
                  </a:lnTo>
                  <a:lnTo>
                    <a:pt x="1452" y="106342"/>
                  </a:lnTo>
                  <a:lnTo>
                    <a:pt x="5010" y="115821"/>
                  </a:lnTo>
                  <a:lnTo>
                    <a:pt x="10398" y="124824"/>
                  </a:lnTo>
                  <a:lnTo>
                    <a:pt x="17081" y="133342"/>
                  </a:lnTo>
                  <a:lnTo>
                    <a:pt x="24387" y="141450"/>
                  </a:lnTo>
                  <a:lnTo>
                    <a:pt x="31885" y="149239"/>
                  </a:lnTo>
                  <a:lnTo>
                    <a:pt x="39373" y="156794"/>
                  </a:lnTo>
                  <a:lnTo>
                    <a:pt x="46779" y="164180"/>
                  </a:lnTo>
                  <a:lnTo>
                    <a:pt x="54095" y="171449"/>
                  </a:lnTo>
                  <a:lnTo>
                    <a:pt x="61329" y="178638"/>
                  </a:lnTo>
                  <a:lnTo>
                    <a:pt x="68501" y="185771"/>
                  </a:lnTo>
                  <a:lnTo>
                    <a:pt x="75622" y="192858"/>
                  </a:lnTo>
                  <a:lnTo>
                    <a:pt x="82596" y="199607"/>
                  </a:lnTo>
                  <a:lnTo>
                    <a:pt x="90005" y="206097"/>
                  </a:lnTo>
                  <a:lnTo>
                    <a:pt x="99620" y="212898"/>
                  </a:lnTo>
                  <a:lnTo>
                    <a:pt x="11445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84752" y="1466199"/>
              <a:ext cx="162043" cy="181068"/>
            </a:xfrm>
            <a:custGeom>
              <a:avLst/>
              <a:gdLst/>
              <a:ahLst/>
              <a:cxnLst/>
              <a:rect l="0" t="0" r="0" b="0"/>
              <a:pathLst>
                <a:path w="162043" h="181068">
                  <a:moveTo>
                    <a:pt x="25172" y="94979"/>
                  </a:moveTo>
                  <a:lnTo>
                    <a:pt x="34041" y="92112"/>
                  </a:lnTo>
                  <a:lnTo>
                    <a:pt x="43028" y="89970"/>
                  </a:lnTo>
                  <a:lnTo>
                    <a:pt x="53018" y="88358"/>
                  </a:lnTo>
                  <a:lnTo>
                    <a:pt x="63826" y="86832"/>
                  </a:lnTo>
                  <a:lnTo>
                    <a:pt x="74989" y="84687"/>
                  </a:lnTo>
                  <a:lnTo>
                    <a:pt x="86185" y="81578"/>
                  </a:lnTo>
                  <a:lnTo>
                    <a:pt x="96951" y="77340"/>
                  </a:lnTo>
                  <a:lnTo>
                    <a:pt x="106639" y="71814"/>
                  </a:lnTo>
                  <a:lnTo>
                    <a:pt x="114984" y="65056"/>
                  </a:lnTo>
                  <a:lnTo>
                    <a:pt x="121585" y="57263"/>
                  </a:lnTo>
                  <a:lnTo>
                    <a:pt x="125744" y="48670"/>
                  </a:lnTo>
                  <a:lnTo>
                    <a:pt x="127314" y="39495"/>
                  </a:lnTo>
                  <a:lnTo>
                    <a:pt x="126436" y="30236"/>
                  </a:lnTo>
                  <a:lnTo>
                    <a:pt x="123272" y="21634"/>
                  </a:lnTo>
                  <a:lnTo>
                    <a:pt x="118142" y="14047"/>
                  </a:lnTo>
                  <a:lnTo>
                    <a:pt x="111296" y="7802"/>
                  </a:lnTo>
                  <a:lnTo>
                    <a:pt x="102815" y="3357"/>
                  </a:lnTo>
                  <a:lnTo>
                    <a:pt x="92897" y="781"/>
                  </a:lnTo>
                  <a:lnTo>
                    <a:pt x="81986" y="0"/>
                  </a:lnTo>
                  <a:lnTo>
                    <a:pt x="70671" y="980"/>
                  </a:lnTo>
                  <a:lnTo>
                    <a:pt x="59327" y="3528"/>
                  </a:lnTo>
                  <a:lnTo>
                    <a:pt x="48270" y="7507"/>
                  </a:lnTo>
                  <a:lnTo>
                    <a:pt x="37845" y="12918"/>
                  </a:lnTo>
                  <a:lnTo>
                    <a:pt x="28177" y="19633"/>
                  </a:lnTo>
                  <a:lnTo>
                    <a:pt x="19533" y="27581"/>
                  </a:lnTo>
                  <a:lnTo>
                    <a:pt x="12397" y="36819"/>
                  </a:lnTo>
                  <a:lnTo>
                    <a:pt x="6897" y="47256"/>
                  </a:lnTo>
                  <a:lnTo>
                    <a:pt x="3016" y="58688"/>
                  </a:lnTo>
                  <a:lnTo>
                    <a:pt x="769" y="70886"/>
                  </a:lnTo>
                  <a:lnTo>
                    <a:pt x="0" y="83641"/>
                  </a:lnTo>
                  <a:lnTo>
                    <a:pt x="601" y="96630"/>
                  </a:lnTo>
                  <a:lnTo>
                    <a:pt x="2591" y="109422"/>
                  </a:lnTo>
                  <a:lnTo>
                    <a:pt x="5857" y="121793"/>
                  </a:lnTo>
                  <a:lnTo>
                    <a:pt x="10335" y="133388"/>
                  </a:lnTo>
                  <a:lnTo>
                    <a:pt x="16090" y="143650"/>
                  </a:lnTo>
                  <a:lnTo>
                    <a:pt x="23036" y="152402"/>
                  </a:lnTo>
                  <a:lnTo>
                    <a:pt x="30970" y="159789"/>
                  </a:lnTo>
                  <a:lnTo>
                    <a:pt x="39667" y="166074"/>
                  </a:lnTo>
                  <a:lnTo>
                    <a:pt x="48928" y="171520"/>
                  </a:lnTo>
                  <a:lnTo>
                    <a:pt x="58756" y="176028"/>
                  </a:lnTo>
                  <a:lnTo>
                    <a:pt x="69337" y="179160"/>
                  </a:lnTo>
                  <a:lnTo>
                    <a:pt x="80712" y="180787"/>
                  </a:lnTo>
                  <a:lnTo>
                    <a:pt x="92621" y="181067"/>
                  </a:lnTo>
                  <a:lnTo>
                    <a:pt x="104616" y="180268"/>
                  </a:lnTo>
                  <a:lnTo>
                    <a:pt x="116411" y="178656"/>
                  </a:lnTo>
                  <a:lnTo>
                    <a:pt x="127471" y="176417"/>
                  </a:lnTo>
                  <a:lnTo>
                    <a:pt x="138010" y="173331"/>
                  </a:lnTo>
                  <a:lnTo>
                    <a:pt x="148949" y="168012"/>
                  </a:lnTo>
                  <a:lnTo>
                    <a:pt x="162042" y="158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05734" y="1503946"/>
              <a:ext cx="193787" cy="157735"/>
            </a:xfrm>
            <a:custGeom>
              <a:avLst/>
              <a:gdLst/>
              <a:ahLst/>
              <a:cxnLst/>
              <a:rect l="0" t="0" r="0" b="0"/>
              <a:pathLst>
                <a:path w="193787" h="157735">
                  <a:moveTo>
                    <a:pt x="109558" y="99346"/>
                  </a:moveTo>
                  <a:lnTo>
                    <a:pt x="109491" y="87611"/>
                  </a:lnTo>
                  <a:lnTo>
                    <a:pt x="108851" y="76482"/>
                  </a:lnTo>
                  <a:lnTo>
                    <a:pt x="107550" y="64888"/>
                  </a:lnTo>
                  <a:lnTo>
                    <a:pt x="105517" y="52900"/>
                  </a:lnTo>
                  <a:lnTo>
                    <a:pt x="102552" y="40888"/>
                  </a:lnTo>
                  <a:lnTo>
                    <a:pt x="98628" y="29104"/>
                  </a:lnTo>
                  <a:lnTo>
                    <a:pt x="93706" y="18269"/>
                  </a:lnTo>
                  <a:lnTo>
                    <a:pt x="87654" y="9593"/>
                  </a:lnTo>
                  <a:lnTo>
                    <a:pt x="80509" y="3556"/>
                  </a:lnTo>
                  <a:lnTo>
                    <a:pt x="72441" y="304"/>
                  </a:lnTo>
                  <a:lnTo>
                    <a:pt x="63656" y="0"/>
                  </a:lnTo>
                  <a:lnTo>
                    <a:pt x="54345" y="2431"/>
                  </a:lnTo>
                  <a:lnTo>
                    <a:pt x="44823" y="7280"/>
                  </a:lnTo>
                  <a:lnTo>
                    <a:pt x="35511" y="14330"/>
                  </a:lnTo>
                  <a:lnTo>
                    <a:pt x="26630" y="23249"/>
                  </a:lnTo>
                  <a:lnTo>
                    <a:pt x="18533" y="33639"/>
                  </a:lnTo>
                  <a:lnTo>
                    <a:pt x="11772" y="45128"/>
                  </a:lnTo>
                  <a:lnTo>
                    <a:pt x="6528" y="57404"/>
                  </a:lnTo>
                  <a:lnTo>
                    <a:pt x="2820" y="70068"/>
                  </a:lnTo>
                  <a:lnTo>
                    <a:pt x="690" y="82643"/>
                  </a:lnTo>
                  <a:lnTo>
                    <a:pt x="0" y="94878"/>
                  </a:lnTo>
                  <a:lnTo>
                    <a:pt x="654" y="106720"/>
                  </a:lnTo>
                  <a:lnTo>
                    <a:pt x="2678" y="118213"/>
                  </a:lnTo>
                  <a:lnTo>
                    <a:pt x="5968" y="129411"/>
                  </a:lnTo>
                  <a:lnTo>
                    <a:pt x="10462" y="139728"/>
                  </a:lnTo>
                  <a:lnTo>
                    <a:pt x="16227" y="147994"/>
                  </a:lnTo>
                  <a:lnTo>
                    <a:pt x="23175" y="153730"/>
                  </a:lnTo>
                  <a:lnTo>
                    <a:pt x="30942" y="156937"/>
                  </a:lnTo>
                  <a:lnTo>
                    <a:pt x="38993" y="157734"/>
                  </a:lnTo>
                  <a:lnTo>
                    <a:pt x="46998" y="156446"/>
                  </a:lnTo>
                  <a:lnTo>
                    <a:pt x="54829" y="153176"/>
                  </a:lnTo>
                  <a:lnTo>
                    <a:pt x="62468" y="147725"/>
                  </a:lnTo>
                  <a:lnTo>
                    <a:pt x="69933" y="140180"/>
                  </a:lnTo>
                  <a:lnTo>
                    <a:pt x="77099" y="131033"/>
                  </a:lnTo>
                  <a:lnTo>
                    <a:pt x="83693" y="120986"/>
                  </a:lnTo>
                  <a:lnTo>
                    <a:pt x="89612" y="110527"/>
                  </a:lnTo>
                  <a:lnTo>
                    <a:pt x="94909" y="99913"/>
                  </a:lnTo>
                  <a:lnTo>
                    <a:pt x="99702" y="89261"/>
                  </a:lnTo>
                  <a:lnTo>
                    <a:pt x="104100" y="78695"/>
                  </a:lnTo>
                  <a:lnTo>
                    <a:pt x="107709" y="70971"/>
                  </a:lnTo>
                  <a:lnTo>
                    <a:pt x="110184" y="69515"/>
                  </a:lnTo>
                  <a:lnTo>
                    <a:pt x="112159" y="73280"/>
                  </a:lnTo>
                  <a:lnTo>
                    <a:pt x="114324" y="80265"/>
                  </a:lnTo>
                  <a:lnTo>
                    <a:pt x="117212" y="88622"/>
                  </a:lnTo>
                  <a:lnTo>
                    <a:pt x="120998" y="97280"/>
                  </a:lnTo>
                  <a:lnTo>
                    <a:pt x="125616" y="105775"/>
                  </a:lnTo>
                  <a:lnTo>
                    <a:pt x="130911" y="113971"/>
                  </a:lnTo>
                  <a:lnTo>
                    <a:pt x="136725" y="121862"/>
                  </a:lnTo>
                  <a:lnTo>
                    <a:pt x="143191" y="129196"/>
                  </a:lnTo>
                  <a:lnTo>
                    <a:pt x="151680" y="136162"/>
                  </a:lnTo>
                  <a:lnTo>
                    <a:pt x="166292" y="143373"/>
                  </a:lnTo>
                  <a:lnTo>
                    <a:pt x="193786" y="151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78463" y="1319023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69"/>
                  </a:lnTo>
                  <a:lnTo>
                    <a:pt x="3863" y="54238"/>
                  </a:lnTo>
                  <a:lnTo>
                    <a:pt x="6180" y="67099"/>
                  </a:lnTo>
                  <a:lnTo>
                    <a:pt x="8842" y="79508"/>
                  </a:lnTo>
                  <a:lnTo>
                    <a:pt x="11592" y="91795"/>
                  </a:lnTo>
                  <a:lnTo>
                    <a:pt x="14051" y="104644"/>
                  </a:lnTo>
                  <a:lnTo>
                    <a:pt x="16038" y="118403"/>
                  </a:lnTo>
                  <a:lnTo>
                    <a:pt x="17709" y="133086"/>
                  </a:lnTo>
                  <a:lnTo>
                    <a:pt x="19445" y="148552"/>
                  </a:lnTo>
                  <a:lnTo>
                    <a:pt x="21464" y="164624"/>
                  </a:lnTo>
                  <a:lnTo>
                    <a:pt x="23651" y="180975"/>
                  </a:lnTo>
                  <a:lnTo>
                    <a:pt x="25667" y="197172"/>
                  </a:lnTo>
                  <a:lnTo>
                    <a:pt x="27324" y="212983"/>
                  </a:lnTo>
                  <a:lnTo>
                    <a:pt x="28759" y="228208"/>
                  </a:lnTo>
                  <a:lnTo>
                    <a:pt x="30329" y="242592"/>
                  </a:lnTo>
                  <a:lnTo>
                    <a:pt x="32233" y="256079"/>
                  </a:lnTo>
                  <a:lnTo>
                    <a:pt x="34351" y="268710"/>
                  </a:lnTo>
                  <a:lnTo>
                    <a:pt x="36542" y="281979"/>
                  </a:lnTo>
                  <a:lnTo>
                    <a:pt x="39002" y="299288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04805" y="132955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67" y="14669"/>
                  </a:lnTo>
                  <a:lnTo>
                    <a:pt x="707" y="28581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67" y="92504"/>
                  </a:lnTo>
                  <a:lnTo>
                    <a:pt x="7866" y="111019"/>
                  </a:lnTo>
                  <a:lnTo>
                    <a:pt x="8676" y="130272"/>
                  </a:lnTo>
                  <a:lnTo>
                    <a:pt x="9256" y="150067"/>
                  </a:lnTo>
                  <a:lnTo>
                    <a:pt x="9661" y="170087"/>
                  </a:lnTo>
                  <a:lnTo>
                    <a:pt x="9941" y="189906"/>
                  </a:lnTo>
                  <a:lnTo>
                    <a:pt x="10132" y="209305"/>
                  </a:lnTo>
                  <a:lnTo>
                    <a:pt x="10262" y="228094"/>
                  </a:lnTo>
                  <a:lnTo>
                    <a:pt x="10350" y="246025"/>
                  </a:lnTo>
                  <a:lnTo>
                    <a:pt x="10414" y="263042"/>
                  </a:lnTo>
                  <a:lnTo>
                    <a:pt x="10655" y="279039"/>
                  </a:lnTo>
                  <a:lnTo>
                    <a:pt x="11587" y="295547"/>
                  </a:lnTo>
                  <a:lnTo>
                    <a:pt x="14410" y="316251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56330" y="1546126"/>
              <a:ext cx="155966" cy="152769"/>
            </a:xfrm>
            <a:custGeom>
              <a:avLst/>
              <a:gdLst/>
              <a:ahLst/>
              <a:cxnLst/>
              <a:rect l="0" t="0" r="0" b="0"/>
              <a:pathLst>
                <a:path w="155966" h="152769">
                  <a:moveTo>
                    <a:pt x="80144" y="15052"/>
                  </a:moveTo>
                  <a:lnTo>
                    <a:pt x="74142" y="9319"/>
                  </a:lnTo>
                  <a:lnTo>
                    <a:pt x="67297" y="5035"/>
                  </a:lnTo>
                  <a:lnTo>
                    <a:pt x="58919" y="1843"/>
                  </a:lnTo>
                  <a:lnTo>
                    <a:pt x="49637" y="0"/>
                  </a:lnTo>
                  <a:lnTo>
                    <a:pt x="40619" y="248"/>
                  </a:lnTo>
                  <a:lnTo>
                    <a:pt x="32518" y="2812"/>
                  </a:lnTo>
                  <a:lnTo>
                    <a:pt x="25471" y="7460"/>
                  </a:lnTo>
                  <a:lnTo>
                    <a:pt x="19364" y="13781"/>
                  </a:lnTo>
                  <a:lnTo>
                    <a:pt x="14008" y="21367"/>
                  </a:lnTo>
                  <a:lnTo>
                    <a:pt x="9379" y="30033"/>
                  </a:lnTo>
                  <a:lnTo>
                    <a:pt x="5627" y="39819"/>
                  </a:lnTo>
                  <a:lnTo>
                    <a:pt x="2767" y="50651"/>
                  </a:lnTo>
                  <a:lnTo>
                    <a:pt x="843" y="62194"/>
                  </a:lnTo>
                  <a:lnTo>
                    <a:pt x="0" y="73941"/>
                  </a:lnTo>
                  <a:lnTo>
                    <a:pt x="217" y="85580"/>
                  </a:lnTo>
                  <a:lnTo>
                    <a:pt x="1499" y="96835"/>
                  </a:lnTo>
                  <a:lnTo>
                    <a:pt x="3954" y="107394"/>
                  </a:lnTo>
                  <a:lnTo>
                    <a:pt x="7536" y="117156"/>
                  </a:lnTo>
                  <a:lnTo>
                    <a:pt x="12229" y="126033"/>
                  </a:lnTo>
                  <a:lnTo>
                    <a:pt x="18127" y="133858"/>
                  </a:lnTo>
                  <a:lnTo>
                    <a:pt x="25169" y="140633"/>
                  </a:lnTo>
                  <a:lnTo>
                    <a:pt x="33169" y="146185"/>
                  </a:lnTo>
                  <a:lnTo>
                    <a:pt x="41909" y="150092"/>
                  </a:lnTo>
                  <a:lnTo>
                    <a:pt x="51194" y="152270"/>
                  </a:lnTo>
                  <a:lnTo>
                    <a:pt x="60868" y="152768"/>
                  </a:lnTo>
                  <a:lnTo>
                    <a:pt x="70815" y="151590"/>
                  </a:lnTo>
                  <a:lnTo>
                    <a:pt x="80945" y="148909"/>
                  </a:lnTo>
                  <a:lnTo>
                    <a:pt x="91035" y="145010"/>
                  </a:lnTo>
                  <a:lnTo>
                    <a:pt x="100736" y="140184"/>
                  </a:lnTo>
                  <a:lnTo>
                    <a:pt x="109887" y="134679"/>
                  </a:lnTo>
                  <a:lnTo>
                    <a:pt x="118337" y="128527"/>
                  </a:lnTo>
                  <a:lnTo>
                    <a:pt x="125867" y="121567"/>
                  </a:lnTo>
                  <a:lnTo>
                    <a:pt x="132450" y="113773"/>
                  </a:lnTo>
                  <a:lnTo>
                    <a:pt x="138211" y="105251"/>
                  </a:lnTo>
                  <a:lnTo>
                    <a:pt x="143323" y="96151"/>
                  </a:lnTo>
                  <a:lnTo>
                    <a:pt x="147941" y="86617"/>
                  </a:lnTo>
                  <a:lnTo>
                    <a:pt x="151876" y="76604"/>
                  </a:lnTo>
                  <a:lnTo>
                    <a:pt x="154614" y="65897"/>
                  </a:lnTo>
                  <a:lnTo>
                    <a:pt x="155965" y="54452"/>
                  </a:lnTo>
                  <a:lnTo>
                    <a:pt x="155627" y="42960"/>
                  </a:lnTo>
                  <a:lnTo>
                    <a:pt x="152682" y="31627"/>
                  </a:lnTo>
                  <a:lnTo>
                    <a:pt x="143516" y="19457"/>
                  </a:lnTo>
                  <a:lnTo>
                    <a:pt x="122258" y="4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04826" y="1295568"/>
              <a:ext cx="100105" cy="381425"/>
            </a:xfrm>
            <a:custGeom>
              <a:avLst/>
              <a:gdLst/>
              <a:ahLst/>
              <a:cxnLst/>
              <a:rect l="0" t="0" r="0" b="0"/>
              <a:pathLst>
                <a:path w="100105" h="381425">
                  <a:moveTo>
                    <a:pt x="57990" y="381424"/>
                  </a:moveTo>
                  <a:lnTo>
                    <a:pt x="57924" y="369689"/>
                  </a:lnTo>
                  <a:lnTo>
                    <a:pt x="57284" y="358560"/>
                  </a:lnTo>
                  <a:lnTo>
                    <a:pt x="55992" y="346961"/>
                  </a:lnTo>
                  <a:lnTo>
                    <a:pt x="54304" y="334800"/>
                  </a:lnTo>
                  <a:lnTo>
                    <a:pt x="52636" y="322140"/>
                  </a:lnTo>
                  <a:lnTo>
                    <a:pt x="51218" y="309084"/>
                  </a:lnTo>
                  <a:lnTo>
                    <a:pt x="49947" y="295732"/>
                  </a:lnTo>
                  <a:lnTo>
                    <a:pt x="48488" y="282167"/>
                  </a:lnTo>
                  <a:lnTo>
                    <a:pt x="46655" y="268452"/>
                  </a:lnTo>
                  <a:lnTo>
                    <a:pt x="44424" y="254633"/>
                  </a:lnTo>
                  <a:lnTo>
                    <a:pt x="41847" y="240743"/>
                  </a:lnTo>
                  <a:lnTo>
                    <a:pt x="39001" y="226804"/>
                  </a:lnTo>
                  <a:lnTo>
                    <a:pt x="35952" y="212833"/>
                  </a:lnTo>
                  <a:lnTo>
                    <a:pt x="32760" y="198840"/>
                  </a:lnTo>
                  <a:lnTo>
                    <a:pt x="29462" y="184832"/>
                  </a:lnTo>
                  <a:lnTo>
                    <a:pt x="25927" y="170814"/>
                  </a:lnTo>
                  <a:lnTo>
                    <a:pt x="21868" y="156789"/>
                  </a:lnTo>
                  <a:lnTo>
                    <a:pt x="17181" y="142760"/>
                  </a:lnTo>
                  <a:lnTo>
                    <a:pt x="12236" y="128728"/>
                  </a:lnTo>
                  <a:lnTo>
                    <a:pt x="7756" y="114694"/>
                  </a:lnTo>
                  <a:lnTo>
                    <a:pt x="4122" y="100663"/>
                  </a:lnTo>
                  <a:lnTo>
                    <a:pt x="1532" y="86800"/>
                  </a:lnTo>
                  <a:lnTo>
                    <a:pt x="168" y="73411"/>
                  </a:lnTo>
                  <a:lnTo>
                    <a:pt x="0" y="60632"/>
                  </a:lnTo>
                  <a:lnTo>
                    <a:pt x="1007" y="48593"/>
                  </a:lnTo>
                  <a:lnTo>
                    <a:pt x="3270" y="37500"/>
                  </a:lnTo>
                  <a:lnTo>
                    <a:pt x="6723" y="27381"/>
                  </a:lnTo>
                  <a:lnTo>
                    <a:pt x="11498" y="18432"/>
                  </a:lnTo>
                  <a:lnTo>
                    <a:pt x="17983" y="11092"/>
                  </a:lnTo>
                  <a:lnTo>
                    <a:pt x="26227" y="5460"/>
                  </a:lnTo>
                  <a:lnTo>
                    <a:pt x="35679" y="1660"/>
                  </a:lnTo>
                  <a:lnTo>
                    <a:pt x="45400" y="0"/>
                  </a:lnTo>
                  <a:lnTo>
                    <a:pt x="54817" y="431"/>
                  </a:lnTo>
                  <a:lnTo>
                    <a:pt x="63636" y="2326"/>
                  </a:lnTo>
                  <a:lnTo>
                    <a:pt x="72630" y="4849"/>
                  </a:lnTo>
                  <a:lnTo>
                    <a:pt x="83701" y="8220"/>
                  </a:lnTo>
                  <a:lnTo>
                    <a:pt x="100104" y="12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36473" y="1519064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182" y="0"/>
                  </a:lnTo>
                  <a:lnTo>
                    <a:pt x="155414" y="0"/>
                  </a:lnTo>
                  <a:lnTo>
                    <a:pt x="142518" y="0"/>
                  </a:lnTo>
                  <a:lnTo>
                    <a:pt x="128497" y="0"/>
                  </a:lnTo>
                  <a:lnTo>
                    <a:pt x="113521" y="0"/>
                  </a:lnTo>
                  <a:lnTo>
                    <a:pt x="97807" y="0"/>
                  </a:lnTo>
                  <a:lnTo>
                    <a:pt x="81732" y="0"/>
                  </a:lnTo>
                  <a:lnTo>
                    <a:pt x="63918" y="0"/>
                  </a:lnTo>
                  <a:lnTo>
                    <a:pt x="3945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90890" y="1340080"/>
              <a:ext cx="35180" cy="336913"/>
            </a:xfrm>
            <a:custGeom>
              <a:avLst/>
              <a:gdLst/>
              <a:ahLst/>
              <a:cxnLst/>
              <a:rect l="0" t="0" r="0" b="0"/>
              <a:pathLst>
                <a:path w="35180" h="336913">
                  <a:moveTo>
                    <a:pt x="3594" y="0"/>
                  </a:moveTo>
                  <a:lnTo>
                    <a:pt x="861" y="8801"/>
                  </a:lnTo>
                  <a:lnTo>
                    <a:pt x="0" y="17148"/>
                  </a:lnTo>
                  <a:lnTo>
                    <a:pt x="981" y="25856"/>
                  </a:lnTo>
                  <a:lnTo>
                    <a:pt x="3174" y="35322"/>
                  </a:lnTo>
                  <a:lnTo>
                    <a:pt x="5662" y="46114"/>
                  </a:lnTo>
                  <a:lnTo>
                    <a:pt x="7895" y="58403"/>
                  </a:lnTo>
                  <a:lnTo>
                    <a:pt x="9850" y="71723"/>
                  </a:lnTo>
                  <a:lnTo>
                    <a:pt x="11835" y="85193"/>
                  </a:lnTo>
                  <a:lnTo>
                    <a:pt x="14050" y="98294"/>
                  </a:lnTo>
                  <a:lnTo>
                    <a:pt x="16382" y="111189"/>
                  </a:lnTo>
                  <a:lnTo>
                    <a:pt x="18502" y="124519"/>
                  </a:lnTo>
                  <a:lnTo>
                    <a:pt x="20228" y="138632"/>
                  </a:lnTo>
                  <a:lnTo>
                    <a:pt x="21540" y="153398"/>
                  </a:lnTo>
                  <a:lnTo>
                    <a:pt x="22497" y="168397"/>
                  </a:lnTo>
                  <a:lnTo>
                    <a:pt x="23180" y="183344"/>
                  </a:lnTo>
                  <a:lnTo>
                    <a:pt x="23825" y="198128"/>
                  </a:lnTo>
                  <a:lnTo>
                    <a:pt x="24798" y="212734"/>
                  </a:lnTo>
                  <a:lnTo>
                    <a:pt x="26268" y="227186"/>
                  </a:lnTo>
                  <a:lnTo>
                    <a:pt x="28071" y="241518"/>
                  </a:lnTo>
                  <a:lnTo>
                    <a:pt x="29820" y="255760"/>
                  </a:lnTo>
                  <a:lnTo>
                    <a:pt x="31291" y="269925"/>
                  </a:lnTo>
                  <a:lnTo>
                    <a:pt x="32432" y="283617"/>
                  </a:lnTo>
                  <a:lnTo>
                    <a:pt x="33396" y="297494"/>
                  </a:lnTo>
                  <a:lnTo>
                    <a:pt x="34264" y="313891"/>
                  </a:lnTo>
                  <a:lnTo>
                    <a:pt x="3517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89198" y="1487479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307" y="2934"/>
                  </a:lnTo>
                  <a:lnTo>
                    <a:pt x="177178" y="5716"/>
                  </a:lnTo>
                  <a:lnTo>
                    <a:pt x="165580" y="8611"/>
                  </a:lnTo>
                  <a:lnTo>
                    <a:pt x="153418" y="11478"/>
                  </a:lnTo>
                  <a:lnTo>
                    <a:pt x="140759" y="13995"/>
                  </a:lnTo>
                  <a:lnTo>
                    <a:pt x="127707" y="16010"/>
                  </a:lnTo>
                  <a:lnTo>
                    <a:pt x="114528" y="17696"/>
                  </a:lnTo>
                  <a:lnTo>
                    <a:pt x="101611" y="19439"/>
                  </a:lnTo>
                  <a:lnTo>
                    <a:pt x="89145" y="21460"/>
                  </a:lnTo>
                  <a:lnTo>
                    <a:pt x="76979" y="23649"/>
                  </a:lnTo>
                  <a:lnTo>
                    <a:pt x="64736" y="25666"/>
                  </a:lnTo>
                  <a:lnTo>
                    <a:pt x="52219" y="27319"/>
                  </a:lnTo>
                  <a:lnTo>
                    <a:pt x="39986" y="28584"/>
                  </a:lnTo>
                  <a:lnTo>
                    <a:pt x="28066" y="29645"/>
                  </a:lnTo>
                  <a:lnTo>
                    <a:pt x="15409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65297" y="1319023"/>
              <a:ext cx="318742" cy="363839"/>
            </a:xfrm>
            <a:custGeom>
              <a:avLst/>
              <a:gdLst/>
              <a:ahLst/>
              <a:cxnLst/>
              <a:rect l="0" t="0" r="0" b="0"/>
              <a:pathLst>
                <a:path w="318742" h="363839">
                  <a:moveTo>
                    <a:pt x="2886" y="0"/>
                  </a:moveTo>
                  <a:lnTo>
                    <a:pt x="221" y="11735"/>
                  </a:lnTo>
                  <a:lnTo>
                    <a:pt x="0" y="22864"/>
                  </a:lnTo>
                  <a:lnTo>
                    <a:pt x="2278" y="34462"/>
                  </a:lnTo>
                  <a:lnTo>
                    <a:pt x="6330" y="46623"/>
                  </a:lnTo>
                  <a:lnTo>
                    <a:pt x="11135" y="59283"/>
                  </a:lnTo>
                  <a:lnTo>
                    <a:pt x="16030" y="72344"/>
                  </a:lnTo>
                  <a:lnTo>
                    <a:pt x="20735" y="85869"/>
                  </a:lnTo>
                  <a:lnTo>
                    <a:pt x="25180" y="100082"/>
                  </a:lnTo>
                  <a:lnTo>
                    <a:pt x="29376" y="115051"/>
                  </a:lnTo>
                  <a:lnTo>
                    <a:pt x="33207" y="130695"/>
                  </a:lnTo>
                  <a:lnTo>
                    <a:pt x="36415" y="146882"/>
                  </a:lnTo>
                  <a:lnTo>
                    <a:pt x="38914" y="163472"/>
                  </a:lnTo>
                  <a:lnTo>
                    <a:pt x="40935" y="180188"/>
                  </a:lnTo>
                  <a:lnTo>
                    <a:pt x="42907" y="196638"/>
                  </a:lnTo>
                  <a:lnTo>
                    <a:pt x="45084" y="212627"/>
                  </a:lnTo>
                  <a:lnTo>
                    <a:pt x="47378" y="228143"/>
                  </a:lnTo>
                  <a:lnTo>
                    <a:pt x="49465" y="243255"/>
                  </a:lnTo>
                  <a:lnTo>
                    <a:pt x="51166" y="258053"/>
                  </a:lnTo>
                  <a:lnTo>
                    <a:pt x="52461" y="272620"/>
                  </a:lnTo>
                  <a:lnTo>
                    <a:pt x="53404" y="287021"/>
                  </a:lnTo>
                  <a:lnTo>
                    <a:pt x="54062" y="301276"/>
                  </a:lnTo>
                  <a:lnTo>
                    <a:pt x="54086" y="314291"/>
                  </a:lnTo>
                  <a:lnTo>
                    <a:pt x="52887" y="322533"/>
                  </a:lnTo>
                  <a:lnTo>
                    <a:pt x="50927" y="323855"/>
                  </a:lnTo>
                  <a:lnTo>
                    <a:pt x="49168" y="320033"/>
                  </a:lnTo>
                  <a:lnTo>
                    <a:pt x="47856" y="312793"/>
                  </a:lnTo>
                  <a:lnTo>
                    <a:pt x="46935" y="303285"/>
                  </a:lnTo>
                  <a:lnTo>
                    <a:pt x="46309" y="292271"/>
                  </a:lnTo>
                  <a:lnTo>
                    <a:pt x="46053" y="280419"/>
                  </a:lnTo>
                  <a:lnTo>
                    <a:pt x="46413" y="268372"/>
                  </a:lnTo>
                  <a:lnTo>
                    <a:pt x="47486" y="256496"/>
                  </a:lnTo>
                  <a:lnTo>
                    <a:pt x="49699" y="245398"/>
                  </a:lnTo>
                  <a:lnTo>
                    <a:pt x="53854" y="236000"/>
                  </a:lnTo>
                  <a:lnTo>
                    <a:pt x="60203" y="228652"/>
                  </a:lnTo>
                  <a:lnTo>
                    <a:pt x="68213" y="223531"/>
                  </a:lnTo>
                  <a:lnTo>
                    <a:pt x="76884" y="220902"/>
                  </a:lnTo>
                  <a:lnTo>
                    <a:pt x="85558" y="220656"/>
                  </a:lnTo>
                  <a:lnTo>
                    <a:pt x="93801" y="222572"/>
                  </a:lnTo>
                  <a:lnTo>
                    <a:pt x="101249" y="226508"/>
                  </a:lnTo>
                  <a:lnTo>
                    <a:pt x="107806" y="232186"/>
                  </a:lnTo>
                  <a:lnTo>
                    <a:pt x="113563" y="239248"/>
                  </a:lnTo>
                  <a:lnTo>
                    <a:pt x="118679" y="247350"/>
                  </a:lnTo>
                  <a:lnTo>
                    <a:pt x="123312" y="256203"/>
                  </a:lnTo>
                  <a:lnTo>
                    <a:pt x="127599" y="265586"/>
                  </a:lnTo>
                  <a:lnTo>
                    <a:pt x="131639" y="275337"/>
                  </a:lnTo>
                  <a:lnTo>
                    <a:pt x="135509" y="285340"/>
                  </a:lnTo>
                  <a:lnTo>
                    <a:pt x="139260" y="295515"/>
                  </a:lnTo>
                  <a:lnTo>
                    <a:pt x="142934" y="305806"/>
                  </a:lnTo>
                  <a:lnTo>
                    <a:pt x="146534" y="316097"/>
                  </a:lnTo>
                  <a:lnTo>
                    <a:pt x="149384" y="323607"/>
                  </a:lnTo>
                  <a:lnTo>
                    <a:pt x="150763" y="324892"/>
                  </a:lnTo>
                  <a:lnTo>
                    <a:pt x="151207" y="321021"/>
                  </a:lnTo>
                  <a:lnTo>
                    <a:pt x="151725" y="314145"/>
                  </a:lnTo>
                  <a:lnTo>
                    <a:pt x="153518" y="306399"/>
                  </a:lnTo>
                  <a:lnTo>
                    <a:pt x="157101" y="298974"/>
                  </a:lnTo>
                  <a:lnTo>
                    <a:pt x="162422" y="292292"/>
                  </a:lnTo>
                  <a:lnTo>
                    <a:pt x="169189" y="286385"/>
                  </a:lnTo>
                  <a:lnTo>
                    <a:pt x="177066" y="281137"/>
                  </a:lnTo>
                  <a:lnTo>
                    <a:pt x="185755" y="276399"/>
                  </a:lnTo>
                  <a:lnTo>
                    <a:pt x="195023" y="272037"/>
                  </a:lnTo>
                  <a:lnTo>
                    <a:pt x="204698" y="267942"/>
                  </a:lnTo>
                  <a:lnTo>
                    <a:pt x="214818" y="264034"/>
                  </a:lnTo>
                  <a:lnTo>
                    <a:pt x="225605" y="260255"/>
                  </a:lnTo>
                  <a:lnTo>
                    <a:pt x="237110" y="256554"/>
                  </a:lnTo>
                  <a:lnTo>
                    <a:pt x="248768" y="252577"/>
                  </a:lnTo>
                  <a:lnTo>
                    <a:pt x="259532" y="247688"/>
                  </a:lnTo>
                  <a:lnTo>
                    <a:pt x="268863" y="241622"/>
                  </a:lnTo>
                  <a:lnTo>
                    <a:pt x="276263" y="234598"/>
                  </a:lnTo>
                  <a:lnTo>
                    <a:pt x="281027" y="227119"/>
                  </a:lnTo>
                  <a:lnTo>
                    <a:pt x="283033" y="219539"/>
                  </a:lnTo>
                  <a:lnTo>
                    <a:pt x="282466" y="212180"/>
                  </a:lnTo>
                  <a:lnTo>
                    <a:pt x="279515" y="205399"/>
                  </a:lnTo>
                  <a:lnTo>
                    <a:pt x="274539" y="199335"/>
                  </a:lnTo>
                  <a:lnTo>
                    <a:pt x="267966" y="194265"/>
                  </a:lnTo>
                  <a:lnTo>
                    <a:pt x="260200" y="190683"/>
                  </a:lnTo>
                  <a:lnTo>
                    <a:pt x="251581" y="188723"/>
                  </a:lnTo>
                  <a:lnTo>
                    <a:pt x="242527" y="188372"/>
                  </a:lnTo>
                  <a:lnTo>
                    <a:pt x="233529" y="189649"/>
                  </a:lnTo>
                  <a:lnTo>
                    <a:pt x="224850" y="192395"/>
                  </a:lnTo>
                  <a:lnTo>
                    <a:pt x="216549" y="196338"/>
                  </a:lnTo>
                  <a:lnTo>
                    <a:pt x="208585" y="201193"/>
                  </a:lnTo>
                  <a:lnTo>
                    <a:pt x="200897" y="206717"/>
                  </a:lnTo>
                  <a:lnTo>
                    <a:pt x="193581" y="212882"/>
                  </a:lnTo>
                  <a:lnTo>
                    <a:pt x="186885" y="219851"/>
                  </a:lnTo>
                  <a:lnTo>
                    <a:pt x="180907" y="227656"/>
                  </a:lnTo>
                  <a:lnTo>
                    <a:pt x="175909" y="236355"/>
                  </a:lnTo>
                  <a:lnTo>
                    <a:pt x="172382" y="246105"/>
                  </a:lnTo>
                  <a:lnTo>
                    <a:pt x="170458" y="256886"/>
                  </a:lnTo>
                  <a:lnTo>
                    <a:pt x="169962" y="268379"/>
                  </a:lnTo>
                  <a:lnTo>
                    <a:pt x="170610" y="280087"/>
                  </a:lnTo>
                  <a:lnTo>
                    <a:pt x="172122" y="291695"/>
                  </a:lnTo>
                  <a:lnTo>
                    <a:pt x="174421" y="302929"/>
                  </a:lnTo>
                  <a:lnTo>
                    <a:pt x="177635" y="313472"/>
                  </a:lnTo>
                  <a:lnTo>
                    <a:pt x="181762" y="323224"/>
                  </a:lnTo>
                  <a:lnTo>
                    <a:pt x="186836" y="332094"/>
                  </a:lnTo>
                  <a:lnTo>
                    <a:pt x="193000" y="339914"/>
                  </a:lnTo>
                  <a:lnTo>
                    <a:pt x="200226" y="346691"/>
                  </a:lnTo>
                  <a:lnTo>
                    <a:pt x="208521" y="352413"/>
                  </a:lnTo>
                  <a:lnTo>
                    <a:pt x="217992" y="356967"/>
                  </a:lnTo>
                  <a:lnTo>
                    <a:pt x="228580" y="360397"/>
                  </a:lnTo>
                  <a:lnTo>
                    <a:pt x="239946" y="362720"/>
                  </a:lnTo>
                  <a:lnTo>
                    <a:pt x="251567" y="363838"/>
                  </a:lnTo>
                  <a:lnTo>
                    <a:pt x="263110" y="363813"/>
                  </a:lnTo>
                  <a:lnTo>
                    <a:pt x="274199" y="362796"/>
                  </a:lnTo>
                  <a:lnTo>
                    <a:pt x="285506" y="360735"/>
                  </a:lnTo>
                  <a:lnTo>
                    <a:pt x="299133" y="356336"/>
                  </a:lnTo>
                  <a:lnTo>
                    <a:pt x="31874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75242" y="1535105"/>
              <a:ext cx="136842" cy="146209"/>
            </a:xfrm>
            <a:custGeom>
              <a:avLst/>
              <a:gdLst/>
              <a:ahLst/>
              <a:cxnLst/>
              <a:rect l="0" t="0" r="0" b="0"/>
              <a:pathLst>
                <a:path w="136842" h="146209">
                  <a:moveTo>
                    <a:pt x="8838" y="47130"/>
                  </a:moveTo>
                  <a:lnTo>
                    <a:pt x="8838" y="58932"/>
                  </a:lnTo>
                  <a:lnTo>
                    <a:pt x="8838" y="70701"/>
                  </a:lnTo>
                  <a:lnTo>
                    <a:pt x="8842" y="83587"/>
                  </a:lnTo>
                  <a:lnTo>
                    <a:pt x="9015" y="97263"/>
                  </a:lnTo>
                  <a:lnTo>
                    <a:pt x="9663" y="110942"/>
                  </a:lnTo>
                  <a:lnTo>
                    <a:pt x="10892" y="124141"/>
                  </a:lnTo>
                  <a:lnTo>
                    <a:pt x="11787" y="136067"/>
                  </a:lnTo>
                  <a:lnTo>
                    <a:pt x="10682" y="144124"/>
                  </a:lnTo>
                  <a:lnTo>
                    <a:pt x="7926" y="146208"/>
                  </a:lnTo>
                  <a:lnTo>
                    <a:pt x="5223" y="143313"/>
                  </a:lnTo>
                  <a:lnTo>
                    <a:pt x="3121" y="136687"/>
                  </a:lnTo>
                  <a:lnTo>
                    <a:pt x="1605" y="127125"/>
                  </a:lnTo>
                  <a:lnTo>
                    <a:pt x="553" y="115285"/>
                  </a:lnTo>
                  <a:lnTo>
                    <a:pt x="0" y="101907"/>
                  </a:lnTo>
                  <a:lnTo>
                    <a:pt x="153" y="87769"/>
                  </a:lnTo>
                  <a:lnTo>
                    <a:pt x="1076" y="73369"/>
                  </a:lnTo>
                  <a:lnTo>
                    <a:pt x="2848" y="59104"/>
                  </a:lnTo>
                  <a:lnTo>
                    <a:pt x="5642" y="45369"/>
                  </a:lnTo>
                  <a:lnTo>
                    <a:pt x="9459" y="32333"/>
                  </a:lnTo>
                  <a:lnTo>
                    <a:pt x="14480" y="20613"/>
                  </a:lnTo>
                  <a:lnTo>
                    <a:pt x="21133" y="11323"/>
                  </a:lnTo>
                  <a:lnTo>
                    <a:pt x="29490" y="4859"/>
                  </a:lnTo>
                  <a:lnTo>
                    <a:pt x="39017" y="1145"/>
                  </a:lnTo>
                  <a:lnTo>
                    <a:pt x="48788" y="0"/>
                  </a:lnTo>
                  <a:lnTo>
                    <a:pt x="58244" y="1041"/>
                  </a:lnTo>
                  <a:lnTo>
                    <a:pt x="67199" y="3803"/>
                  </a:lnTo>
                  <a:lnTo>
                    <a:pt x="75667" y="7850"/>
                  </a:lnTo>
                  <a:lnTo>
                    <a:pt x="83730" y="12829"/>
                  </a:lnTo>
                  <a:lnTo>
                    <a:pt x="91483" y="18794"/>
                  </a:lnTo>
                  <a:lnTo>
                    <a:pt x="99011" y="26161"/>
                  </a:lnTo>
                  <a:lnTo>
                    <a:pt x="106374" y="35041"/>
                  </a:lnTo>
                  <a:lnTo>
                    <a:pt x="113457" y="45107"/>
                  </a:lnTo>
                  <a:lnTo>
                    <a:pt x="119988" y="55782"/>
                  </a:lnTo>
                  <a:lnTo>
                    <a:pt x="125853" y="66666"/>
                  </a:lnTo>
                  <a:lnTo>
                    <a:pt x="130773" y="77566"/>
                  </a:lnTo>
                  <a:lnTo>
                    <a:pt x="134248" y="88410"/>
                  </a:lnTo>
                  <a:lnTo>
                    <a:pt x="136142" y="99170"/>
                  </a:lnTo>
                  <a:lnTo>
                    <a:pt x="136783" y="109397"/>
                  </a:lnTo>
                  <a:lnTo>
                    <a:pt x="136841" y="119220"/>
                  </a:lnTo>
                  <a:lnTo>
                    <a:pt x="136322" y="129501"/>
                  </a:lnTo>
                  <a:lnTo>
                    <a:pt x="135180" y="141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47927" y="1540121"/>
              <a:ext cx="105204" cy="139181"/>
            </a:xfrm>
            <a:custGeom>
              <a:avLst/>
              <a:gdLst/>
              <a:ahLst/>
              <a:cxnLst/>
              <a:rect l="0" t="0" r="0" b="0"/>
              <a:pathLst>
                <a:path w="105204" h="139181">
                  <a:moveTo>
                    <a:pt x="4608" y="0"/>
                  </a:moveTo>
                  <a:lnTo>
                    <a:pt x="1808" y="11802"/>
                  </a:lnTo>
                  <a:lnTo>
                    <a:pt x="306" y="23572"/>
                  </a:lnTo>
                  <a:lnTo>
                    <a:pt x="0" y="36457"/>
                  </a:lnTo>
                  <a:lnTo>
                    <a:pt x="679" y="50133"/>
                  </a:lnTo>
                  <a:lnTo>
                    <a:pt x="2147" y="63813"/>
                  </a:lnTo>
                  <a:lnTo>
                    <a:pt x="4220" y="77024"/>
                  </a:lnTo>
                  <a:lnTo>
                    <a:pt x="6903" y="89476"/>
                  </a:lnTo>
                  <a:lnTo>
                    <a:pt x="10374" y="100907"/>
                  </a:lnTo>
                  <a:lnTo>
                    <a:pt x="14679" y="111283"/>
                  </a:lnTo>
                  <a:lnTo>
                    <a:pt x="20043" y="120417"/>
                  </a:lnTo>
                  <a:lnTo>
                    <a:pt x="26933" y="127890"/>
                  </a:lnTo>
                  <a:lnTo>
                    <a:pt x="35452" y="133614"/>
                  </a:lnTo>
                  <a:lnTo>
                    <a:pt x="45089" y="137477"/>
                  </a:lnTo>
                  <a:lnTo>
                    <a:pt x="54935" y="139180"/>
                  </a:lnTo>
                  <a:lnTo>
                    <a:pt x="64437" y="138760"/>
                  </a:lnTo>
                  <a:lnTo>
                    <a:pt x="73253" y="136208"/>
                  </a:lnTo>
                  <a:lnTo>
                    <a:pt x="81095" y="131304"/>
                  </a:lnTo>
                  <a:lnTo>
                    <a:pt x="87916" y="124155"/>
                  </a:lnTo>
                  <a:lnTo>
                    <a:pt x="93681" y="115120"/>
                  </a:lnTo>
                  <a:lnTo>
                    <a:pt x="98269" y="104622"/>
                  </a:lnTo>
                  <a:lnTo>
                    <a:pt x="101729" y="93050"/>
                  </a:lnTo>
                  <a:lnTo>
                    <a:pt x="104071" y="80876"/>
                  </a:lnTo>
                  <a:lnTo>
                    <a:pt x="105203" y="68639"/>
                  </a:lnTo>
                  <a:lnTo>
                    <a:pt x="105193" y="56644"/>
                  </a:lnTo>
                  <a:lnTo>
                    <a:pt x="104385" y="45235"/>
                  </a:lnTo>
                  <a:lnTo>
                    <a:pt x="103231" y="33673"/>
                  </a:lnTo>
                  <a:lnTo>
                    <a:pt x="101634" y="19827"/>
                  </a:lnTo>
                  <a:lnTo>
                    <a:pt x="99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14063" y="1565884"/>
              <a:ext cx="185914" cy="153223"/>
            </a:xfrm>
            <a:custGeom>
              <a:avLst/>
              <a:gdLst/>
              <a:ahLst/>
              <a:cxnLst/>
              <a:rect l="0" t="0" r="0" b="0"/>
              <a:pathLst>
                <a:path w="185914" h="153223">
                  <a:moveTo>
                    <a:pt x="6929" y="58465"/>
                  </a:moveTo>
                  <a:lnTo>
                    <a:pt x="6996" y="70133"/>
                  </a:lnTo>
                  <a:lnTo>
                    <a:pt x="7636" y="80622"/>
                  </a:lnTo>
                  <a:lnTo>
                    <a:pt x="8914" y="90853"/>
                  </a:lnTo>
                  <a:lnTo>
                    <a:pt x="10056" y="98510"/>
                  </a:lnTo>
                  <a:lnTo>
                    <a:pt x="10058" y="100510"/>
                  </a:lnTo>
                  <a:lnTo>
                    <a:pt x="8981" y="97863"/>
                  </a:lnTo>
                  <a:lnTo>
                    <a:pt x="7120" y="92202"/>
                  </a:lnTo>
                  <a:lnTo>
                    <a:pt x="4888" y="84526"/>
                  </a:lnTo>
                  <a:lnTo>
                    <a:pt x="2763" y="75249"/>
                  </a:lnTo>
                  <a:lnTo>
                    <a:pt x="1009" y="64684"/>
                  </a:lnTo>
                  <a:lnTo>
                    <a:pt x="0" y="53451"/>
                  </a:lnTo>
                  <a:lnTo>
                    <a:pt x="303" y="42425"/>
                  </a:lnTo>
                  <a:lnTo>
                    <a:pt x="2107" y="32089"/>
                  </a:lnTo>
                  <a:lnTo>
                    <a:pt x="5437" y="23026"/>
                  </a:lnTo>
                  <a:lnTo>
                    <a:pt x="10339" y="16072"/>
                  </a:lnTo>
                  <a:lnTo>
                    <a:pt x="16668" y="11480"/>
                  </a:lnTo>
                  <a:lnTo>
                    <a:pt x="24001" y="9176"/>
                  </a:lnTo>
                  <a:lnTo>
                    <a:pt x="31752" y="9051"/>
                  </a:lnTo>
                  <a:lnTo>
                    <a:pt x="39547" y="10819"/>
                  </a:lnTo>
                  <a:lnTo>
                    <a:pt x="47066" y="14255"/>
                  </a:lnTo>
                  <a:lnTo>
                    <a:pt x="53960" y="19294"/>
                  </a:lnTo>
                  <a:lnTo>
                    <a:pt x="60114" y="25751"/>
                  </a:lnTo>
                  <a:lnTo>
                    <a:pt x="65585" y="33355"/>
                  </a:lnTo>
                  <a:lnTo>
                    <a:pt x="70502" y="41828"/>
                  </a:lnTo>
                  <a:lnTo>
                    <a:pt x="74985" y="50854"/>
                  </a:lnTo>
                  <a:lnTo>
                    <a:pt x="78658" y="57438"/>
                  </a:lnTo>
                  <a:lnTo>
                    <a:pt x="81182" y="58024"/>
                  </a:lnTo>
                  <a:lnTo>
                    <a:pt x="83188" y="53697"/>
                  </a:lnTo>
                  <a:lnTo>
                    <a:pt x="85371" y="46217"/>
                  </a:lnTo>
                  <a:lnTo>
                    <a:pt x="88269" y="37029"/>
                  </a:lnTo>
                  <a:lnTo>
                    <a:pt x="92064" y="27034"/>
                  </a:lnTo>
                  <a:lnTo>
                    <a:pt x="96858" y="17346"/>
                  </a:lnTo>
                  <a:lnTo>
                    <a:pt x="102804" y="9411"/>
                  </a:lnTo>
                  <a:lnTo>
                    <a:pt x="109863" y="3853"/>
                  </a:lnTo>
                  <a:lnTo>
                    <a:pt x="117699" y="743"/>
                  </a:lnTo>
                  <a:lnTo>
                    <a:pt x="125794" y="0"/>
                  </a:lnTo>
                  <a:lnTo>
                    <a:pt x="133828" y="1319"/>
                  </a:lnTo>
                  <a:lnTo>
                    <a:pt x="141677" y="4606"/>
                  </a:lnTo>
                  <a:lnTo>
                    <a:pt x="149327" y="10069"/>
                  </a:lnTo>
                  <a:lnTo>
                    <a:pt x="156797" y="17625"/>
                  </a:lnTo>
                  <a:lnTo>
                    <a:pt x="163795" y="26948"/>
                  </a:lnTo>
                  <a:lnTo>
                    <a:pt x="169744" y="37647"/>
                  </a:lnTo>
                  <a:lnTo>
                    <a:pt x="174412" y="49361"/>
                  </a:lnTo>
                  <a:lnTo>
                    <a:pt x="177885" y="61801"/>
                  </a:lnTo>
                  <a:lnTo>
                    <a:pt x="180383" y="74750"/>
                  </a:lnTo>
                  <a:lnTo>
                    <a:pt x="182138" y="88037"/>
                  </a:lnTo>
                  <a:lnTo>
                    <a:pt x="183355" y="101136"/>
                  </a:lnTo>
                  <a:lnTo>
                    <a:pt x="184321" y="114548"/>
                  </a:lnTo>
                  <a:lnTo>
                    <a:pt x="185125" y="130566"/>
                  </a:lnTo>
                  <a:lnTo>
                    <a:pt x="185913" y="153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42090" y="1403251"/>
              <a:ext cx="159204" cy="290042"/>
            </a:xfrm>
            <a:custGeom>
              <a:avLst/>
              <a:gdLst/>
              <a:ahLst/>
              <a:cxnLst/>
              <a:rect l="0" t="0" r="0" b="0"/>
              <a:pathLst>
                <a:path w="159204" h="290042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79" y="59284"/>
                  </a:lnTo>
                  <a:lnTo>
                    <a:pt x="8841" y="72339"/>
                  </a:lnTo>
                  <a:lnTo>
                    <a:pt x="11592" y="85691"/>
                  </a:lnTo>
                  <a:lnTo>
                    <a:pt x="14051" y="99257"/>
                  </a:lnTo>
                  <a:lnTo>
                    <a:pt x="16039" y="112972"/>
                  </a:lnTo>
                  <a:lnTo>
                    <a:pt x="17709" y="126791"/>
                  </a:lnTo>
                  <a:lnTo>
                    <a:pt x="19445" y="140681"/>
                  </a:lnTo>
                  <a:lnTo>
                    <a:pt x="21463" y="154619"/>
                  </a:lnTo>
                  <a:lnTo>
                    <a:pt x="23650" y="168591"/>
                  </a:lnTo>
                  <a:lnTo>
                    <a:pt x="25667" y="182584"/>
                  </a:lnTo>
                  <a:lnTo>
                    <a:pt x="27308" y="196562"/>
                  </a:lnTo>
                  <a:lnTo>
                    <a:pt x="28171" y="209388"/>
                  </a:lnTo>
                  <a:lnTo>
                    <a:pt x="27829" y="217663"/>
                  </a:lnTo>
                  <a:lnTo>
                    <a:pt x="27011" y="219539"/>
                  </a:lnTo>
                  <a:lnTo>
                    <a:pt x="26817" y="216913"/>
                  </a:lnTo>
                  <a:lnTo>
                    <a:pt x="27520" y="211464"/>
                  </a:lnTo>
                  <a:lnTo>
                    <a:pt x="29009" y="204233"/>
                  </a:lnTo>
                  <a:lnTo>
                    <a:pt x="31106" y="195863"/>
                  </a:lnTo>
                  <a:lnTo>
                    <a:pt x="33812" y="186922"/>
                  </a:lnTo>
                  <a:lnTo>
                    <a:pt x="37302" y="177974"/>
                  </a:lnTo>
                  <a:lnTo>
                    <a:pt x="41616" y="169321"/>
                  </a:lnTo>
                  <a:lnTo>
                    <a:pt x="46818" y="161199"/>
                  </a:lnTo>
                  <a:lnTo>
                    <a:pt x="53067" y="153887"/>
                  </a:lnTo>
                  <a:lnTo>
                    <a:pt x="60343" y="147461"/>
                  </a:lnTo>
                  <a:lnTo>
                    <a:pt x="68331" y="142315"/>
                  </a:lnTo>
                  <a:lnTo>
                    <a:pt x="76532" y="139212"/>
                  </a:lnTo>
                  <a:lnTo>
                    <a:pt x="84637" y="138387"/>
                  </a:lnTo>
                  <a:lnTo>
                    <a:pt x="92534" y="139612"/>
                  </a:lnTo>
                  <a:lnTo>
                    <a:pt x="100217" y="142485"/>
                  </a:lnTo>
                  <a:lnTo>
                    <a:pt x="107717" y="146599"/>
                  </a:lnTo>
                  <a:lnTo>
                    <a:pt x="115076" y="151613"/>
                  </a:lnTo>
                  <a:lnTo>
                    <a:pt x="122332" y="157260"/>
                  </a:lnTo>
                  <a:lnTo>
                    <a:pt x="129509" y="163353"/>
                  </a:lnTo>
                  <a:lnTo>
                    <a:pt x="136465" y="169916"/>
                  </a:lnTo>
                  <a:lnTo>
                    <a:pt x="142911" y="177159"/>
                  </a:lnTo>
                  <a:lnTo>
                    <a:pt x="148718" y="185152"/>
                  </a:lnTo>
                  <a:lnTo>
                    <a:pt x="153600" y="193979"/>
                  </a:lnTo>
                  <a:lnTo>
                    <a:pt x="157049" y="203815"/>
                  </a:lnTo>
                  <a:lnTo>
                    <a:pt x="158916" y="214649"/>
                  </a:lnTo>
                  <a:lnTo>
                    <a:pt x="159203" y="226009"/>
                  </a:lnTo>
                  <a:lnTo>
                    <a:pt x="157882" y="237094"/>
                  </a:lnTo>
                  <a:lnTo>
                    <a:pt x="155097" y="247467"/>
                  </a:lnTo>
                  <a:lnTo>
                    <a:pt x="150788" y="256887"/>
                  </a:lnTo>
                  <a:lnTo>
                    <a:pt x="144623" y="265142"/>
                  </a:lnTo>
                  <a:lnTo>
                    <a:pt x="136587" y="272243"/>
                  </a:lnTo>
                  <a:lnTo>
                    <a:pt x="126938" y="278198"/>
                  </a:lnTo>
                  <a:lnTo>
                    <a:pt x="116021" y="282915"/>
                  </a:lnTo>
                  <a:lnTo>
                    <a:pt x="104160" y="286460"/>
                  </a:lnTo>
                  <a:lnTo>
                    <a:pt x="91620" y="288860"/>
                  </a:lnTo>
                  <a:lnTo>
                    <a:pt x="78605" y="290030"/>
                  </a:lnTo>
                  <a:lnTo>
                    <a:pt x="65275" y="290041"/>
                  </a:lnTo>
                  <a:lnTo>
                    <a:pt x="52146" y="289047"/>
                  </a:lnTo>
                  <a:lnTo>
                    <a:pt x="38711" y="287006"/>
                  </a:lnTo>
                  <a:lnTo>
                    <a:pt x="22674" y="28262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10546" y="1516054"/>
              <a:ext cx="136871" cy="132312"/>
            </a:xfrm>
            <a:custGeom>
              <a:avLst/>
              <a:gdLst/>
              <a:ahLst/>
              <a:cxnLst/>
              <a:rect l="0" t="0" r="0" b="0"/>
              <a:pathLst>
                <a:path w="136871" h="132312">
                  <a:moveTo>
                    <a:pt x="0" y="66181"/>
                  </a:moveTo>
                  <a:lnTo>
                    <a:pt x="8868" y="69048"/>
                  </a:lnTo>
                  <a:lnTo>
                    <a:pt x="17855" y="71190"/>
                  </a:lnTo>
                  <a:lnTo>
                    <a:pt x="27845" y="72789"/>
                  </a:lnTo>
                  <a:lnTo>
                    <a:pt x="38654" y="73796"/>
                  </a:lnTo>
                  <a:lnTo>
                    <a:pt x="49817" y="73997"/>
                  </a:lnTo>
                  <a:lnTo>
                    <a:pt x="61022" y="73336"/>
                  </a:lnTo>
                  <a:lnTo>
                    <a:pt x="72135" y="71752"/>
                  </a:lnTo>
                  <a:lnTo>
                    <a:pt x="83119" y="69092"/>
                  </a:lnTo>
                  <a:lnTo>
                    <a:pt x="93967" y="65371"/>
                  </a:lnTo>
                  <a:lnTo>
                    <a:pt x="104045" y="60585"/>
                  </a:lnTo>
                  <a:lnTo>
                    <a:pt x="112149" y="54624"/>
                  </a:lnTo>
                  <a:lnTo>
                    <a:pt x="117778" y="47545"/>
                  </a:lnTo>
                  <a:lnTo>
                    <a:pt x="120911" y="39690"/>
                  </a:lnTo>
                  <a:lnTo>
                    <a:pt x="121659" y="31580"/>
                  </a:lnTo>
                  <a:lnTo>
                    <a:pt x="120332" y="23545"/>
                  </a:lnTo>
                  <a:lnTo>
                    <a:pt x="116868" y="16033"/>
                  </a:lnTo>
                  <a:lnTo>
                    <a:pt x="110753" y="9674"/>
                  </a:lnTo>
                  <a:lnTo>
                    <a:pt x="101950" y="4708"/>
                  </a:lnTo>
                  <a:lnTo>
                    <a:pt x="91144" y="1357"/>
                  </a:lnTo>
                  <a:lnTo>
                    <a:pt x="79444" y="0"/>
                  </a:lnTo>
                  <a:lnTo>
                    <a:pt x="67588" y="647"/>
                  </a:lnTo>
                  <a:lnTo>
                    <a:pt x="56225" y="3182"/>
                  </a:lnTo>
                  <a:lnTo>
                    <a:pt x="46061" y="7541"/>
                  </a:lnTo>
                  <a:lnTo>
                    <a:pt x="37345" y="13507"/>
                  </a:lnTo>
                  <a:lnTo>
                    <a:pt x="29968" y="20764"/>
                  </a:lnTo>
                  <a:lnTo>
                    <a:pt x="23683" y="28996"/>
                  </a:lnTo>
                  <a:lnTo>
                    <a:pt x="18233" y="37937"/>
                  </a:lnTo>
                  <a:lnTo>
                    <a:pt x="13721" y="47379"/>
                  </a:lnTo>
                  <a:lnTo>
                    <a:pt x="10586" y="57169"/>
                  </a:lnTo>
                  <a:lnTo>
                    <a:pt x="8960" y="67199"/>
                  </a:lnTo>
                  <a:lnTo>
                    <a:pt x="8852" y="77391"/>
                  </a:lnTo>
                  <a:lnTo>
                    <a:pt x="10297" y="87695"/>
                  </a:lnTo>
                  <a:lnTo>
                    <a:pt x="13171" y="98058"/>
                  </a:lnTo>
                  <a:lnTo>
                    <a:pt x="17541" y="107967"/>
                  </a:lnTo>
                  <a:lnTo>
                    <a:pt x="23748" y="116482"/>
                  </a:lnTo>
                  <a:lnTo>
                    <a:pt x="31812" y="123202"/>
                  </a:lnTo>
                  <a:lnTo>
                    <a:pt x="41479" y="128051"/>
                  </a:lnTo>
                  <a:lnTo>
                    <a:pt x="52409" y="131021"/>
                  </a:lnTo>
                  <a:lnTo>
                    <a:pt x="64269" y="132311"/>
                  </a:lnTo>
                  <a:lnTo>
                    <a:pt x="76469" y="132077"/>
                  </a:lnTo>
                  <a:lnTo>
                    <a:pt x="88192" y="130341"/>
                  </a:lnTo>
                  <a:lnTo>
                    <a:pt x="99024" y="127263"/>
                  </a:lnTo>
                  <a:lnTo>
                    <a:pt x="108629" y="123402"/>
                  </a:lnTo>
                  <a:lnTo>
                    <a:pt x="117511" y="119256"/>
                  </a:lnTo>
                  <a:lnTo>
                    <a:pt x="126442" y="114465"/>
                  </a:lnTo>
                  <a:lnTo>
                    <a:pt x="136870" y="108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65582" y="1487479"/>
              <a:ext cx="129234" cy="168306"/>
            </a:xfrm>
            <a:custGeom>
              <a:avLst/>
              <a:gdLst/>
              <a:ahLst/>
              <a:cxnLst/>
              <a:rect l="0" t="0" r="0" b="0"/>
              <a:pathLst>
                <a:path w="129234" h="168306">
                  <a:moveTo>
                    <a:pt x="23948" y="105285"/>
                  </a:moveTo>
                  <a:lnTo>
                    <a:pt x="21149" y="114086"/>
                  </a:lnTo>
                  <a:lnTo>
                    <a:pt x="19647" y="122433"/>
                  </a:lnTo>
                  <a:lnTo>
                    <a:pt x="19344" y="131132"/>
                  </a:lnTo>
                  <a:lnTo>
                    <a:pt x="20197" y="140252"/>
                  </a:lnTo>
                  <a:lnTo>
                    <a:pt x="22312" y="149748"/>
                  </a:lnTo>
                  <a:lnTo>
                    <a:pt x="25612" y="159465"/>
                  </a:lnTo>
                  <a:lnTo>
                    <a:pt x="29120" y="166710"/>
                  </a:lnTo>
                  <a:lnTo>
                    <a:pt x="31233" y="168305"/>
                  </a:lnTo>
                  <a:lnTo>
                    <a:pt x="31510" y="165456"/>
                  </a:lnTo>
                  <a:lnTo>
                    <a:pt x="30389" y="159760"/>
                  </a:lnTo>
                  <a:lnTo>
                    <a:pt x="28366" y="152294"/>
                  </a:lnTo>
                  <a:lnTo>
                    <a:pt x="25788" y="143725"/>
                  </a:lnTo>
                  <a:lnTo>
                    <a:pt x="22867" y="134462"/>
                  </a:lnTo>
                  <a:lnTo>
                    <a:pt x="19734" y="124756"/>
                  </a:lnTo>
                  <a:lnTo>
                    <a:pt x="16467" y="114766"/>
                  </a:lnTo>
                  <a:lnTo>
                    <a:pt x="13115" y="104592"/>
                  </a:lnTo>
                  <a:lnTo>
                    <a:pt x="9709" y="94297"/>
                  </a:lnTo>
                  <a:lnTo>
                    <a:pt x="6277" y="83923"/>
                  </a:lnTo>
                  <a:lnTo>
                    <a:pt x="3159" y="73497"/>
                  </a:lnTo>
                  <a:lnTo>
                    <a:pt x="975" y="63036"/>
                  </a:lnTo>
                  <a:lnTo>
                    <a:pt x="0" y="52562"/>
                  </a:lnTo>
                  <a:lnTo>
                    <a:pt x="501" y="42409"/>
                  </a:lnTo>
                  <a:lnTo>
                    <a:pt x="2890" y="33197"/>
                  </a:lnTo>
                  <a:lnTo>
                    <a:pt x="7209" y="25193"/>
                  </a:lnTo>
                  <a:lnTo>
                    <a:pt x="13363" y="18497"/>
                  </a:lnTo>
                  <a:lnTo>
                    <a:pt x="21307" y="13216"/>
                  </a:lnTo>
                  <a:lnTo>
                    <a:pt x="30832" y="9256"/>
                  </a:lnTo>
                  <a:lnTo>
                    <a:pt x="41633" y="6393"/>
                  </a:lnTo>
                  <a:lnTo>
                    <a:pt x="53398" y="4371"/>
                  </a:lnTo>
                  <a:lnTo>
                    <a:pt x="65850" y="2968"/>
                  </a:lnTo>
                  <a:lnTo>
                    <a:pt x="78369" y="2004"/>
                  </a:lnTo>
                  <a:lnTo>
                    <a:pt x="91321" y="1242"/>
                  </a:lnTo>
                  <a:lnTo>
                    <a:pt x="106955" y="613"/>
                  </a:lnTo>
                  <a:lnTo>
                    <a:pt x="1292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29549" y="1532306"/>
              <a:ext cx="166288" cy="192340"/>
            </a:xfrm>
            <a:custGeom>
              <a:avLst/>
              <a:gdLst/>
              <a:ahLst/>
              <a:cxnLst/>
              <a:rect l="0" t="0" r="0" b="0"/>
              <a:pathLst>
                <a:path w="166288" h="192340">
                  <a:moveTo>
                    <a:pt x="102137" y="7815"/>
                  </a:moveTo>
                  <a:lnTo>
                    <a:pt x="93268" y="4949"/>
                  </a:lnTo>
                  <a:lnTo>
                    <a:pt x="84281" y="2807"/>
                  </a:lnTo>
                  <a:lnTo>
                    <a:pt x="74291" y="1208"/>
                  </a:lnTo>
                  <a:lnTo>
                    <a:pt x="63483" y="201"/>
                  </a:lnTo>
                  <a:lnTo>
                    <a:pt x="52320" y="0"/>
                  </a:lnTo>
                  <a:lnTo>
                    <a:pt x="41123" y="665"/>
                  </a:lnTo>
                  <a:lnTo>
                    <a:pt x="30357" y="2422"/>
                  </a:lnTo>
                  <a:lnTo>
                    <a:pt x="20669" y="5731"/>
                  </a:lnTo>
                  <a:lnTo>
                    <a:pt x="12323" y="10696"/>
                  </a:lnTo>
                  <a:lnTo>
                    <a:pt x="5723" y="16961"/>
                  </a:lnTo>
                  <a:lnTo>
                    <a:pt x="1564" y="23922"/>
                  </a:lnTo>
                  <a:lnTo>
                    <a:pt x="0" y="31147"/>
                  </a:lnTo>
                  <a:lnTo>
                    <a:pt x="1051" y="38096"/>
                  </a:lnTo>
                  <a:lnTo>
                    <a:pt x="4863" y="44069"/>
                  </a:lnTo>
                  <a:lnTo>
                    <a:pt x="11240" y="48786"/>
                  </a:lnTo>
                  <a:lnTo>
                    <a:pt x="19740" y="52477"/>
                  </a:lnTo>
                  <a:lnTo>
                    <a:pt x="29870" y="55660"/>
                  </a:lnTo>
                  <a:lnTo>
                    <a:pt x="41189" y="58697"/>
                  </a:lnTo>
                  <a:lnTo>
                    <a:pt x="53192" y="61757"/>
                  </a:lnTo>
                  <a:lnTo>
                    <a:pt x="65316" y="64900"/>
                  </a:lnTo>
                  <a:lnTo>
                    <a:pt x="77238" y="68136"/>
                  </a:lnTo>
                  <a:lnTo>
                    <a:pt x="88700" y="71617"/>
                  </a:lnTo>
                  <a:lnTo>
                    <a:pt x="99404" y="75631"/>
                  </a:lnTo>
                  <a:lnTo>
                    <a:pt x="109273" y="80295"/>
                  </a:lnTo>
                  <a:lnTo>
                    <a:pt x="118392" y="85561"/>
                  </a:lnTo>
                  <a:lnTo>
                    <a:pt x="126914" y="91321"/>
                  </a:lnTo>
                  <a:lnTo>
                    <a:pt x="134979" y="97460"/>
                  </a:lnTo>
                  <a:lnTo>
                    <a:pt x="142551" y="104039"/>
                  </a:lnTo>
                  <a:lnTo>
                    <a:pt x="149417" y="111287"/>
                  </a:lnTo>
                  <a:lnTo>
                    <a:pt x="155510" y="119274"/>
                  </a:lnTo>
                  <a:lnTo>
                    <a:pt x="160586" y="127926"/>
                  </a:lnTo>
                  <a:lnTo>
                    <a:pt x="164164" y="137112"/>
                  </a:lnTo>
                  <a:lnTo>
                    <a:pt x="166114" y="146691"/>
                  </a:lnTo>
                  <a:lnTo>
                    <a:pt x="166287" y="156224"/>
                  </a:lnTo>
                  <a:lnTo>
                    <a:pt x="164358" y="165012"/>
                  </a:lnTo>
                  <a:lnTo>
                    <a:pt x="160350" y="172728"/>
                  </a:lnTo>
                  <a:lnTo>
                    <a:pt x="154407" y="179229"/>
                  </a:lnTo>
                  <a:lnTo>
                    <a:pt x="146604" y="184379"/>
                  </a:lnTo>
                  <a:lnTo>
                    <a:pt x="137173" y="188245"/>
                  </a:lnTo>
                  <a:lnTo>
                    <a:pt x="126437" y="190877"/>
                  </a:lnTo>
                  <a:lnTo>
                    <a:pt x="114715" y="192211"/>
                  </a:lnTo>
                  <a:lnTo>
                    <a:pt x="102287" y="192339"/>
                  </a:lnTo>
                  <a:lnTo>
                    <a:pt x="89586" y="191624"/>
                  </a:lnTo>
                  <a:lnTo>
                    <a:pt x="75748" y="190545"/>
                  </a:lnTo>
                  <a:lnTo>
                    <a:pt x="57327" y="189009"/>
                  </a:lnTo>
                  <a:lnTo>
                    <a:pt x="28437" y="186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04879" y="1244620"/>
              <a:ext cx="174290" cy="453430"/>
            </a:xfrm>
            <a:custGeom>
              <a:avLst/>
              <a:gdLst/>
              <a:ahLst/>
              <a:cxnLst/>
              <a:rect l="0" t="0" r="0" b="0"/>
              <a:pathLst>
                <a:path w="174290" h="453430">
                  <a:moveTo>
                    <a:pt x="100590" y="453429"/>
                  </a:moveTo>
                  <a:lnTo>
                    <a:pt x="97656" y="444561"/>
                  </a:lnTo>
                  <a:lnTo>
                    <a:pt x="94872" y="435574"/>
                  </a:lnTo>
                  <a:lnTo>
                    <a:pt x="91974" y="425578"/>
                  </a:lnTo>
                  <a:lnTo>
                    <a:pt x="88933" y="414598"/>
                  </a:lnTo>
                  <a:lnTo>
                    <a:pt x="85768" y="402786"/>
                  </a:lnTo>
                  <a:lnTo>
                    <a:pt x="82508" y="390327"/>
                  </a:lnTo>
                  <a:lnTo>
                    <a:pt x="79344" y="377390"/>
                  </a:lnTo>
                  <a:lnTo>
                    <a:pt x="76600" y="364109"/>
                  </a:lnTo>
                  <a:lnTo>
                    <a:pt x="74421" y="350587"/>
                  </a:lnTo>
                  <a:lnTo>
                    <a:pt x="72618" y="336899"/>
                  </a:lnTo>
                  <a:lnTo>
                    <a:pt x="70794" y="323097"/>
                  </a:lnTo>
                  <a:lnTo>
                    <a:pt x="68712" y="309213"/>
                  </a:lnTo>
                  <a:lnTo>
                    <a:pt x="66313" y="295109"/>
                  </a:lnTo>
                  <a:lnTo>
                    <a:pt x="63622" y="280494"/>
                  </a:lnTo>
                  <a:lnTo>
                    <a:pt x="60690" y="265251"/>
                  </a:lnTo>
                  <a:lnTo>
                    <a:pt x="57245" y="249419"/>
                  </a:lnTo>
                  <a:lnTo>
                    <a:pt x="52721" y="233106"/>
                  </a:lnTo>
                  <a:lnTo>
                    <a:pt x="46908" y="216431"/>
                  </a:lnTo>
                  <a:lnTo>
                    <a:pt x="40224" y="199656"/>
                  </a:lnTo>
                  <a:lnTo>
                    <a:pt x="33507" y="183169"/>
                  </a:lnTo>
                  <a:lnTo>
                    <a:pt x="27251" y="167154"/>
                  </a:lnTo>
                  <a:lnTo>
                    <a:pt x="21596" y="151621"/>
                  </a:lnTo>
                  <a:lnTo>
                    <a:pt x="16497" y="136497"/>
                  </a:lnTo>
                  <a:lnTo>
                    <a:pt x="11853" y="121691"/>
                  </a:lnTo>
                  <a:lnTo>
                    <a:pt x="7719" y="107120"/>
                  </a:lnTo>
                  <a:lnTo>
                    <a:pt x="4307" y="92715"/>
                  </a:lnTo>
                  <a:lnTo>
                    <a:pt x="1682" y="78436"/>
                  </a:lnTo>
                  <a:lnTo>
                    <a:pt x="88" y="64575"/>
                  </a:lnTo>
                  <a:lnTo>
                    <a:pt x="0" y="51720"/>
                  </a:lnTo>
                  <a:lnTo>
                    <a:pt x="1541" y="40116"/>
                  </a:lnTo>
                  <a:lnTo>
                    <a:pt x="4695" y="29851"/>
                  </a:lnTo>
                  <a:lnTo>
                    <a:pt x="9480" y="21019"/>
                  </a:lnTo>
                  <a:lnTo>
                    <a:pt x="15739" y="13533"/>
                  </a:lnTo>
                  <a:lnTo>
                    <a:pt x="23364" y="7487"/>
                  </a:lnTo>
                  <a:lnTo>
                    <a:pt x="32377" y="3241"/>
                  </a:lnTo>
                  <a:lnTo>
                    <a:pt x="42664" y="827"/>
                  </a:lnTo>
                  <a:lnTo>
                    <a:pt x="54164" y="0"/>
                  </a:lnTo>
                  <a:lnTo>
                    <a:pt x="66939" y="425"/>
                  </a:lnTo>
                  <a:lnTo>
                    <a:pt x="80895" y="1781"/>
                  </a:lnTo>
                  <a:lnTo>
                    <a:pt x="95503" y="3808"/>
                  </a:lnTo>
                  <a:lnTo>
                    <a:pt x="109921" y="6305"/>
                  </a:lnTo>
                  <a:lnTo>
                    <a:pt x="123677" y="9128"/>
                  </a:lnTo>
                  <a:lnTo>
                    <a:pt x="136225" y="12215"/>
                  </a:lnTo>
                  <a:lnTo>
                    <a:pt x="148004" y="15979"/>
                  </a:lnTo>
                  <a:lnTo>
                    <a:pt x="160046" y="21866"/>
                  </a:lnTo>
                  <a:lnTo>
                    <a:pt x="174289" y="32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537012" y="1529593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8769" y="0"/>
                  </a:lnTo>
                  <a:lnTo>
                    <a:pt x="187000" y="0"/>
                  </a:lnTo>
                  <a:lnTo>
                    <a:pt x="174103" y="0"/>
                  </a:lnTo>
                  <a:lnTo>
                    <a:pt x="160083" y="0"/>
                  </a:lnTo>
                  <a:lnTo>
                    <a:pt x="145106" y="0"/>
                  </a:lnTo>
                  <a:lnTo>
                    <a:pt x="129388" y="0"/>
                  </a:lnTo>
                  <a:lnTo>
                    <a:pt x="113285" y="0"/>
                  </a:lnTo>
                  <a:lnTo>
                    <a:pt x="97262" y="0"/>
                  </a:lnTo>
                  <a:lnTo>
                    <a:pt x="81574" y="0"/>
                  </a:lnTo>
                  <a:lnTo>
                    <a:pt x="66493" y="0"/>
                  </a:lnTo>
                  <a:lnTo>
                    <a:pt x="50709" y="0"/>
                  </a:lnTo>
                  <a:lnTo>
                    <a:pt x="306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62387" y="1498007"/>
              <a:ext cx="101010" cy="195376"/>
            </a:xfrm>
            <a:custGeom>
              <a:avLst/>
              <a:gdLst/>
              <a:ahLst/>
              <a:cxnLst/>
              <a:rect l="0" t="0" r="0" b="0"/>
              <a:pathLst>
                <a:path w="101010" h="195376">
                  <a:moveTo>
                    <a:pt x="27309" y="94757"/>
                  </a:moveTo>
                  <a:lnTo>
                    <a:pt x="30244" y="109359"/>
                  </a:lnTo>
                  <a:lnTo>
                    <a:pt x="33026" y="122630"/>
                  </a:lnTo>
                  <a:lnTo>
                    <a:pt x="35930" y="135826"/>
                  </a:lnTo>
                  <a:lnTo>
                    <a:pt x="39142" y="148995"/>
                  </a:lnTo>
                  <a:lnTo>
                    <a:pt x="42956" y="161856"/>
                  </a:lnTo>
                  <a:lnTo>
                    <a:pt x="47450" y="174238"/>
                  </a:lnTo>
                  <a:lnTo>
                    <a:pt x="51716" y="185452"/>
                  </a:lnTo>
                  <a:lnTo>
                    <a:pt x="53503" y="193081"/>
                  </a:lnTo>
                  <a:lnTo>
                    <a:pt x="51971" y="195375"/>
                  </a:lnTo>
                  <a:lnTo>
                    <a:pt x="48422" y="193458"/>
                  </a:lnTo>
                  <a:lnTo>
                    <a:pt x="43696" y="188662"/>
                  </a:lnTo>
                  <a:lnTo>
                    <a:pt x="38213" y="181943"/>
                  </a:lnTo>
                  <a:lnTo>
                    <a:pt x="32231" y="173946"/>
                  </a:lnTo>
                  <a:lnTo>
                    <a:pt x="26080" y="165101"/>
                  </a:lnTo>
                  <a:lnTo>
                    <a:pt x="20174" y="155693"/>
                  </a:lnTo>
                  <a:lnTo>
                    <a:pt x="14726" y="145906"/>
                  </a:lnTo>
                  <a:lnTo>
                    <a:pt x="9914" y="135702"/>
                  </a:lnTo>
                  <a:lnTo>
                    <a:pt x="5980" y="124855"/>
                  </a:lnTo>
                  <a:lnTo>
                    <a:pt x="2968" y="113294"/>
                  </a:lnTo>
                  <a:lnTo>
                    <a:pt x="928" y="101087"/>
                  </a:lnTo>
                  <a:lnTo>
                    <a:pt x="0" y="88360"/>
                  </a:lnTo>
                  <a:lnTo>
                    <a:pt x="161" y="75250"/>
                  </a:lnTo>
                  <a:lnTo>
                    <a:pt x="1573" y="62192"/>
                  </a:lnTo>
                  <a:lnTo>
                    <a:pt x="4648" y="49885"/>
                  </a:lnTo>
                  <a:lnTo>
                    <a:pt x="9463" y="38657"/>
                  </a:lnTo>
                  <a:lnTo>
                    <a:pt x="15969" y="28815"/>
                  </a:lnTo>
                  <a:lnTo>
                    <a:pt x="24155" y="20801"/>
                  </a:lnTo>
                  <a:lnTo>
                    <a:pt x="33838" y="14672"/>
                  </a:lnTo>
                  <a:lnTo>
                    <a:pt x="44506" y="10172"/>
                  </a:lnTo>
                  <a:lnTo>
                    <a:pt x="56668" y="6483"/>
                  </a:lnTo>
                  <a:lnTo>
                    <a:pt x="73625" y="3278"/>
                  </a:lnTo>
                  <a:lnTo>
                    <a:pt x="1010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62516" y="1529652"/>
              <a:ext cx="190394" cy="148599"/>
            </a:xfrm>
            <a:custGeom>
              <a:avLst/>
              <a:gdLst/>
              <a:ahLst/>
              <a:cxnLst/>
              <a:rect l="0" t="0" r="0" b="0"/>
              <a:pathLst>
                <a:path w="190394" h="148599">
                  <a:moveTo>
                    <a:pt x="116693" y="73640"/>
                  </a:moveTo>
                  <a:lnTo>
                    <a:pt x="116558" y="61972"/>
                  </a:lnTo>
                  <a:lnTo>
                    <a:pt x="115279" y="51484"/>
                  </a:lnTo>
                  <a:lnTo>
                    <a:pt x="112681" y="41191"/>
                  </a:lnTo>
                  <a:lnTo>
                    <a:pt x="108789" y="31235"/>
                  </a:lnTo>
                  <a:lnTo>
                    <a:pt x="103508" y="22189"/>
                  </a:lnTo>
                  <a:lnTo>
                    <a:pt x="96917" y="14315"/>
                  </a:lnTo>
                  <a:lnTo>
                    <a:pt x="89071" y="7883"/>
                  </a:lnTo>
                  <a:lnTo>
                    <a:pt x="79912" y="3314"/>
                  </a:lnTo>
                  <a:lnTo>
                    <a:pt x="69541" y="662"/>
                  </a:lnTo>
                  <a:lnTo>
                    <a:pt x="58495" y="0"/>
                  </a:lnTo>
                  <a:lnTo>
                    <a:pt x="47622" y="1593"/>
                  </a:lnTo>
                  <a:lnTo>
                    <a:pt x="37392" y="5367"/>
                  </a:lnTo>
                  <a:lnTo>
                    <a:pt x="28068" y="10983"/>
                  </a:lnTo>
                  <a:lnTo>
                    <a:pt x="19878" y="18031"/>
                  </a:lnTo>
                  <a:lnTo>
                    <a:pt x="12824" y="26138"/>
                  </a:lnTo>
                  <a:lnTo>
                    <a:pt x="7070" y="35002"/>
                  </a:lnTo>
                  <a:lnTo>
                    <a:pt x="3020" y="44396"/>
                  </a:lnTo>
                  <a:lnTo>
                    <a:pt x="738" y="54160"/>
                  </a:lnTo>
                  <a:lnTo>
                    <a:pt x="0" y="64343"/>
                  </a:lnTo>
                  <a:lnTo>
                    <a:pt x="482" y="75171"/>
                  </a:lnTo>
                  <a:lnTo>
                    <a:pt x="1882" y="86710"/>
                  </a:lnTo>
                  <a:lnTo>
                    <a:pt x="4109" y="98562"/>
                  </a:lnTo>
                  <a:lnTo>
                    <a:pt x="7272" y="109986"/>
                  </a:lnTo>
                  <a:lnTo>
                    <a:pt x="11369" y="120585"/>
                  </a:lnTo>
                  <a:lnTo>
                    <a:pt x="16594" y="129988"/>
                  </a:lnTo>
                  <a:lnTo>
                    <a:pt x="23390" y="137700"/>
                  </a:lnTo>
                  <a:lnTo>
                    <a:pt x="31848" y="143610"/>
                  </a:lnTo>
                  <a:lnTo>
                    <a:pt x="41443" y="147441"/>
                  </a:lnTo>
                  <a:lnTo>
                    <a:pt x="51261" y="148598"/>
                  </a:lnTo>
                  <a:lnTo>
                    <a:pt x="60745" y="147006"/>
                  </a:lnTo>
                  <a:lnTo>
                    <a:pt x="69550" y="143023"/>
                  </a:lnTo>
                  <a:lnTo>
                    <a:pt x="77383" y="137154"/>
                  </a:lnTo>
                  <a:lnTo>
                    <a:pt x="84201" y="129878"/>
                  </a:lnTo>
                  <a:lnTo>
                    <a:pt x="90137" y="121591"/>
                  </a:lnTo>
                  <a:lnTo>
                    <a:pt x="95372" y="112592"/>
                  </a:lnTo>
                  <a:lnTo>
                    <a:pt x="100101" y="103133"/>
                  </a:lnTo>
                  <a:lnTo>
                    <a:pt x="104981" y="94566"/>
                  </a:lnTo>
                  <a:lnTo>
                    <a:pt x="110877" y="90164"/>
                  </a:lnTo>
                  <a:lnTo>
                    <a:pt x="117416" y="91239"/>
                  </a:lnTo>
                  <a:lnTo>
                    <a:pt x="123813" y="95787"/>
                  </a:lnTo>
                  <a:lnTo>
                    <a:pt x="130079" y="102244"/>
                  </a:lnTo>
                  <a:lnTo>
                    <a:pt x="136382" y="109545"/>
                  </a:lnTo>
                  <a:lnTo>
                    <a:pt x="142807" y="117095"/>
                  </a:lnTo>
                  <a:lnTo>
                    <a:pt x="149451" y="124336"/>
                  </a:lnTo>
                  <a:lnTo>
                    <a:pt x="157320" y="131296"/>
                  </a:lnTo>
                  <a:lnTo>
                    <a:pt x="169341" y="138578"/>
                  </a:lnTo>
                  <a:lnTo>
                    <a:pt x="190393" y="147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63475" y="1556076"/>
              <a:ext cx="178948" cy="136706"/>
            </a:xfrm>
            <a:custGeom>
              <a:avLst/>
              <a:gdLst/>
              <a:ahLst/>
              <a:cxnLst/>
              <a:rect l="0" t="0" r="0" b="0"/>
              <a:pathLst>
                <a:path w="178948" h="136706">
                  <a:moveTo>
                    <a:pt x="94719" y="15631"/>
                  </a:moveTo>
                  <a:lnTo>
                    <a:pt x="88717" y="9897"/>
                  </a:lnTo>
                  <a:lnTo>
                    <a:pt x="81873" y="5613"/>
                  </a:lnTo>
                  <a:lnTo>
                    <a:pt x="73484" y="2416"/>
                  </a:lnTo>
                  <a:lnTo>
                    <a:pt x="63858" y="401"/>
                  </a:lnTo>
                  <a:lnTo>
                    <a:pt x="53543" y="0"/>
                  </a:lnTo>
                  <a:lnTo>
                    <a:pt x="42944" y="1316"/>
                  </a:lnTo>
                  <a:lnTo>
                    <a:pt x="32592" y="4312"/>
                  </a:lnTo>
                  <a:lnTo>
                    <a:pt x="23189" y="8985"/>
                  </a:lnTo>
                  <a:lnTo>
                    <a:pt x="15031" y="15172"/>
                  </a:lnTo>
                  <a:lnTo>
                    <a:pt x="8389" y="22918"/>
                  </a:lnTo>
                  <a:lnTo>
                    <a:pt x="3670" y="32544"/>
                  </a:lnTo>
                  <a:lnTo>
                    <a:pt x="907" y="44047"/>
                  </a:lnTo>
                  <a:lnTo>
                    <a:pt x="0" y="56838"/>
                  </a:lnTo>
                  <a:lnTo>
                    <a:pt x="894" y="69954"/>
                  </a:lnTo>
                  <a:lnTo>
                    <a:pt x="3384" y="82799"/>
                  </a:lnTo>
                  <a:lnTo>
                    <a:pt x="7324" y="94845"/>
                  </a:lnTo>
                  <a:lnTo>
                    <a:pt x="12708" y="105475"/>
                  </a:lnTo>
                  <a:lnTo>
                    <a:pt x="19411" y="114504"/>
                  </a:lnTo>
                  <a:lnTo>
                    <a:pt x="27520" y="121920"/>
                  </a:lnTo>
                  <a:lnTo>
                    <a:pt x="37399" y="127702"/>
                  </a:lnTo>
                  <a:lnTo>
                    <a:pt x="49076" y="131999"/>
                  </a:lnTo>
                  <a:lnTo>
                    <a:pt x="61984" y="134923"/>
                  </a:lnTo>
                  <a:lnTo>
                    <a:pt x="75179" y="136454"/>
                  </a:lnTo>
                  <a:lnTo>
                    <a:pt x="88083" y="136705"/>
                  </a:lnTo>
                  <a:lnTo>
                    <a:pt x="100337" y="135741"/>
                  </a:lnTo>
                  <a:lnTo>
                    <a:pt x="111640" y="133499"/>
                  </a:lnTo>
                  <a:lnTo>
                    <a:pt x="121942" y="130070"/>
                  </a:lnTo>
                  <a:lnTo>
                    <a:pt x="131455" y="125772"/>
                  </a:lnTo>
                  <a:lnTo>
                    <a:pt x="141688" y="120539"/>
                  </a:lnTo>
                  <a:lnTo>
                    <a:pt x="155774" y="112798"/>
                  </a:lnTo>
                  <a:lnTo>
                    <a:pt x="178947" y="99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66192" y="1287437"/>
              <a:ext cx="28873" cy="389556"/>
            </a:xfrm>
            <a:custGeom>
              <a:avLst/>
              <a:gdLst/>
              <a:ahLst/>
              <a:cxnLst/>
              <a:rect l="0" t="0" r="0" b="0"/>
              <a:pathLst>
                <a:path w="28873" h="389556">
                  <a:moveTo>
                    <a:pt x="7815" y="0"/>
                  </a:moveTo>
                  <a:lnTo>
                    <a:pt x="4948" y="11803"/>
                  </a:lnTo>
                  <a:lnTo>
                    <a:pt x="2807" y="23572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2" y="79117"/>
                  </a:lnTo>
                  <a:lnTo>
                    <a:pt x="1889" y="93912"/>
                  </a:lnTo>
                  <a:lnTo>
                    <a:pt x="3254" y="109585"/>
                  </a:lnTo>
                  <a:lnTo>
                    <a:pt x="4463" y="126377"/>
                  </a:lnTo>
                  <a:lnTo>
                    <a:pt x="5424" y="143907"/>
                  </a:lnTo>
                  <a:lnTo>
                    <a:pt x="6145" y="161373"/>
                  </a:lnTo>
                  <a:lnTo>
                    <a:pt x="6668" y="178304"/>
                  </a:lnTo>
                  <a:lnTo>
                    <a:pt x="7206" y="194418"/>
                  </a:lnTo>
                  <a:lnTo>
                    <a:pt x="8108" y="209466"/>
                  </a:lnTo>
                  <a:lnTo>
                    <a:pt x="9529" y="223445"/>
                  </a:lnTo>
                  <a:lnTo>
                    <a:pt x="11300" y="236833"/>
                  </a:lnTo>
                  <a:lnTo>
                    <a:pt x="13028" y="250443"/>
                  </a:lnTo>
                  <a:lnTo>
                    <a:pt x="14483" y="264718"/>
                  </a:lnTo>
                  <a:lnTo>
                    <a:pt x="15613" y="279582"/>
                  </a:lnTo>
                  <a:lnTo>
                    <a:pt x="16444" y="294639"/>
                  </a:lnTo>
                  <a:lnTo>
                    <a:pt x="17043" y="309613"/>
                  </a:lnTo>
                  <a:lnTo>
                    <a:pt x="17661" y="324183"/>
                  </a:lnTo>
                  <a:lnTo>
                    <a:pt x="18896" y="339553"/>
                  </a:lnTo>
                  <a:lnTo>
                    <a:pt x="21973" y="359304"/>
                  </a:lnTo>
                  <a:lnTo>
                    <a:pt x="2887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37136" y="142430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8768" y="10461"/>
                  </a:lnTo>
                  <a:lnTo>
                    <a:pt x="186999" y="9821"/>
                  </a:lnTo>
                  <a:lnTo>
                    <a:pt x="174108" y="8529"/>
                  </a:lnTo>
                  <a:lnTo>
                    <a:pt x="160260" y="6842"/>
                  </a:lnTo>
                  <a:lnTo>
                    <a:pt x="145931" y="5174"/>
                  </a:lnTo>
                  <a:lnTo>
                    <a:pt x="131458" y="3761"/>
                  </a:lnTo>
                  <a:lnTo>
                    <a:pt x="116835" y="2663"/>
                  </a:lnTo>
                  <a:lnTo>
                    <a:pt x="101811" y="1852"/>
                  </a:lnTo>
                  <a:lnTo>
                    <a:pt x="86276" y="1273"/>
                  </a:lnTo>
                  <a:lnTo>
                    <a:pt x="70630" y="866"/>
                  </a:lnTo>
                  <a:lnTo>
                    <a:pt x="53948" y="542"/>
                  </a:lnTo>
                  <a:lnTo>
                    <a:pt x="32527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85208" y="1550650"/>
              <a:ext cx="15142" cy="136871"/>
            </a:xfrm>
            <a:custGeom>
              <a:avLst/>
              <a:gdLst/>
              <a:ahLst/>
              <a:cxnLst/>
              <a:rect l="0" t="0" r="0" b="0"/>
              <a:pathLst>
                <a:path w="15142" h="136871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5" y="55997"/>
                  </a:lnTo>
                  <a:lnTo>
                    <a:pt x="2145" y="69855"/>
                  </a:lnTo>
                  <a:lnTo>
                    <a:pt x="3034" y="83450"/>
                  </a:lnTo>
                  <a:lnTo>
                    <a:pt x="4537" y="97305"/>
                  </a:lnTo>
                  <a:lnTo>
                    <a:pt x="7900" y="113745"/>
                  </a:lnTo>
                  <a:lnTo>
                    <a:pt x="15141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389820" y="1455893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6239" y="6240"/>
                  </a:lnTo>
                  <a:lnTo>
                    <a:pt x="11178" y="11179"/>
                  </a:ln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51700" y="1547055"/>
              <a:ext cx="129778" cy="149289"/>
            </a:xfrm>
            <a:custGeom>
              <a:avLst/>
              <a:gdLst/>
              <a:ahLst/>
              <a:cxnLst/>
              <a:rect l="0" t="0" r="0" b="0"/>
              <a:pathLst>
                <a:path w="129778" h="149289">
                  <a:moveTo>
                    <a:pt x="96047" y="3595"/>
                  </a:moveTo>
                  <a:lnTo>
                    <a:pt x="87313" y="862"/>
                  </a:lnTo>
                  <a:lnTo>
                    <a:pt x="79607" y="0"/>
                  </a:lnTo>
                  <a:lnTo>
                    <a:pt x="72204" y="991"/>
                  </a:lnTo>
                  <a:lnTo>
                    <a:pt x="64942" y="3530"/>
                  </a:lnTo>
                  <a:lnTo>
                    <a:pt x="57765" y="7314"/>
                  </a:lnTo>
                  <a:lnTo>
                    <a:pt x="50639" y="12050"/>
                  </a:lnTo>
                  <a:lnTo>
                    <a:pt x="43550" y="17483"/>
                  </a:lnTo>
                  <a:lnTo>
                    <a:pt x="36482" y="23412"/>
                  </a:lnTo>
                  <a:lnTo>
                    <a:pt x="29436" y="29694"/>
                  </a:lnTo>
                  <a:lnTo>
                    <a:pt x="22568" y="36384"/>
                  </a:lnTo>
                  <a:lnTo>
                    <a:pt x="16182" y="43713"/>
                  </a:lnTo>
                  <a:lnTo>
                    <a:pt x="10416" y="51758"/>
                  </a:lnTo>
                  <a:lnTo>
                    <a:pt x="5562" y="60450"/>
                  </a:lnTo>
                  <a:lnTo>
                    <a:pt x="2132" y="69663"/>
                  </a:lnTo>
                  <a:lnTo>
                    <a:pt x="277" y="79266"/>
                  </a:lnTo>
                  <a:lnTo>
                    <a:pt x="0" y="88984"/>
                  </a:lnTo>
                  <a:lnTo>
                    <a:pt x="1325" y="98429"/>
                  </a:lnTo>
                  <a:lnTo>
                    <a:pt x="4104" y="107408"/>
                  </a:lnTo>
                  <a:lnTo>
                    <a:pt x="8070" y="115911"/>
                  </a:lnTo>
                  <a:lnTo>
                    <a:pt x="12941" y="124009"/>
                  </a:lnTo>
                  <a:lnTo>
                    <a:pt x="18485" y="131777"/>
                  </a:lnTo>
                  <a:lnTo>
                    <a:pt x="25001" y="138808"/>
                  </a:lnTo>
                  <a:lnTo>
                    <a:pt x="33271" y="144247"/>
                  </a:lnTo>
                  <a:lnTo>
                    <a:pt x="43568" y="147750"/>
                  </a:lnTo>
                  <a:lnTo>
                    <a:pt x="55228" y="149288"/>
                  </a:lnTo>
                  <a:lnTo>
                    <a:pt x="66980" y="148882"/>
                  </a:lnTo>
                  <a:lnTo>
                    <a:pt x="78065" y="146747"/>
                  </a:lnTo>
                  <a:lnTo>
                    <a:pt x="88266" y="142891"/>
                  </a:lnTo>
                  <a:lnTo>
                    <a:pt x="97645" y="137038"/>
                  </a:lnTo>
                  <a:lnTo>
                    <a:pt x="106347" y="129215"/>
                  </a:lnTo>
                  <a:lnTo>
                    <a:pt x="114207" y="119710"/>
                  </a:lnTo>
                  <a:lnTo>
                    <a:pt x="120748" y="108889"/>
                  </a:lnTo>
                  <a:lnTo>
                    <a:pt x="125808" y="97103"/>
                  </a:lnTo>
                  <a:lnTo>
                    <a:pt x="129038" y="84953"/>
                  </a:lnTo>
                  <a:lnTo>
                    <a:pt x="129777" y="73264"/>
                  </a:lnTo>
                  <a:lnTo>
                    <a:pt x="127906" y="62450"/>
                  </a:lnTo>
                  <a:lnTo>
                    <a:pt x="124022" y="52657"/>
                  </a:lnTo>
                  <a:lnTo>
                    <a:pt x="118671" y="42886"/>
                  </a:lnTo>
                  <a:lnTo>
                    <a:pt x="110267" y="31166"/>
                  </a:lnTo>
                  <a:lnTo>
                    <a:pt x="96047" y="14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00390" y="1541245"/>
              <a:ext cx="118543" cy="146276"/>
            </a:xfrm>
            <a:custGeom>
              <a:avLst/>
              <a:gdLst/>
              <a:ahLst/>
              <a:cxnLst/>
              <a:rect l="0" t="0" r="0" b="0"/>
              <a:pathLst>
                <a:path w="118543" h="146276">
                  <a:moveTo>
                    <a:pt x="0" y="72576"/>
                  </a:moveTo>
                  <a:lnTo>
                    <a:pt x="3000" y="81310"/>
                  </a:lnTo>
                  <a:lnTo>
                    <a:pt x="6422" y="89017"/>
                  </a:lnTo>
                  <a:lnTo>
                    <a:pt x="10609" y="96428"/>
                  </a:lnTo>
                  <a:lnTo>
                    <a:pt x="15164" y="104035"/>
                  </a:lnTo>
                  <a:lnTo>
                    <a:pt x="19348" y="112510"/>
                  </a:lnTo>
                  <a:lnTo>
                    <a:pt x="22734" y="122071"/>
                  </a:lnTo>
                  <a:lnTo>
                    <a:pt x="23922" y="130163"/>
                  </a:lnTo>
                  <a:lnTo>
                    <a:pt x="22036" y="132980"/>
                  </a:lnTo>
                  <a:lnTo>
                    <a:pt x="18789" y="130540"/>
                  </a:lnTo>
                  <a:lnTo>
                    <a:pt x="15129" y="124219"/>
                  </a:lnTo>
                  <a:lnTo>
                    <a:pt x="11551" y="115272"/>
                  </a:lnTo>
                  <a:lnTo>
                    <a:pt x="8466" y="104591"/>
                  </a:lnTo>
                  <a:lnTo>
                    <a:pt x="6031" y="92771"/>
                  </a:lnTo>
                  <a:lnTo>
                    <a:pt x="4214" y="80201"/>
                  </a:lnTo>
                  <a:lnTo>
                    <a:pt x="2904" y="67136"/>
                  </a:lnTo>
                  <a:lnTo>
                    <a:pt x="1997" y="53758"/>
                  </a:lnTo>
                  <a:lnTo>
                    <a:pt x="1878" y="40668"/>
                  </a:lnTo>
                  <a:lnTo>
                    <a:pt x="3386" y="28860"/>
                  </a:lnTo>
                  <a:lnTo>
                    <a:pt x="6853" y="18781"/>
                  </a:lnTo>
                  <a:lnTo>
                    <a:pt x="12301" y="10692"/>
                  </a:lnTo>
                  <a:lnTo>
                    <a:pt x="19703" y="4924"/>
                  </a:lnTo>
                  <a:lnTo>
                    <a:pt x="28824" y="1422"/>
                  </a:lnTo>
                  <a:lnTo>
                    <a:pt x="38998" y="0"/>
                  </a:lnTo>
                  <a:lnTo>
                    <a:pt x="49271" y="542"/>
                  </a:lnTo>
                  <a:lnTo>
                    <a:pt x="59090" y="2792"/>
                  </a:lnTo>
                  <a:lnTo>
                    <a:pt x="68136" y="6570"/>
                  </a:lnTo>
                  <a:lnTo>
                    <a:pt x="76139" y="11846"/>
                  </a:lnTo>
                  <a:lnTo>
                    <a:pt x="83075" y="18466"/>
                  </a:lnTo>
                  <a:lnTo>
                    <a:pt x="89090" y="26180"/>
                  </a:lnTo>
                  <a:lnTo>
                    <a:pt x="94380" y="34729"/>
                  </a:lnTo>
                  <a:lnTo>
                    <a:pt x="99131" y="43885"/>
                  </a:lnTo>
                  <a:lnTo>
                    <a:pt x="103496" y="53474"/>
                  </a:lnTo>
                  <a:lnTo>
                    <a:pt x="107588" y="63363"/>
                  </a:lnTo>
                  <a:lnTo>
                    <a:pt x="111485" y="73459"/>
                  </a:lnTo>
                  <a:lnTo>
                    <a:pt x="114915" y="83696"/>
                  </a:lnTo>
                  <a:lnTo>
                    <a:pt x="117307" y="94029"/>
                  </a:lnTo>
                  <a:lnTo>
                    <a:pt x="118435" y="104412"/>
                  </a:lnTo>
                  <a:lnTo>
                    <a:pt x="118542" y="114371"/>
                  </a:lnTo>
                  <a:lnTo>
                    <a:pt x="118177" y="123977"/>
                  </a:lnTo>
                  <a:lnTo>
                    <a:pt x="117304" y="134075"/>
                  </a:lnTo>
                  <a:lnTo>
                    <a:pt x="115813" y="146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57135" y="1488793"/>
              <a:ext cx="149308" cy="214172"/>
            </a:xfrm>
            <a:custGeom>
              <a:avLst/>
              <a:gdLst/>
              <a:ahLst/>
              <a:cxnLst/>
              <a:rect l="0" t="0" r="0" b="0"/>
              <a:pathLst>
                <a:path w="149308" h="214172">
                  <a:moveTo>
                    <a:pt x="116996" y="19743"/>
                  </a:moveTo>
                  <a:lnTo>
                    <a:pt x="110995" y="11210"/>
                  </a:lnTo>
                  <a:lnTo>
                    <a:pt x="104151" y="5424"/>
                  </a:lnTo>
                  <a:lnTo>
                    <a:pt x="95759" y="1911"/>
                  </a:lnTo>
                  <a:lnTo>
                    <a:pt x="85958" y="229"/>
                  </a:lnTo>
                  <a:lnTo>
                    <a:pt x="74996" y="0"/>
                  </a:lnTo>
                  <a:lnTo>
                    <a:pt x="63143" y="879"/>
                  </a:lnTo>
                  <a:lnTo>
                    <a:pt x="50965" y="2732"/>
                  </a:lnTo>
                  <a:lnTo>
                    <a:pt x="39265" y="5635"/>
                  </a:lnTo>
                  <a:lnTo>
                    <a:pt x="28453" y="9553"/>
                  </a:lnTo>
                  <a:lnTo>
                    <a:pt x="18891" y="14655"/>
                  </a:lnTo>
                  <a:lnTo>
                    <a:pt x="11067" y="21368"/>
                  </a:lnTo>
                  <a:lnTo>
                    <a:pt x="5078" y="29764"/>
                  </a:lnTo>
                  <a:lnTo>
                    <a:pt x="1193" y="39149"/>
                  </a:lnTo>
                  <a:lnTo>
                    <a:pt x="0" y="48294"/>
                  </a:lnTo>
                  <a:lnTo>
                    <a:pt x="1572" y="56511"/>
                  </a:lnTo>
                  <a:lnTo>
                    <a:pt x="5710" y="63651"/>
                  </a:lnTo>
                  <a:lnTo>
                    <a:pt x="12217" y="69829"/>
                  </a:lnTo>
                  <a:lnTo>
                    <a:pt x="20734" y="75241"/>
                  </a:lnTo>
                  <a:lnTo>
                    <a:pt x="30670" y="80079"/>
                  </a:lnTo>
                  <a:lnTo>
                    <a:pt x="41314" y="84504"/>
                  </a:lnTo>
                  <a:lnTo>
                    <a:pt x="52205" y="88639"/>
                  </a:lnTo>
                  <a:lnTo>
                    <a:pt x="63124" y="92573"/>
                  </a:lnTo>
                  <a:lnTo>
                    <a:pt x="73989" y="96369"/>
                  </a:lnTo>
                  <a:lnTo>
                    <a:pt x="84773" y="100076"/>
                  </a:lnTo>
                  <a:lnTo>
                    <a:pt x="95322" y="103887"/>
                  </a:lnTo>
                  <a:lnTo>
                    <a:pt x="105340" y="108132"/>
                  </a:lnTo>
                  <a:lnTo>
                    <a:pt x="114707" y="112957"/>
                  </a:lnTo>
                  <a:lnTo>
                    <a:pt x="123304" y="118504"/>
                  </a:lnTo>
                  <a:lnTo>
                    <a:pt x="130933" y="124984"/>
                  </a:lnTo>
                  <a:lnTo>
                    <a:pt x="137574" y="132424"/>
                  </a:lnTo>
                  <a:lnTo>
                    <a:pt x="143034" y="140862"/>
                  </a:lnTo>
                  <a:lnTo>
                    <a:pt x="146879" y="150428"/>
                  </a:lnTo>
                  <a:lnTo>
                    <a:pt x="149011" y="161073"/>
                  </a:lnTo>
                  <a:lnTo>
                    <a:pt x="149307" y="172135"/>
                  </a:lnTo>
                  <a:lnTo>
                    <a:pt x="147461" y="182486"/>
                  </a:lnTo>
                  <a:lnTo>
                    <a:pt x="143511" y="191549"/>
                  </a:lnTo>
                  <a:lnTo>
                    <a:pt x="137604" y="199104"/>
                  </a:lnTo>
                  <a:lnTo>
                    <a:pt x="129828" y="205037"/>
                  </a:lnTo>
                  <a:lnTo>
                    <a:pt x="120422" y="209464"/>
                  </a:lnTo>
                  <a:lnTo>
                    <a:pt x="109943" y="212467"/>
                  </a:lnTo>
                  <a:lnTo>
                    <a:pt x="97928" y="214171"/>
                  </a:lnTo>
                  <a:lnTo>
                    <a:pt x="81093" y="213612"/>
                  </a:lnTo>
                  <a:lnTo>
                    <a:pt x="53826" y="2092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79416" y="1729634"/>
              <a:ext cx="36695" cy="147400"/>
            </a:xfrm>
            <a:custGeom>
              <a:avLst/>
              <a:gdLst/>
              <a:ahLst/>
              <a:cxnLst/>
              <a:rect l="0" t="0" r="0" b="0"/>
              <a:pathLst>
                <a:path w="36695" h="147400">
                  <a:moveTo>
                    <a:pt x="0" y="0"/>
                  </a:moveTo>
                  <a:lnTo>
                    <a:pt x="5868" y="6002"/>
                  </a:lnTo>
                  <a:lnTo>
                    <a:pt x="11432" y="12847"/>
                  </a:lnTo>
                  <a:lnTo>
                    <a:pt x="17223" y="21239"/>
                  </a:lnTo>
                  <a:lnTo>
                    <a:pt x="22958" y="31039"/>
                  </a:lnTo>
                  <a:lnTo>
                    <a:pt x="27991" y="42002"/>
                  </a:lnTo>
                  <a:lnTo>
                    <a:pt x="32008" y="53858"/>
                  </a:lnTo>
                  <a:lnTo>
                    <a:pt x="34861" y="66209"/>
                  </a:lnTo>
                  <a:lnTo>
                    <a:pt x="36402" y="78557"/>
                  </a:lnTo>
                  <a:lnTo>
                    <a:pt x="36694" y="90623"/>
                  </a:lnTo>
                  <a:lnTo>
                    <a:pt x="35905" y="102078"/>
                  </a:lnTo>
                  <a:lnTo>
                    <a:pt x="34032" y="113675"/>
                  </a:lnTo>
                  <a:lnTo>
                    <a:pt x="29791" y="12754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8349251" y="1506985"/>
            <a:ext cx="180038" cy="256693"/>
          </a:xfrm>
          <a:custGeom>
            <a:avLst/>
            <a:gdLst/>
            <a:ahLst/>
            <a:cxnLst/>
            <a:rect l="0" t="0" r="0" b="0"/>
            <a:pathLst>
              <a:path w="180038" h="256693">
                <a:moveTo>
                  <a:pt x="87037" y="9447"/>
                </a:moveTo>
                <a:lnTo>
                  <a:pt x="78302" y="12448"/>
                </a:lnTo>
                <a:lnTo>
                  <a:pt x="70596" y="15870"/>
                </a:lnTo>
                <a:lnTo>
                  <a:pt x="63198" y="20071"/>
                </a:lnTo>
                <a:lnTo>
                  <a:pt x="56110" y="25144"/>
                </a:lnTo>
                <a:lnTo>
                  <a:pt x="49579" y="31274"/>
                </a:lnTo>
                <a:lnTo>
                  <a:pt x="43708" y="38457"/>
                </a:lnTo>
                <a:lnTo>
                  <a:pt x="38443" y="46544"/>
                </a:lnTo>
                <a:lnTo>
                  <a:pt x="33672" y="55339"/>
                </a:lnTo>
                <a:lnTo>
                  <a:pt x="29277" y="64660"/>
                </a:lnTo>
                <a:lnTo>
                  <a:pt x="25155" y="74357"/>
                </a:lnTo>
                <a:lnTo>
                  <a:pt x="21227" y="84318"/>
                </a:lnTo>
                <a:lnTo>
                  <a:pt x="17432" y="94462"/>
                </a:lnTo>
                <a:lnTo>
                  <a:pt x="13730" y="104731"/>
                </a:lnTo>
                <a:lnTo>
                  <a:pt x="10091" y="115086"/>
                </a:lnTo>
                <a:lnTo>
                  <a:pt x="6504" y="125497"/>
                </a:lnTo>
                <a:lnTo>
                  <a:pt x="3281" y="135947"/>
                </a:lnTo>
                <a:lnTo>
                  <a:pt x="1030" y="146423"/>
                </a:lnTo>
                <a:lnTo>
                  <a:pt x="0" y="156916"/>
                </a:lnTo>
                <a:lnTo>
                  <a:pt x="124" y="167422"/>
                </a:lnTo>
                <a:lnTo>
                  <a:pt x="1196" y="177935"/>
                </a:lnTo>
                <a:lnTo>
                  <a:pt x="2995" y="188448"/>
                </a:lnTo>
                <a:lnTo>
                  <a:pt x="5490" y="198797"/>
                </a:lnTo>
                <a:lnTo>
                  <a:pt x="8834" y="208673"/>
                </a:lnTo>
                <a:lnTo>
                  <a:pt x="13049" y="217940"/>
                </a:lnTo>
                <a:lnTo>
                  <a:pt x="18182" y="226468"/>
                </a:lnTo>
                <a:lnTo>
                  <a:pt x="24385" y="234050"/>
                </a:lnTo>
                <a:lnTo>
                  <a:pt x="31638" y="240664"/>
                </a:lnTo>
                <a:lnTo>
                  <a:pt x="39952" y="246275"/>
                </a:lnTo>
                <a:lnTo>
                  <a:pt x="49434" y="250754"/>
                </a:lnTo>
                <a:lnTo>
                  <a:pt x="60032" y="254130"/>
                </a:lnTo>
                <a:lnTo>
                  <a:pt x="71402" y="256246"/>
                </a:lnTo>
                <a:lnTo>
                  <a:pt x="83025" y="256692"/>
                </a:lnTo>
                <a:lnTo>
                  <a:pt x="94577" y="255399"/>
                </a:lnTo>
                <a:lnTo>
                  <a:pt x="105773" y="252582"/>
                </a:lnTo>
                <a:lnTo>
                  <a:pt x="116291" y="248557"/>
                </a:lnTo>
                <a:lnTo>
                  <a:pt x="126026" y="243625"/>
                </a:lnTo>
                <a:lnTo>
                  <a:pt x="134884" y="237875"/>
                </a:lnTo>
                <a:lnTo>
                  <a:pt x="142696" y="231193"/>
                </a:lnTo>
                <a:lnTo>
                  <a:pt x="149473" y="223588"/>
                </a:lnTo>
                <a:lnTo>
                  <a:pt x="155364" y="215194"/>
                </a:lnTo>
                <a:lnTo>
                  <a:pt x="160564" y="206182"/>
                </a:lnTo>
                <a:lnTo>
                  <a:pt x="165247" y="196702"/>
                </a:lnTo>
                <a:lnTo>
                  <a:pt x="169394" y="186555"/>
                </a:lnTo>
                <a:lnTo>
                  <a:pt x="172807" y="175227"/>
                </a:lnTo>
                <a:lnTo>
                  <a:pt x="175438" y="162532"/>
                </a:lnTo>
                <a:lnTo>
                  <a:pt x="177375" y="148753"/>
                </a:lnTo>
                <a:lnTo>
                  <a:pt x="178757" y="134433"/>
                </a:lnTo>
                <a:lnTo>
                  <a:pt x="179715" y="119947"/>
                </a:lnTo>
                <a:lnTo>
                  <a:pt x="180037" y="105476"/>
                </a:lnTo>
                <a:lnTo>
                  <a:pt x="179197" y="91081"/>
                </a:lnTo>
                <a:lnTo>
                  <a:pt x="176996" y="76785"/>
                </a:lnTo>
                <a:lnTo>
                  <a:pt x="173381" y="63067"/>
                </a:lnTo>
                <a:lnTo>
                  <a:pt x="168280" y="50833"/>
                </a:lnTo>
                <a:lnTo>
                  <a:pt x="161813" y="40453"/>
                </a:lnTo>
                <a:lnTo>
                  <a:pt x="154388" y="31652"/>
                </a:lnTo>
                <a:lnTo>
                  <a:pt x="146573" y="23810"/>
                </a:lnTo>
                <a:lnTo>
                  <a:pt x="138721" y="16469"/>
                </a:lnTo>
                <a:lnTo>
                  <a:pt x="130655" y="9858"/>
                </a:lnTo>
                <a:lnTo>
                  <a:pt x="121795" y="4768"/>
                </a:lnTo>
                <a:lnTo>
                  <a:pt x="111882" y="1527"/>
                </a:lnTo>
                <a:lnTo>
                  <a:pt x="101374" y="41"/>
                </a:lnTo>
                <a:lnTo>
                  <a:pt x="90137" y="0"/>
                </a:lnTo>
                <a:lnTo>
                  <a:pt x="76064" y="2522"/>
                </a:lnTo>
                <a:lnTo>
                  <a:pt x="55451" y="94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8587012" y="1463790"/>
            <a:ext cx="123017" cy="262783"/>
          </a:xfrm>
          <a:custGeom>
            <a:avLst/>
            <a:gdLst/>
            <a:ahLst/>
            <a:cxnLst/>
            <a:rect l="0" t="0" r="0" b="0"/>
            <a:pathLst>
              <a:path w="123017" h="262783">
                <a:moveTo>
                  <a:pt x="7203" y="157927"/>
                </a:moveTo>
                <a:lnTo>
                  <a:pt x="7271" y="169595"/>
                </a:lnTo>
                <a:lnTo>
                  <a:pt x="7910" y="180084"/>
                </a:lnTo>
                <a:lnTo>
                  <a:pt x="9207" y="190386"/>
                </a:lnTo>
                <a:lnTo>
                  <a:pt x="11067" y="200687"/>
                </a:lnTo>
                <a:lnTo>
                  <a:pt x="13383" y="211031"/>
                </a:lnTo>
                <a:lnTo>
                  <a:pt x="16049" y="221420"/>
                </a:lnTo>
                <a:lnTo>
                  <a:pt x="18973" y="231849"/>
                </a:lnTo>
                <a:lnTo>
                  <a:pt x="22080" y="242307"/>
                </a:lnTo>
                <a:lnTo>
                  <a:pt x="25299" y="252716"/>
                </a:lnTo>
                <a:lnTo>
                  <a:pt x="28004" y="260585"/>
                </a:lnTo>
                <a:lnTo>
                  <a:pt x="29260" y="262782"/>
                </a:lnTo>
                <a:lnTo>
                  <a:pt x="29019" y="260272"/>
                </a:lnTo>
                <a:lnTo>
                  <a:pt x="27668" y="254697"/>
                </a:lnTo>
                <a:lnTo>
                  <a:pt x="25739" y="247074"/>
                </a:lnTo>
                <a:lnTo>
                  <a:pt x="23797" y="237828"/>
                </a:lnTo>
                <a:lnTo>
                  <a:pt x="22140" y="227278"/>
                </a:lnTo>
                <a:lnTo>
                  <a:pt x="20679" y="215885"/>
                </a:lnTo>
                <a:lnTo>
                  <a:pt x="19081" y="204218"/>
                </a:lnTo>
                <a:lnTo>
                  <a:pt x="17148" y="192619"/>
                </a:lnTo>
                <a:lnTo>
                  <a:pt x="14845" y="181216"/>
                </a:lnTo>
                <a:lnTo>
                  <a:pt x="12221" y="170023"/>
                </a:lnTo>
                <a:lnTo>
                  <a:pt x="9345" y="159007"/>
                </a:lnTo>
                <a:lnTo>
                  <a:pt x="6447" y="147963"/>
                </a:lnTo>
                <a:lnTo>
                  <a:pt x="3887" y="136549"/>
                </a:lnTo>
                <a:lnTo>
                  <a:pt x="1842" y="124608"/>
                </a:lnTo>
                <a:lnTo>
                  <a:pt x="470" y="112316"/>
                </a:lnTo>
                <a:lnTo>
                  <a:pt x="0" y="100064"/>
                </a:lnTo>
                <a:lnTo>
                  <a:pt x="472" y="88086"/>
                </a:lnTo>
                <a:lnTo>
                  <a:pt x="2094" y="76604"/>
                </a:lnTo>
                <a:lnTo>
                  <a:pt x="5311" y="65892"/>
                </a:lnTo>
                <a:lnTo>
                  <a:pt x="10218" y="56028"/>
                </a:lnTo>
                <a:lnTo>
                  <a:pt x="16614" y="47083"/>
                </a:lnTo>
                <a:lnTo>
                  <a:pt x="24194" y="39213"/>
                </a:lnTo>
                <a:lnTo>
                  <a:pt x="32661" y="32398"/>
                </a:lnTo>
                <a:lnTo>
                  <a:pt x="41769" y="26481"/>
                </a:lnTo>
                <a:lnTo>
                  <a:pt x="51327" y="21263"/>
                </a:lnTo>
                <a:lnTo>
                  <a:pt x="61191" y="16569"/>
                </a:lnTo>
                <a:lnTo>
                  <a:pt x="71196" y="12401"/>
                </a:lnTo>
                <a:lnTo>
                  <a:pt x="82326" y="8529"/>
                </a:lnTo>
                <a:lnTo>
                  <a:pt x="97791" y="4607"/>
                </a:lnTo>
                <a:lnTo>
                  <a:pt x="123016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8941655" y="1467114"/>
            <a:ext cx="200043" cy="193977"/>
          </a:xfrm>
          <a:custGeom>
            <a:avLst/>
            <a:gdLst/>
            <a:ahLst/>
            <a:cxnLst/>
            <a:rect l="0" t="0" r="0" b="0"/>
            <a:pathLst>
              <a:path w="200043" h="193977">
                <a:moveTo>
                  <a:pt x="0" y="101961"/>
                </a:moveTo>
                <a:lnTo>
                  <a:pt x="67" y="116562"/>
                </a:lnTo>
                <a:lnTo>
                  <a:pt x="707" y="129833"/>
                </a:lnTo>
                <a:lnTo>
                  <a:pt x="2004" y="143030"/>
                </a:lnTo>
                <a:lnTo>
                  <a:pt x="3864" y="156199"/>
                </a:lnTo>
                <a:lnTo>
                  <a:pt x="6181" y="169059"/>
                </a:lnTo>
                <a:lnTo>
                  <a:pt x="8821" y="181390"/>
                </a:lnTo>
                <a:lnTo>
                  <a:pt x="10793" y="190714"/>
                </a:lnTo>
                <a:lnTo>
                  <a:pt x="10987" y="193976"/>
                </a:lnTo>
                <a:lnTo>
                  <a:pt x="9826" y="192204"/>
                </a:lnTo>
                <a:lnTo>
                  <a:pt x="7976" y="186800"/>
                </a:lnTo>
                <a:lnTo>
                  <a:pt x="6065" y="178399"/>
                </a:lnTo>
                <a:lnTo>
                  <a:pt x="4422" y="167533"/>
                </a:lnTo>
                <a:lnTo>
                  <a:pt x="3137" y="154910"/>
                </a:lnTo>
                <a:lnTo>
                  <a:pt x="2185" y="141329"/>
                </a:lnTo>
                <a:lnTo>
                  <a:pt x="1512" y="127327"/>
                </a:lnTo>
                <a:lnTo>
                  <a:pt x="1379" y="113340"/>
                </a:lnTo>
                <a:lnTo>
                  <a:pt x="2346" y="99796"/>
                </a:lnTo>
                <a:lnTo>
                  <a:pt x="4631" y="86892"/>
                </a:lnTo>
                <a:lnTo>
                  <a:pt x="8301" y="75261"/>
                </a:lnTo>
                <a:lnTo>
                  <a:pt x="13439" y="66030"/>
                </a:lnTo>
                <a:lnTo>
                  <a:pt x="19925" y="59611"/>
                </a:lnTo>
                <a:lnTo>
                  <a:pt x="27196" y="56098"/>
                </a:lnTo>
                <a:lnTo>
                  <a:pt x="34373" y="55619"/>
                </a:lnTo>
                <a:lnTo>
                  <a:pt x="40969" y="57926"/>
                </a:lnTo>
                <a:lnTo>
                  <a:pt x="46869" y="62522"/>
                </a:lnTo>
                <a:lnTo>
                  <a:pt x="52139" y="68870"/>
                </a:lnTo>
                <a:lnTo>
                  <a:pt x="56905" y="76500"/>
                </a:lnTo>
                <a:lnTo>
                  <a:pt x="61294" y="85040"/>
                </a:lnTo>
                <a:lnTo>
                  <a:pt x="65409" y="94217"/>
                </a:lnTo>
                <a:lnTo>
                  <a:pt x="69314" y="103750"/>
                </a:lnTo>
                <a:lnTo>
                  <a:pt x="72384" y="110717"/>
                </a:lnTo>
                <a:lnTo>
                  <a:pt x="73929" y="111598"/>
                </a:lnTo>
                <a:lnTo>
                  <a:pt x="74469" y="107457"/>
                </a:lnTo>
                <a:lnTo>
                  <a:pt x="74703" y="99915"/>
                </a:lnTo>
                <a:lnTo>
                  <a:pt x="75235" y="90141"/>
                </a:lnTo>
                <a:lnTo>
                  <a:pt x="76330" y="78914"/>
                </a:lnTo>
                <a:lnTo>
                  <a:pt x="78011" y="66902"/>
                </a:lnTo>
                <a:lnTo>
                  <a:pt x="80191" y="54738"/>
                </a:lnTo>
                <a:lnTo>
                  <a:pt x="82769" y="42775"/>
                </a:lnTo>
                <a:lnTo>
                  <a:pt x="85970" y="31448"/>
                </a:lnTo>
                <a:lnTo>
                  <a:pt x="90327" y="21361"/>
                </a:lnTo>
                <a:lnTo>
                  <a:pt x="96032" y="12738"/>
                </a:lnTo>
                <a:lnTo>
                  <a:pt x="102813" y="5947"/>
                </a:lnTo>
                <a:lnTo>
                  <a:pt x="110127" y="1657"/>
                </a:lnTo>
                <a:lnTo>
                  <a:pt x="117601" y="0"/>
                </a:lnTo>
                <a:lnTo>
                  <a:pt x="125059" y="818"/>
                </a:lnTo>
                <a:lnTo>
                  <a:pt x="132439" y="3943"/>
                </a:lnTo>
                <a:lnTo>
                  <a:pt x="139727" y="9044"/>
                </a:lnTo>
                <a:lnTo>
                  <a:pt x="146773" y="15873"/>
                </a:lnTo>
                <a:lnTo>
                  <a:pt x="153285" y="24343"/>
                </a:lnTo>
                <a:lnTo>
                  <a:pt x="159149" y="34257"/>
                </a:lnTo>
                <a:lnTo>
                  <a:pt x="164410" y="45335"/>
                </a:lnTo>
                <a:lnTo>
                  <a:pt x="169179" y="57295"/>
                </a:lnTo>
                <a:lnTo>
                  <a:pt x="173569" y="69894"/>
                </a:lnTo>
                <a:lnTo>
                  <a:pt x="177518" y="82948"/>
                </a:lnTo>
                <a:lnTo>
                  <a:pt x="180799" y="96317"/>
                </a:lnTo>
                <a:lnTo>
                  <a:pt x="183343" y="109899"/>
                </a:lnTo>
                <a:lnTo>
                  <a:pt x="185393" y="123459"/>
                </a:lnTo>
                <a:lnTo>
                  <a:pt x="187384" y="136643"/>
                </a:lnTo>
                <a:lnTo>
                  <a:pt x="189573" y="149273"/>
                </a:lnTo>
                <a:lnTo>
                  <a:pt x="191885" y="160714"/>
                </a:lnTo>
                <a:lnTo>
                  <a:pt x="194228" y="170813"/>
                </a:lnTo>
                <a:lnTo>
                  <a:pt x="196811" y="179340"/>
                </a:lnTo>
                <a:lnTo>
                  <a:pt x="200042" y="1861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9224644" y="1519517"/>
            <a:ext cx="159210" cy="141059"/>
          </a:xfrm>
          <a:custGeom>
            <a:avLst/>
            <a:gdLst/>
            <a:ahLst/>
            <a:cxnLst/>
            <a:rect l="0" t="0" r="0" b="0"/>
            <a:pathLst>
              <a:path w="159210" h="141059">
                <a:moveTo>
                  <a:pt x="64452" y="81143"/>
                </a:moveTo>
                <a:lnTo>
                  <a:pt x="67319" y="72275"/>
                </a:lnTo>
                <a:lnTo>
                  <a:pt x="69461" y="63288"/>
                </a:lnTo>
                <a:lnTo>
                  <a:pt x="71055" y="53302"/>
                </a:lnTo>
                <a:lnTo>
                  <a:pt x="71890" y="42667"/>
                </a:lnTo>
                <a:lnTo>
                  <a:pt x="71442" y="32152"/>
                </a:lnTo>
                <a:lnTo>
                  <a:pt x="69529" y="22214"/>
                </a:lnTo>
                <a:lnTo>
                  <a:pt x="66119" y="13446"/>
                </a:lnTo>
                <a:lnTo>
                  <a:pt x="61162" y="6703"/>
                </a:lnTo>
                <a:lnTo>
                  <a:pt x="54794" y="2257"/>
                </a:lnTo>
                <a:lnTo>
                  <a:pt x="47436" y="55"/>
                </a:lnTo>
                <a:lnTo>
                  <a:pt x="39667" y="0"/>
                </a:lnTo>
                <a:lnTo>
                  <a:pt x="31859" y="1819"/>
                </a:lnTo>
                <a:lnTo>
                  <a:pt x="24333" y="5461"/>
                </a:lnTo>
                <a:lnTo>
                  <a:pt x="17432" y="11169"/>
                </a:lnTo>
                <a:lnTo>
                  <a:pt x="11283" y="18893"/>
                </a:lnTo>
                <a:lnTo>
                  <a:pt x="6156" y="28333"/>
                </a:lnTo>
                <a:lnTo>
                  <a:pt x="2534" y="39108"/>
                </a:lnTo>
                <a:lnTo>
                  <a:pt x="542" y="50870"/>
                </a:lnTo>
                <a:lnTo>
                  <a:pt x="0" y="63173"/>
                </a:lnTo>
                <a:lnTo>
                  <a:pt x="616" y="75498"/>
                </a:lnTo>
                <a:lnTo>
                  <a:pt x="2105" y="87556"/>
                </a:lnTo>
                <a:lnTo>
                  <a:pt x="4391" y="99109"/>
                </a:lnTo>
                <a:lnTo>
                  <a:pt x="7594" y="109875"/>
                </a:lnTo>
                <a:lnTo>
                  <a:pt x="11717" y="119770"/>
                </a:lnTo>
                <a:lnTo>
                  <a:pt x="16960" y="128399"/>
                </a:lnTo>
                <a:lnTo>
                  <a:pt x="23769" y="134992"/>
                </a:lnTo>
                <a:lnTo>
                  <a:pt x="32229" y="139301"/>
                </a:lnTo>
                <a:lnTo>
                  <a:pt x="41657" y="141058"/>
                </a:lnTo>
                <a:lnTo>
                  <a:pt x="50831" y="139744"/>
                </a:lnTo>
                <a:lnTo>
                  <a:pt x="59068" y="135375"/>
                </a:lnTo>
                <a:lnTo>
                  <a:pt x="66221" y="128392"/>
                </a:lnTo>
                <a:lnTo>
                  <a:pt x="72407" y="119363"/>
                </a:lnTo>
                <a:lnTo>
                  <a:pt x="77816" y="108820"/>
                </a:lnTo>
                <a:lnTo>
                  <a:pt x="82312" y="97356"/>
                </a:lnTo>
                <a:lnTo>
                  <a:pt x="85443" y="85605"/>
                </a:lnTo>
                <a:lnTo>
                  <a:pt x="87074" y="73930"/>
                </a:lnTo>
                <a:lnTo>
                  <a:pt x="87358" y="62467"/>
                </a:lnTo>
                <a:lnTo>
                  <a:pt x="86561" y="51228"/>
                </a:lnTo>
                <a:lnTo>
                  <a:pt x="84948" y="40255"/>
                </a:lnTo>
                <a:lnTo>
                  <a:pt x="82634" y="31965"/>
                </a:lnTo>
                <a:lnTo>
                  <a:pt x="80291" y="29450"/>
                </a:lnTo>
                <a:lnTo>
                  <a:pt x="79061" y="31752"/>
                </a:lnTo>
                <a:lnTo>
                  <a:pt x="79105" y="37198"/>
                </a:lnTo>
                <a:lnTo>
                  <a:pt x="80349" y="44576"/>
                </a:lnTo>
                <a:lnTo>
                  <a:pt x="82825" y="53128"/>
                </a:lnTo>
                <a:lnTo>
                  <a:pt x="86447" y="62395"/>
                </a:lnTo>
                <a:lnTo>
                  <a:pt x="91179" y="71774"/>
                </a:lnTo>
                <a:lnTo>
                  <a:pt x="97110" y="80486"/>
                </a:lnTo>
                <a:lnTo>
                  <a:pt x="104172" y="88156"/>
                </a:lnTo>
                <a:lnTo>
                  <a:pt x="112017" y="94293"/>
                </a:lnTo>
                <a:lnTo>
                  <a:pt x="120121" y="98137"/>
                </a:lnTo>
                <a:lnTo>
                  <a:pt x="128192" y="99489"/>
                </a:lnTo>
                <a:lnTo>
                  <a:pt x="136570" y="99149"/>
                </a:lnTo>
                <a:lnTo>
                  <a:pt x="146312" y="96735"/>
                </a:lnTo>
                <a:lnTo>
                  <a:pt x="159209" y="916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9389767" y="1369033"/>
            <a:ext cx="15143" cy="252685"/>
          </a:xfrm>
          <a:custGeom>
            <a:avLst/>
            <a:gdLst/>
            <a:ahLst/>
            <a:cxnLst/>
            <a:rect l="0" t="0" r="0" b="0"/>
            <a:pathLst>
              <a:path w="15143" h="252685">
                <a:moveTo>
                  <a:pt x="4613" y="0"/>
                </a:moveTo>
                <a:lnTo>
                  <a:pt x="1814" y="11735"/>
                </a:lnTo>
                <a:lnTo>
                  <a:pt x="311" y="22864"/>
                </a:lnTo>
                <a:lnTo>
                  <a:pt x="0" y="34468"/>
                </a:lnTo>
                <a:lnTo>
                  <a:pt x="507" y="46802"/>
                </a:lnTo>
                <a:lnTo>
                  <a:pt x="1327" y="60110"/>
                </a:lnTo>
                <a:lnTo>
                  <a:pt x="2142" y="74414"/>
                </a:lnTo>
                <a:lnTo>
                  <a:pt x="2827" y="89419"/>
                </a:lnTo>
                <a:lnTo>
                  <a:pt x="3352" y="104632"/>
                </a:lnTo>
                <a:lnTo>
                  <a:pt x="3739" y="119750"/>
                </a:lnTo>
                <a:lnTo>
                  <a:pt x="4013" y="134662"/>
                </a:lnTo>
                <a:lnTo>
                  <a:pt x="4205" y="149360"/>
                </a:lnTo>
                <a:lnTo>
                  <a:pt x="4341" y="163872"/>
                </a:lnTo>
                <a:lnTo>
                  <a:pt x="4605" y="178075"/>
                </a:lnTo>
                <a:lnTo>
                  <a:pt x="5314" y="191700"/>
                </a:lnTo>
                <a:lnTo>
                  <a:pt x="6604" y="204632"/>
                </a:lnTo>
                <a:lnTo>
                  <a:pt x="8293" y="216476"/>
                </a:lnTo>
                <a:lnTo>
                  <a:pt x="10141" y="227635"/>
                </a:lnTo>
                <a:lnTo>
                  <a:pt x="12313" y="239089"/>
                </a:lnTo>
                <a:lnTo>
                  <a:pt x="15142" y="252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9419834" y="1421676"/>
            <a:ext cx="279874" cy="225152"/>
          </a:xfrm>
          <a:custGeom>
            <a:avLst/>
            <a:gdLst/>
            <a:ahLst/>
            <a:cxnLst/>
            <a:rect l="0" t="0" r="0" b="0"/>
            <a:pathLst>
              <a:path w="279874" h="225152">
                <a:moveTo>
                  <a:pt x="90360" y="0"/>
                </a:moveTo>
                <a:lnTo>
                  <a:pt x="84426" y="5800"/>
                </a:lnTo>
                <a:lnTo>
                  <a:pt x="78221" y="10725"/>
                </a:lnTo>
                <a:lnTo>
                  <a:pt x="71130" y="15232"/>
                </a:lnTo>
                <a:lnTo>
                  <a:pt x="63362" y="19625"/>
                </a:lnTo>
                <a:lnTo>
                  <a:pt x="55364" y="24287"/>
                </a:lnTo>
                <a:lnTo>
                  <a:pt x="47419" y="29402"/>
                </a:lnTo>
                <a:lnTo>
                  <a:pt x="39472" y="34980"/>
                </a:lnTo>
                <a:lnTo>
                  <a:pt x="31230" y="40952"/>
                </a:lnTo>
                <a:lnTo>
                  <a:pt x="22558" y="47235"/>
                </a:lnTo>
                <a:lnTo>
                  <a:pt x="14109" y="53911"/>
                </a:lnTo>
                <a:lnTo>
                  <a:pt x="7180" y="61225"/>
                </a:lnTo>
                <a:lnTo>
                  <a:pt x="2386" y="69251"/>
                </a:lnTo>
                <a:lnTo>
                  <a:pt x="0" y="77760"/>
                </a:lnTo>
                <a:lnTo>
                  <a:pt x="294" y="86317"/>
                </a:lnTo>
                <a:lnTo>
                  <a:pt x="3122" y="94665"/>
                </a:lnTo>
                <a:lnTo>
                  <a:pt x="7902" y="102727"/>
                </a:lnTo>
                <a:lnTo>
                  <a:pt x="13842" y="110521"/>
                </a:lnTo>
                <a:lnTo>
                  <a:pt x="20380" y="118096"/>
                </a:lnTo>
                <a:lnTo>
                  <a:pt x="27203" y="125505"/>
                </a:lnTo>
                <a:lnTo>
                  <a:pt x="34154" y="132794"/>
                </a:lnTo>
                <a:lnTo>
                  <a:pt x="41166" y="139993"/>
                </a:lnTo>
                <a:lnTo>
                  <a:pt x="48364" y="146965"/>
                </a:lnTo>
                <a:lnTo>
                  <a:pt x="56044" y="153420"/>
                </a:lnTo>
                <a:lnTo>
                  <a:pt x="64319" y="159224"/>
                </a:lnTo>
                <a:lnTo>
                  <a:pt x="72828" y="163765"/>
                </a:lnTo>
                <a:lnTo>
                  <a:pt x="80854" y="165919"/>
                </a:lnTo>
                <a:lnTo>
                  <a:pt x="88032" y="165291"/>
                </a:lnTo>
                <a:lnTo>
                  <a:pt x="94496" y="162274"/>
                </a:lnTo>
                <a:lnTo>
                  <a:pt x="100677" y="157658"/>
                </a:lnTo>
                <a:lnTo>
                  <a:pt x="106882" y="152087"/>
                </a:lnTo>
                <a:lnTo>
                  <a:pt x="113560" y="146284"/>
                </a:lnTo>
                <a:lnTo>
                  <a:pt x="121348" y="141096"/>
                </a:lnTo>
                <a:lnTo>
                  <a:pt x="130483" y="136913"/>
                </a:lnTo>
                <a:lnTo>
                  <a:pt x="140705" y="133584"/>
                </a:lnTo>
                <a:lnTo>
                  <a:pt x="151477" y="130645"/>
                </a:lnTo>
                <a:lnTo>
                  <a:pt x="162423" y="127772"/>
                </a:lnTo>
                <a:lnTo>
                  <a:pt x="173363" y="124821"/>
                </a:lnTo>
                <a:lnTo>
                  <a:pt x="184234" y="121752"/>
                </a:lnTo>
                <a:lnTo>
                  <a:pt x="195014" y="118560"/>
                </a:lnTo>
                <a:lnTo>
                  <a:pt x="205389" y="114940"/>
                </a:lnTo>
                <a:lnTo>
                  <a:pt x="214756" y="110299"/>
                </a:lnTo>
                <a:lnTo>
                  <a:pt x="222863" y="104397"/>
                </a:lnTo>
                <a:lnTo>
                  <a:pt x="229460" y="97314"/>
                </a:lnTo>
                <a:lnTo>
                  <a:pt x="234143" y="89265"/>
                </a:lnTo>
                <a:lnTo>
                  <a:pt x="236874" y="80483"/>
                </a:lnTo>
                <a:lnTo>
                  <a:pt x="237589" y="71334"/>
                </a:lnTo>
                <a:lnTo>
                  <a:pt x="236033" y="62280"/>
                </a:lnTo>
                <a:lnTo>
                  <a:pt x="232279" y="53576"/>
                </a:lnTo>
                <a:lnTo>
                  <a:pt x="226506" y="45598"/>
                </a:lnTo>
                <a:lnTo>
                  <a:pt x="218821" y="38918"/>
                </a:lnTo>
                <a:lnTo>
                  <a:pt x="209477" y="33734"/>
                </a:lnTo>
                <a:lnTo>
                  <a:pt x="199138" y="30235"/>
                </a:lnTo>
                <a:lnTo>
                  <a:pt x="188748" y="28778"/>
                </a:lnTo>
                <a:lnTo>
                  <a:pt x="178840" y="29354"/>
                </a:lnTo>
                <a:lnTo>
                  <a:pt x="169565" y="31670"/>
                </a:lnTo>
                <a:lnTo>
                  <a:pt x="160874" y="35351"/>
                </a:lnTo>
                <a:lnTo>
                  <a:pt x="152663" y="40047"/>
                </a:lnTo>
                <a:lnTo>
                  <a:pt x="144977" y="45639"/>
                </a:lnTo>
                <a:lnTo>
                  <a:pt x="138027" y="52214"/>
                </a:lnTo>
                <a:lnTo>
                  <a:pt x="131870" y="59751"/>
                </a:lnTo>
                <a:lnTo>
                  <a:pt x="126580" y="68269"/>
                </a:lnTo>
                <a:lnTo>
                  <a:pt x="122324" y="77897"/>
                </a:lnTo>
                <a:lnTo>
                  <a:pt x="119092" y="88600"/>
                </a:lnTo>
                <a:lnTo>
                  <a:pt x="116735" y="100211"/>
                </a:lnTo>
                <a:lnTo>
                  <a:pt x="115061" y="112531"/>
                </a:lnTo>
                <a:lnTo>
                  <a:pt x="113901" y="125367"/>
                </a:lnTo>
                <a:lnTo>
                  <a:pt x="113271" y="138410"/>
                </a:lnTo>
                <a:lnTo>
                  <a:pt x="113373" y="151240"/>
                </a:lnTo>
                <a:lnTo>
                  <a:pt x="114260" y="163640"/>
                </a:lnTo>
                <a:lnTo>
                  <a:pt x="116008" y="175423"/>
                </a:lnTo>
                <a:lnTo>
                  <a:pt x="118785" y="186344"/>
                </a:lnTo>
                <a:lnTo>
                  <a:pt x="122590" y="196349"/>
                </a:lnTo>
                <a:lnTo>
                  <a:pt x="127604" y="205220"/>
                </a:lnTo>
                <a:lnTo>
                  <a:pt x="134251" y="212508"/>
                </a:lnTo>
                <a:lnTo>
                  <a:pt x="142609" y="218111"/>
                </a:lnTo>
                <a:lnTo>
                  <a:pt x="152307" y="222060"/>
                </a:lnTo>
                <a:lnTo>
                  <a:pt x="162725" y="224352"/>
                </a:lnTo>
                <a:lnTo>
                  <a:pt x="173433" y="225151"/>
                </a:lnTo>
                <a:lnTo>
                  <a:pt x="184213" y="224571"/>
                </a:lnTo>
                <a:lnTo>
                  <a:pt x="194977" y="222595"/>
                </a:lnTo>
                <a:lnTo>
                  <a:pt x="205696" y="219343"/>
                </a:lnTo>
                <a:lnTo>
                  <a:pt x="216367" y="215043"/>
                </a:lnTo>
                <a:lnTo>
                  <a:pt x="227000" y="209941"/>
                </a:lnTo>
                <a:lnTo>
                  <a:pt x="237588" y="204260"/>
                </a:lnTo>
                <a:lnTo>
                  <a:pt x="247685" y="198476"/>
                </a:lnTo>
                <a:lnTo>
                  <a:pt x="257400" y="192747"/>
                </a:lnTo>
                <a:lnTo>
                  <a:pt x="267587" y="186574"/>
                </a:lnTo>
                <a:lnTo>
                  <a:pt x="279873" y="1789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1168334" y="2044305"/>
            <a:ext cx="42115" cy="252685"/>
          </a:xfrm>
          <a:custGeom>
            <a:avLst/>
            <a:gdLst/>
            <a:ahLst/>
            <a:cxnLst/>
            <a:rect l="0" t="0" r="0" b="0"/>
            <a:pathLst>
              <a:path w="42115" h="252685">
                <a:moveTo>
                  <a:pt x="0" y="0"/>
                </a:moveTo>
                <a:lnTo>
                  <a:pt x="67" y="14602"/>
                </a:lnTo>
                <a:lnTo>
                  <a:pt x="707" y="27873"/>
                </a:lnTo>
                <a:lnTo>
                  <a:pt x="2004" y="41070"/>
                </a:lnTo>
                <a:lnTo>
                  <a:pt x="3864" y="54239"/>
                </a:lnTo>
                <a:lnTo>
                  <a:pt x="6180" y="67099"/>
                </a:lnTo>
                <a:lnTo>
                  <a:pt x="8846" y="79508"/>
                </a:lnTo>
                <a:lnTo>
                  <a:pt x="11770" y="91794"/>
                </a:lnTo>
                <a:lnTo>
                  <a:pt x="14877" y="104644"/>
                </a:lnTo>
                <a:lnTo>
                  <a:pt x="18108" y="118398"/>
                </a:lnTo>
                <a:lnTo>
                  <a:pt x="21259" y="132908"/>
                </a:lnTo>
                <a:lnTo>
                  <a:pt x="23995" y="147727"/>
                </a:lnTo>
                <a:lnTo>
                  <a:pt x="26172" y="162545"/>
                </a:lnTo>
                <a:lnTo>
                  <a:pt x="27972" y="177071"/>
                </a:lnTo>
                <a:lnTo>
                  <a:pt x="29796" y="190971"/>
                </a:lnTo>
                <a:lnTo>
                  <a:pt x="31873" y="204116"/>
                </a:lnTo>
                <a:lnTo>
                  <a:pt x="34109" y="216118"/>
                </a:lnTo>
                <a:lnTo>
                  <a:pt x="36393" y="227407"/>
                </a:lnTo>
                <a:lnTo>
                  <a:pt x="38928" y="238973"/>
                </a:lnTo>
                <a:lnTo>
                  <a:pt x="42114" y="252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1094634" y="2149590"/>
            <a:ext cx="200043" cy="21058"/>
          </a:xfrm>
          <a:custGeom>
            <a:avLst/>
            <a:gdLst/>
            <a:ahLst/>
            <a:cxnLst/>
            <a:rect l="0" t="0" r="0" b="0"/>
            <a:pathLst>
              <a:path w="200043" h="21058">
                <a:moveTo>
                  <a:pt x="200042" y="0"/>
                </a:moveTo>
                <a:lnTo>
                  <a:pt x="188240" y="0"/>
                </a:lnTo>
                <a:lnTo>
                  <a:pt x="176471" y="0"/>
                </a:lnTo>
                <a:lnTo>
                  <a:pt x="163580" y="0"/>
                </a:lnTo>
                <a:lnTo>
                  <a:pt x="149732" y="0"/>
                </a:lnTo>
                <a:lnTo>
                  <a:pt x="135404" y="0"/>
                </a:lnTo>
                <a:lnTo>
                  <a:pt x="120939" y="4"/>
                </a:lnTo>
                <a:lnTo>
                  <a:pt x="106662" y="177"/>
                </a:lnTo>
                <a:lnTo>
                  <a:pt x="92934" y="825"/>
                </a:lnTo>
                <a:lnTo>
                  <a:pt x="79893" y="2079"/>
                </a:lnTo>
                <a:lnTo>
                  <a:pt x="67494" y="3904"/>
                </a:lnTo>
                <a:lnTo>
                  <a:pt x="55620" y="6200"/>
                </a:lnTo>
                <a:lnTo>
                  <a:pt x="44160" y="8852"/>
                </a:lnTo>
                <a:lnTo>
                  <a:pt x="33458" y="11608"/>
                </a:lnTo>
                <a:lnTo>
                  <a:pt x="23264" y="14363"/>
                </a:lnTo>
                <a:lnTo>
                  <a:pt x="12678" y="17356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1273619" y="2002191"/>
            <a:ext cx="294799" cy="250011"/>
          </a:xfrm>
          <a:custGeom>
            <a:avLst/>
            <a:gdLst/>
            <a:ahLst/>
            <a:cxnLst/>
            <a:rect l="0" t="0" r="0" b="0"/>
            <a:pathLst>
              <a:path w="294799" h="250011">
                <a:moveTo>
                  <a:pt x="0" y="0"/>
                </a:moveTo>
                <a:lnTo>
                  <a:pt x="67" y="11802"/>
                </a:lnTo>
                <a:lnTo>
                  <a:pt x="707" y="23571"/>
                </a:lnTo>
                <a:lnTo>
                  <a:pt x="2003" y="36466"/>
                </a:lnTo>
                <a:lnTo>
                  <a:pt x="3863" y="50487"/>
                </a:lnTo>
                <a:lnTo>
                  <a:pt x="6180" y="65463"/>
                </a:lnTo>
                <a:lnTo>
                  <a:pt x="8851" y="81182"/>
                </a:lnTo>
                <a:lnTo>
                  <a:pt x="11947" y="97285"/>
                </a:lnTo>
                <a:lnTo>
                  <a:pt x="15703" y="113308"/>
                </a:lnTo>
                <a:lnTo>
                  <a:pt x="20187" y="129006"/>
                </a:lnTo>
                <a:lnTo>
                  <a:pt x="25164" y="144323"/>
                </a:lnTo>
                <a:lnTo>
                  <a:pt x="30196" y="159301"/>
                </a:lnTo>
                <a:lnTo>
                  <a:pt x="35020" y="174009"/>
                </a:lnTo>
                <a:lnTo>
                  <a:pt x="39393" y="188515"/>
                </a:lnTo>
                <a:lnTo>
                  <a:pt x="43024" y="202875"/>
                </a:lnTo>
                <a:lnTo>
                  <a:pt x="45833" y="217040"/>
                </a:lnTo>
                <a:lnTo>
                  <a:pt x="47896" y="227766"/>
                </a:lnTo>
                <a:lnTo>
                  <a:pt x="49037" y="231223"/>
                </a:lnTo>
                <a:lnTo>
                  <a:pt x="48959" y="229113"/>
                </a:lnTo>
                <a:lnTo>
                  <a:pt x="48163" y="223597"/>
                </a:lnTo>
                <a:lnTo>
                  <a:pt x="47551" y="216082"/>
                </a:lnTo>
                <a:lnTo>
                  <a:pt x="47622" y="207393"/>
                </a:lnTo>
                <a:lnTo>
                  <a:pt x="48482" y="198007"/>
                </a:lnTo>
                <a:lnTo>
                  <a:pt x="50045" y="188197"/>
                </a:lnTo>
                <a:lnTo>
                  <a:pt x="52172" y="178132"/>
                </a:lnTo>
                <a:lnTo>
                  <a:pt x="54885" y="168072"/>
                </a:lnTo>
                <a:lnTo>
                  <a:pt x="58376" y="158384"/>
                </a:lnTo>
                <a:lnTo>
                  <a:pt x="62687" y="149247"/>
                </a:lnTo>
                <a:lnTo>
                  <a:pt x="67886" y="141146"/>
                </a:lnTo>
                <a:lnTo>
                  <a:pt x="74132" y="134913"/>
                </a:lnTo>
                <a:lnTo>
                  <a:pt x="81401" y="130845"/>
                </a:lnTo>
                <a:lnTo>
                  <a:pt x="89214" y="129081"/>
                </a:lnTo>
                <a:lnTo>
                  <a:pt x="96765" y="129859"/>
                </a:lnTo>
                <a:lnTo>
                  <a:pt x="103616" y="133050"/>
                </a:lnTo>
                <a:lnTo>
                  <a:pt x="109688" y="138258"/>
                </a:lnTo>
                <a:lnTo>
                  <a:pt x="115074" y="145025"/>
                </a:lnTo>
                <a:lnTo>
                  <a:pt x="119918" y="152939"/>
                </a:lnTo>
                <a:lnTo>
                  <a:pt x="124359" y="161672"/>
                </a:lnTo>
                <a:lnTo>
                  <a:pt x="128510" y="170977"/>
                </a:lnTo>
                <a:lnTo>
                  <a:pt x="132457" y="180677"/>
                </a:lnTo>
                <a:lnTo>
                  <a:pt x="136263" y="190648"/>
                </a:lnTo>
                <a:lnTo>
                  <a:pt x="139973" y="200801"/>
                </a:lnTo>
                <a:lnTo>
                  <a:pt x="143622" y="211007"/>
                </a:lnTo>
                <a:lnTo>
                  <a:pt x="147422" y="218735"/>
                </a:lnTo>
                <a:lnTo>
                  <a:pt x="151208" y="220829"/>
                </a:lnTo>
                <a:lnTo>
                  <a:pt x="154444" y="218254"/>
                </a:lnTo>
                <a:lnTo>
                  <a:pt x="157340" y="212649"/>
                </a:lnTo>
                <a:lnTo>
                  <a:pt x="160341" y="205349"/>
                </a:lnTo>
                <a:lnTo>
                  <a:pt x="163901" y="197387"/>
                </a:lnTo>
                <a:lnTo>
                  <a:pt x="168195" y="189336"/>
                </a:lnTo>
                <a:lnTo>
                  <a:pt x="173350" y="181588"/>
                </a:lnTo>
                <a:lnTo>
                  <a:pt x="179551" y="174511"/>
                </a:lnTo>
                <a:lnTo>
                  <a:pt x="186798" y="168227"/>
                </a:lnTo>
                <a:lnTo>
                  <a:pt x="195101" y="162833"/>
                </a:lnTo>
                <a:lnTo>
                  <a:pt x="204575" y="158497"/>
                </a:lnTo>
                <a:lnTo>
                  <a:pt x="215162" y="155197"/>
                </a:lnTo>
                <a:lnTo>
                  <a:pt x="226354" y="152452"/>
                </a:lnTo>
                <a:lnTo>
                  <a:pt x="237326" y="149453"/>
                </a:lnTo>
                <a:lnTo>
                  <a:pt x="247617" y="145752"/>
                </a:lnTo>
                <a:lnTo>
                  <a:pt x="256813" y="140940"/>
                </a:lnTo>
                <a:lnTo>
                  <a:pt x="264385" y="134494"/>
                </a:lnTo>
                <a:lnTo>
                  <a:pt x="270201" y="126312"/>
                </a:lnTo>
                <a:lnTo>
                  <a:pt x="273969" y="117088"/>
                </a:lnTo>
                <a:lnTo>
                  <a:pt x="275084" y="108061"/>
                </a:lnTo>
                <a:lnTo>
                  <a:pt x="273463" y="99934"/>
                </a:lnTo>
                <a:lnTo>
                  <a:pt x="269462" y="93196"/>
                </a:lnTo>
                <a:lnTo>
                  <a:pt x="263580" y="88355"/>
                </a:lnTo>
                <a:lnTo>
                  <a:pt x="256300" y="85480"/>
                </a:lnTo>
                <a:lnTo>
                  <a:pt x="248180" y="84484"/>
                </a:lnTo>
                <a:lnTo>
                  <a:pt x="239826" y="85312"/>
                </a:lnTo>
                <a:lnTo>
                  <a:pt x="231586" y="87755"/>
                </a:lnTo>
                <a:lnTo>
                  <a:pt x="223581" y="91662"/>
                </a:lnTo>
                <a:lnTo>
                  <a:pt x="215819" y="97024"/>
                </a:lnTo>
                <a:lnTo>
                  <a:pt x="208271" y="103706"/>
                </a:lnTo>
                <a:lnTo>
                  <a:pt x="201217" y="111632"/>
                </a:lnTo>
                <a:lnTo>
                  <a:pt x="195231" y="120854"/>
                </a:lnTo>
                <a:lnTo>
                  <a:pt x="190542" y="131276"/>
                </a:lnTo>
                <a:lnTo>
                  <a:pt x="187224" y="142529"/>
                </a:lnTo>
                <a:lnTo>
                  <a:pt x="185363" y="154074"/>
                </a:lnTo>
                <a:lnTo>
                  <a:pt x="184853" y="165578"/>
                </a:lnTo>
                <a:lnTo>
                  <a:pt x="185459" y="176911"/>
                </a:lnTo>
                <a:lnTo>
                  <a:pt x="186920" y="188054"/>
                </a:lnTo>
                <a:lnTo>
                  <a:pt x="189018" y="199026"/>
                </a:lnTo>
                <a:lnTo>
                  <a:pt x="191898" y="209700"/>
                </a:lnTo>
                <a:lnTo>
                  <a:pt x="196041" y="219802"/>
                </a:lnTo>
                <a:lnTo>
                  <a:pt x="201612" y="229216"/>
                </a:lnTo>
                <a:lnTo>
                  <a:pt x="208642" y="237504"/>
                </a:lnTo>
                <a:lnTo>
                  <a:pt x="217190" y="243862"/>
                </a:lnTo>
                <a:lnTo>
                  <a:pt x="227119" y="248017"/>
                </a:lnTo>
                <a:lnTo>
                  <a:pt x="237854" y="250010"/>
                </a:lnTo>
                <a:lnTo>
                  <a:pt x="248511" y="249917"/>
                </a:lnTo>
                <a:lnTo>
                  <a:pt x="258588" y="248014"/>
                </a:lnTo>
                <a:lnTo>
                  <a:pt x="267669" y="244977"/>
                </a:lnTo>
                <a:lnTo>
                  <a:pt x="276131" y="241489"/>
                </a:lnTo>
                <a:lnTo>
                  <a:pt x="284713" y="237250"/>
                </a:lnTo>
                <a:lnTo>
                  <a:pt x="294798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1600002" y="2133572"/>
            <a:ext cx="231628" cy="205532"/>
          </a:xfrm>
          <a:custGeom>
            <a:avLst/>
            <a:gdLst/>
            <a:ahLst/>
            <a:cxnLst/>
            <a:rect l="0" t="0" r="0" b="0"/>
            <a:pathLst>
              <a:path w="231628" h="205532">
                <a:moveTo>
                  <a:pt x="0" y="37075"/>
                </a:moveTo>
                <a:lnTo>
                  <a:pt x="67" y="48743"/>
                </a:lnTo>
                <a:lnTo>
                  <a:pt x="707" y="59232"/>
                </a:lnTo>
                <a:lnTo>
                  <a:pt x="2004" y="69533"/>
                </a:lnTo>
                <a:lnTo>
                  <a:pt x="3864" y="79835"/>
                </a:lnTo>
                <a:lnTo>
                  <a:pt x="6180" y="90178"/>
                </a:lnTo>
                <a:lnTo>
                  <a:pt x="8821" y="100494"/>
                </a:lnTo>
                <a:lnTo>
                  <a:pt x="10793" y="108182"/>
                </a:lnTo>
                <a:lnTo>
                  <a:pt x="10987" y="110115"/>
                </a:lnTo>
                <a:lnTo>
                  <a:pt x="9826" y="107477"/>
                </a:lnTo>
                <a:lnTo>
                  <a:pt x="7975" y="101733"/>
                </a:lnTo>
                <a:lnTo>
                  <a:pt x="6064" y="93690"/>
                </a:lnTo>
                <a:lnTo>
                  <a:pt x="4426" y="83908"/>
                </a:lnTo>
                <a:lnTo>
                  <a:pt x="3314" y="72841"/>
                </a:lnTo>
                <a:lnTo>
                  <a:pt x="3010" y="60852"/>
                </a:lnTo>
                <a:lnTo>
                  <a:pt x="3586" y="48247"/>
                </a:lnTo>
                <a:lnTo>
                  <a:pt x="5128" y="36381"/>
                </a:lnTo>
                <a:lnTo>
                  <a:pt x="8535" y="28011"/>
                </a:lnTo>
                <a:lnTo>
                  <a:pt x="14024" y="24572"/>
                </a:lnTo>
                <a:lnTo>
                  <a:pt x="20185" y="25404"/>
                </a:lnTo>
                <a:lnTo>
                  <a:pt x="26531" y="29356"/>
                </a:lnTo>
                <a:lnTo>
                  <a:pt x="32839" y="35464"/>
                </a:lnTo>
                <a:lnTo>
                  <a:pt x="38794" y="43031"/>
                </a:lnTo>
                <a:lnTo>
                  <a:pt x="44260" y="51506"/>
                </a:lnTo>
                <a:lnTo>
                  <a:pt x="49524" y="58023"/>
                </a:lnTo>
                <a:lnTo>
                  <a:pt x="54476" y="59241"/>
                </a:lnTo>
                <a:lnTo>
                  <a:pt x="58490" y="56107"/>
                </a:lnTo>
                <a:lnTo>
                  <a:pt x="61854" y="50167"/>
                </a:lnTo>
                <a:lnTo>
                  <a:pt x="64964" y="42500"/>
                </a:lnTo>
                <a:lnTo>
                  <a:pt x="68044" y="33776"/>
                </a:lnTo>
                <a:lnTo>
                  <a:pt x="71192" y="24416"/>
                </a:lnTo>
                <a:lnTo>
                  <a:pt x="74758" y="15320"/>
                </a:lnTo>
                <a:lnTo>
                  <a:pt x="79349" y="7867"/>
                </a:lnTo>
                <a:lnTo>
                  <a:pt x="85208" y="2675"/>
                </a:lnTo>
                <a:lnTo>
                  <a:pt x="92088" y="0"/>
                </a:lnTo>
                <a:lnTo>
                  <a:pt x="99469" y="91"/>
                </a:lnTo>
                <a:lnTo>
                  <a:pt x="106982" y="2783"/>
                </a:lnTo>
                <a:lnTo>
                  <a:pt x="114296" y="7639"/>
                </a:lnTo>
                <a:lnTo>
                  <a:pt x="121046" y="14161"/>
                </a:lnTo>
                <a:lnTo>
                  <a:pt x="127104" y="21907"/>
                </a:lnTo>
                <a:lnTo>
                  <a:pt x="132679" y="30526"/>
                </a:lnTo>
                <a:lnTo>
                  <a:pt x="138196" y="39754"/>
                </a:lnTo>
                <a:lnTo>
                  <a:pt x="143910" y="49407"/>
                </a:lnTo>
                <a:lnTo>
                  <a:pt x="149734" y="59515"/>
                </a:lnTo>
                <a:lnTo>
                  <a:pt x="155344" y="70293"/>
                </a:lnTo>
                <a:lnTo>
                  <a:pt x="160568" y="81803"/>
                </a:lnTo>
                <a:lnTo>
                  <a:pt x="165552" y="93805"/>
                </a:lnTo>
                <a:lnTo>
                  <a:pt x="170658" y="105862"/>
                </a:lnTo>
                <a:lnTo>
                  <a:pt x="176093" y="117713"/>
                </a:lnTo>
                <a:lnTo>
                  <a:pt x="181895" y="129281"/>
                </a:lnTo>
                <a:lnTo>
                  <a:pt x="188023" y="140582"/>
                </a:lnTo>
                <a:lnTo>
                  <a:pt x="194403" y="151655"/>
                </a:lnTo>
                <a:lnTo>
                  <a:pt x="200860" y="162293"/>
                </a:lnTo>
                <a:lnTo>
                  <a:pt x="207857" y="173181"/>
                </a:lnTo>
                <a:lnTo>
                  <a:pt x="217128" y="186395"/>
                </a:lnTo>
                <a:lnTo>
                  <a:pt x="231627" y="20553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2092544" y="1927267"/>
            <a:ext cx="149698" cy="375103"/>
          </a:xfrm>
          <a:custGeom>
            <a:avLst/>
            <a:gdLst/>
            <a:ahLst/>
            <a:cxnLst/>
            <a:rect l="0" t="0" r="0" b="0"/>
            <a:pathLst>
              <a:path w="149698" h="375103">
                <a:moveTo>
                  <a:pt x="118111" y="232851"/>
                </a:moveTo>
                <a:lnTo>
                  <a:pt x="112109" y="224251"/>
                </a:lnTo>
                <a:lnTo>
                  <a:pt x="105265" y="217825"/>
                </a:lnTo>
                <a:lnTo>
                  <a:pt x="96882" y="213025"/>
                </a:lnTo>
                <a:lnTo>
                  <a:pt x="87427" y="209829"/>
                </a:lnTo>
                <a:lnTo>
                  <a:pt x="77761" y="208580"/>
                </a:lnTo>
                <a:lnTo>
                  <a:pt x="68407" y="209298"/>
                </a:lnTo>
                <a:lnTo>
                  <a:pt x="59534" y="211879"/>
                </a:lnTo>
                <a:lnTo>
                  <a:pt x="51130" y="216268"/>
                </a:lnTo>
                <a:lnTo>
                  <a:pt x="43119" y="222254"/>
                </a:lnTo>
                <a:lnTo>
                  <a:pt x="35571" y="229523"/>
                </a:lnTo>
                <a:lnTo>
                  <a:pt x="28714" y="237764"/>
                </a:lnTo>
                <a:lnTo>
                  <a:pt x="22616" y="246710"/>
                </a:lnTo>
                <a:lnTo>
                  <a:pt x="17196" y="256156"/>
                </a:lnTo>
                <a:lnTo>
                  <a:pt x="12320" y="265949"/>
                </a:lnTo>
                <a:lnTo>
                  <a:pt x="7864" y="275984"/>
                </a:lnTo>
                <a:lnTo>
                  <a:pt x="4040" y="286351"/>
                </a:lnTo>
                <a:lnTo>
                  <a:pt x="1375" y="297303"/>
                </a:lnTo>
                <a:lnTo>
                  <a:pt x="65" y="308929"/>
                </a:lnTo>
                <a:lnTo>
                  <a:pt x="0" y="321010"/>
                </a:lnTo>
                <a:lnTo>
                  <a:pt x="945" y="333119"/>
                </a:lnTo>
                <a:lnTo>
                  <a:pt x="2662" y="344987"/>
                </a:lnTo>
                <a:lnTo>
                  <a:pt x="5273" y="355887"/>
                </a:lnTo>
                <a:lnTo>
                  <a:pt x="9227" y="364610"/>
                </a:lnTo>
                <a:lnTo>
                  <a:pt x="14659" y="370686"/>
                </a:lnTo>
                <a:lnTo>
                  <a:pt x="21256" y="374135"/>
                </a:lnTo>
                <a:lnTo>
                  <a:pt x="28447" y="375102"/>
                </a:lnTo>
                <a:lnTo>
                  <a:pt x="35838" y="373932"/>
                </a:lnTo>
                <a:lnTo>
                  <a:pt x="43240" y="370743"/>
                </a:lnTo>
                <a:lnTo>
                  <a:pt x="50583" y="365346"/>
                </a:lnTo>
                <a:lnTo>
                  <a:pt x="57851" y="357838"/>
                </a:lnTo>
                <a:lnTo>
                  <a:pt x="65053" y="348716"/>
                </a:lnTo>
                <a:lnTo>
                  <a:pt x="72203" y="338685"/>
                </a:lnTo>
                <a:lnTo>
                  <a:pt x="79308" y="328237"/>
                </a:lnTo>
                <a:lnTo>
                  <a:pt x="86217" y="317631"/>
                </a:lnTo>
                <a:lnTo>
                  <a:pt x="92630" y="306984"/>
                </a:lnTo>
                <a:lnTo>
                  <a:pt x="98425" y="296339"/>
                </a:lnTo>
                <a:lnTo>
                  <a:pt x="103638" y="285546"/>
                </a:lnTo>
                <a:lnTo>
                  <a:pt x="108374" y="274300"/>
                </a:lnTo>
                <a:lnTo>
                  <a:pt x="112746" y="262469"/>
                </a:lnTo>
                <a:lnTo>
                  <a:pt x="116852" y="250080"/>
                </a:lnTo>
                <a:lnTo>
                  <a:pt x="120770" y="237230"/>
                </a:lnTo>
                <a:lnTo>
                  <a:pt x="124558" y="224025"/>
                </a:lnTo>
                <a:lnTo>
                  <a:pt x="128256" y="210394"/>
                </a:lnTo>
                <a:lnTo>
                  <a:pt x="131892" y="196105"/>
                </a:lnTo>
                <a:lnTo>
                  <a:pt x="135482" y="181084"/>
                </a:lnTo>
                <a:lnTo>
                  <a:pt x="138875" y="165403"/>
                </a:lnTo>
                <a:lnTo>
                  <a:pt x="141775" y="149192"/>
                </a:lnTo>
                <a:lnTo>
                  <a:pt x="144057" y="132580"/>
                </a:lnTo>
                <a:lnTo>
                  <a:pt x="145758" y="115679"/>
                </a:lnTo>
                <a:lnTo>
                  <a:pt x="146982" y="98574"/>
                </a:lnTo>
                <a:lnTo>
                  <a:pt x="147843" y="81331"/>
                </a:lnTo>
                <a:lnTo>
                  <a:pt x="148440" y="64159"/>
                </a:lnTo>
                <a:lnTo>
                  <a:pt x="148848" y="47396"/>
                </a:lnTo>
                <a:lnTo>
                  <a:pt x="149116" y="31221"/>
                </a:lnTo>
                <a:lnTo>
                  <a:pt x="148940" y="16600"/>
                </a:lnTo>
                <a:lnTo>
                  <a:pt x="147074" y="5397"/>
                </a:lnTo>
                <a:lnTo>
                  <a:pt x="143066" y="0"/>
                </a:lnTo>
                <a:lnTo>
                  <a:pt x="138700" y="1425"/>
                </a:lnTo>
                <a:lnTo>
                  <a:pt x="135338" y="7438"/>
                </a:lnTo>
                <a:lnTo>
                  <a:pt x="133044" y="16667"/>
                </a:lnTo>
                <a:lnTo>
                  <a:pt x="131533" y="28296"/>
                </a:lnTo>
                <a:lnTo>
                  <a:pt x="130544" y="41700"/>
                </a:lnTo>
                <a:lnTo>
                  <a:pt x="129897" y="56384"/>
                </a:lnTo>
                <a:lnTo>
                  <a:pt x="129471" y="71976"/>
                </a:lnTo>
                <a:lnTo>
                  <a:pt x="129191" y="88366"/>
                </a:lnTo>
                <a:lnTo>
                  <a:pt x="129006" y="105661"/>
                </a:lnTo>
                <a:lnTo>
                  <a:pt x="128888" y="123847"/>
                </a:lnTo>
                <a:lnTo>
                  <a:pt x="128979" y="142467"/>
                </a:lnTo>
                <a:lnTo>
                  <a:pt x="129573" y="160741"/>
                </a:lnTo>
                <a:lnTo>
                  <a:pt x="130786" y="178256"/>
                </a:lnTo>
                <a:lnTo>
                  <a:pt x="132415" y="194949"/>
                </a:lnTo>
                <a:lnTo>
                  <a:pt x="134047" y="210926"/>
                </a:lnTo>
                <a:lnTo>
                  <a:pt x="135439" y="226342"/>
                </a:lnTo>
                <a:lnTo>
                  <a:pt x="136525" y="241339"/>
                </a:lnTo>
                <a:lnTo>
                  <a:pt x="137328" y="256038"/>
                </a:lnTo>
                <a:lnTo>
                  <a:pt x="137908" y="270512"/>
                </a:lnTo>
                <a:lnTo>
                  <a:pt x="138513" y="284415"/>
                </a:lnTo>
                <a:lnTo>
                  <a:pt x="139737" y="298456"/>
                </a:lnTo>
                <a:lnTo>
                  <a:pt x="142806" y="314987"/>
                </a:lnTo>
                <a:lnTo>
                  <a:pt x="149697" y="3381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2263298" y="2117694"/>
            <a:ext cx="136871" cy="146080"/>
          </a:xfrm>
          <a:custGeom>
            <a:avLst/>
            <a:gdLst/>
            <a:ahLst/>
            <a:cxnLst/>
            <a:rect l="0" t="0" r="0" b="0"/>
            <a:pathLst>
              <a:path w="136871" h="146080">
                <a:moveTo>
                  <a:pt x="0" y="74010"/>
                </a:moveTo>
                <a:lnTo>
                  <a:pt x="11735" y="74010"/>
                </a:lnTo>
                <a:lnTo>
                  <a:pt x="22864" y="74010"/>
                </a:lnTo>
                <a:lnTo>
                  <a:pt x="34458" y="74005"/>
                </a:lnTo>
                <a:lnTo>
                  <a:pt x="46446" y="73832"/>
                </a:lnTo>
                <a:lnTo>
                  <a:pt x="58457" y="73184"/>
                </a:lnTo>
                <a:lnTo>
                  <a:pt x="70251" y="71921"/>
                </a:lnTo>
                <a:lnTo>
                  <a:pt x="81432" y="69750"/>
                </a:lnTo>
                <a:lnTo>
                  <a:pt x="91404" y="66157"/>
                </a:lnTo>
                <a:lnTo>
                  <a:pt x="99947" y="60995"/>
                </a:lnTo>
                <a:lnTo>
                  <a:pt x="106851" y="54426"/>
                </a:lnTo>
                <a:lnTo>
                  <a:pt x="111748" y="46728"/>
                </a:lnTo>
                <a:lnTo>
                  <a:pt x="114624" y="38191"/>
                </a:lnTo>
                <a:lnTo>
                  <a:pt x="115439" y="29376"/>
                </a:lnTo>
                <a:lnTo>
                  <a:pt x="113949" y="21080"/>
                </a:lnTo>
                <a:lnTo>
                  <a:pt x="110245" y="13702"/>
                </a:lnTo>
                <a:lnTo>
                  <a:pt x="104676" y="7599"/>
                </a:lnTo>
                <a:lnTo>
                  <a:pt x="97659" y="3250"/>
                </a:lnTo>
                <a:lnTo>
                  <a:pt x="89578" y="738"/>
                </a:lnTo>
                <a:lnTo>
                  <a:pt x="80901" y="0"/>
                </a:lnTo>
                <a:lnTo>
                  <a:pt x="72165" y="1009"/>
                </a:lnTo>
                <a:lnTo>
                  <a:pt x="63669" y="3581"/>
                </a:lnTo>
                <a:lnTo>
                  <a:pt x="55662" y="7746"/>
                </a:lnTo>
                <a:lnTo>
                  <a:pt x="48429" y="13813"/>
                </a:lnTo>
                <a:lnTo>
                  <a:pt x="42046" y="21778"/>
                </a:lnTo>
                <a:lnTo>
                  <a:pt x="36419" y="31211"/>
                </a:lnTo>
                <a:lnTo>
                  <a:pt x="31397" y="41450"/>
                </a:lnTo>
                <a:lnTo>
                  <a:pt x="26838" y="52039"/>
                </a:lnTo>
                <a:lnTo>
                  <a:pt x="22944" y="62739"/>
                </a:lnTo>
                <a:lnTo>
                  <a:pt x="20232" y="73450"/>
                </a:lnTo>
                <a:lnTo>
                  <a:pt x="18895" y="84128"/>
                </a:lnTo>
                <a:lnTo>
                  <a:pt x="18981" y="94603"/>
                </a:lnTo>
                <a:lnTo>
                  <a:pt x="20559" y="104571"/>
                </a:lnTo>
                <a:lnTo>
                  <a:pt x="23516" y="113904"/>
                </a:lnTo>
                <a:lnTo>
                  <a:pt x="27772" y="122477"/>
                </a:lnTo>
                <a:lnTo>
                  <a:pt x="33370" y="130091"/>
                </a:lnTo>
                <a:lnTo>
                  <a:pt x="40207" y="136718"/>
                </a:lnTo>
                <a:lnTo>
                  <a:pt x="48067" y="141997"/>
                </a:lnTo>
                <a:lnTo>
                  <a:pt x="56713" y="145189"/>
                </a:lnTo>
                <a:lnTo>
                  <a:pt x="65935" y="146079"/>
                </a:lnTo>
                <a:lnTo>
                  <a:pt x="75566" y="145066"/>
                </a:lnTo>
                <a:lnTo>
                  <a:pt x="85484" y="142868"/>
                </a:lnTo>
                <a:lnTo>
                  <a:pt x="95586" y="140028"/>
                </a:lnTo>
                <a:lnTo>
                  <a:pt x="105354" y="137013"/>
                </a:lnTo>
                <a:lnTo>
                  <a:pt x="114811" y="133992"/>
                </a:lnTo>
                <a:lnTo>
                  <a:pt x="124786" y="130708"/>
                </a:lnTo>
                <a:lnTo>
                  <a:pt x="136870" y="1266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2440131" y="2118004"/>
            <a:ext cx="96908" cy="148849"/>
          </a:xfrm>
          <a:custGeom>
            <a:avLst/>
            <a:gdLst/>
            <a:ahLst/>
            <a:cxnLst/>
            <a:rect l="0" t="0" r="0" b="0"/>
            <a:pathLst>
              <a:path w="96908" h="148849">
                <a:moveTo>
                  <a:pt x="75851" y="0"/>
                </a:moveTo>
                <a:lnTo>
                  <a:pt x="64249" y="134"/>
                </a:lnTo>
                <a:lnTo>
                  <a:pt x="54401" y="1415"/>
                </a:lnTo>
                <a:lnTo>
                  <a:pt x="45400" y="4017"/>
                </a:lnTo>
                <a:lnTo>
                  <a:pt x="37131" y="8082"/>
                </a:lnTo>
                <a:lnTo>
                  <a:pt x="29752" y="14011"/>
                </a:lnTo>
                <a:lnTo>
                  <a:pt x="23283" y="21846"/>
                </a:lnTo>
                <a:lnTo>
                  <a:pt x="17603" y="31172"/>
                </a:lnTo>
                <a:lnTo>
                  <a:pt x="12549" y="41331"/>
                </a:lnTo>
                <a:lnTo>
                  <a:pt x="7970" y="51860"/>
                </a:lnTo>
                <a:lnTo>
                  <a:pt x="4063" y="62519"/>
                </a:lnTo>
                <a:lnTo>
                  <a:pt x="1343" y="73201"/>
                </a:lnTo>
                <a:lnTo>
                  <a:pt x="0" y="83859"/>
                </a:lnTo>
                <a:lnTo>
                  <a:pt x="82" y="94321"/>
                </a:lnTo>
                <a:lnTo>
                  <a:pt x="1658" y="104280"/>
                </a:lnTo>
                <a:lnTo>
                  <a:pt x="4618" y="113607"/>
                </a:lnTo>
                <a:lnTo>
                  <a:pt x="9045" y="122176"/>
                </a:lnTo>
                <a:lnTo>
                  <a:pt x="15291" y="129787"/>
                </a:lnTo>
                <a:lnTo>
                  <a:pt x="23376" y="136416"/>
                </a:lnTo>
                <a:lnTo>
                  <a:pt x="32889" y="141868"/>
                </a:lnTo>
                <a:lnTo>
                  <a:pt x="43183" y="145707"/>
                </a:lnTo>
                <a:lnTo>
                  <a:pt x="53793" y="147849"/>
                </a:lnTo>
                <a:lnTo>
                  <a:pt x="64037" y="148658"/>
                </a:lnTo>
                <a:lnTo>
                  <a:pt x="73931" y="148848"/>
                </a:lnTo>
                <a:lnTo>
                  <a:pt x="84336" y="148437"/>
                </a:lnTo>
                <a:lnTo>
                  <a:pt x="96907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610738" y="2202232"/>
            <a:ext cx="21058" cy="84229"/>
          </a:xfrm>
          <a:custGeom>
            <a:avLst/>
            <a:gdLst/>
            <a:ahLst/>
            <a:cxnLst/>
            <a:rect l="0" t="0" r="0" b="0"/>
            <a:pathLst>
              <a:path w="21058" h="84229">
                <a:moveTo>
                  <a:pt x="0" y="0"/>
                </a:moveTo>
                <a:lnTo>
                  <a:pt x="2867" y="8868"/>
                </a:lnTo>
                <a:lnTo>
                  <a:pt x="5009" y="17855"/>
                </a:lnTo>
                <a:lnTo>
                  <a:pt x="6616" y="27837"/>
                </a:lnTo>
                <a:lnTo>
                  <a:pt x="8001" y="38370"/>
                </a:lnTo>
                <a:lnTo>
                  <a:pt x="9881" y="49608"/>
                </a:lnTo>
                <a:lnTo>
                  <a:pt x="13541" y="63661"/>
                </a:lnTo>
                <a:lnTo>
                  <a:pt x="21057" y="842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2610738" y="2096947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0" y="0"/>
                </a:moveTo>
                <a:lnTo>
                  <a:pt x="10529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2722828" y="2155536"/>
            <a:ext cx="182709" cy="112002"/>
          </a:xfrm>
          <a:custGeom>
            <a:avLst/>
            <a:gdLst/>
            <a:ahLst/>
            <a:cxnLst/>
            <a:rect l="0" t="0" r="0" b="0"/>
            <a:pathLst>
              <a:path w="182709" h="112002">
                <a:moveTo>
                  <a:pt x="3724" y="99339"/>
                </a:moveTo>
                <a:lnTo>
                  <a:pt x="3724" y="109988"/>
                </a:lnTo>
                <a:lnTo>
                  <a:pt x="3724" y="112001"/>
                </a:lnTo>
                <a:lnTo>
                  <a:pt x="3724" y="107893"/>
                </a:lnTo>
                <a:lnTo>
                  <a:pt x="3719" y="100327"/>
                </a:lnTo>
                <a:lnTo>
                  <a:pt x="3547" y="90771"/>
                </a:lnTo>
                <a:lnTo>
                  <a:pt x="2898" y="80270"/>
                </a:lnTo>
                <a:lnTo>
                  <a:pt x="1659" y="69428"/>
                </a:lnTo>
                <a:lnTo>
                  <a:pt x="351" y="58687"/>
                </a:lnTo>
                <a:lnTo>
                  <a:pt x="0" y="48463"/>
                </a:lnTo>
                <a:lnTo>
                  <a:pt x="1108" y="38930"/>
                </a:lnTo>
                <a:lnTo>
                  <a:pt x="3839" y="30543"/>
                </a:lnTo>
                <a:lnTo>
                  <a:pt x="8273" y="24110"/>
                </a:lnTo>
                <a:lnTo>
                  <a:pt x="14251" y="19904"/>
                </a:lnTo>
                <a:lnTo>
                  <a:pt x="21163" y="18046"/>
                </a:lnTo>
                <a:lnTo>
                  <a:pt x="28092" y="18760"/>
                </a:lnTo>
                <a:lnTo>
                  <a:pt x="34523" y="21907"/>
                </a:lnTo>
                <a:lnTo>
                  <a:pt x="40480" y="27086"/>
                </a:lnTo>
                <a:lnTo>
                  <a:pt x="46320" y="33833"/>
                </a:lnTo>
                <a:lnTo>
                  <a:pt x="52288" y="41688"/>
                </a:lnTo>
                <a:lnTo>
                  <a:pt x="58521" y="48691"/>
                </a:lnTo>
                <a:lnTo>
                  <a:pt x="64368" y="51857"/>
                </a:lnTo>
                <a:lnTo>
                  <a:pt x="68914" y="50661"/>
                </a:lnTo>
                <a:lnTo>
                  <a:pt x="72530" y="46178"/>
                </a:lnTo>
                <a:lnTo>
                  <a:pt x="75744" y="39527"/>
                </a:lnTo>
                <a:lnTo>
                  <a:pt x="79025" y="31661"/>
                </a:lnTo>
                <a:lnTo>
                  <a:pt x="82811" y="23392"/>
                </a:lnTo>
                <a:lnTo>
                  <a:pt x="87278" y="15184"/>
                </a:lnTo>
                <a:lnTo>
                  <a:pt x="92560" y="7860"/>
                </a:lnTo>
                <a:lnTo>
                  <a:pt x="98851" y="2673"/>
                </a:lnTo>
                <a:lnTo>
                  <a:pt x="106151" y="111"/>
                </a:lnTo>
                <a:lnTo>
                  <a:pt x="114151" y="0"/>
                </a:lnTo>
                <a:lnTo>
                  <a:pt x="122359" y="1893"/>
                </a:lnTo>
                <a:lnTo>
                  <a:pt x="130463" y="5314"/>
                </a:lnTo>
                <a:lnTo>
                  <a:pt x="138190" y="10013"/>
                </a:lnTo>
                <a:lnTo>
                  <a:pt x="145227" y="15972"/>
                </a:lnTo>
                <a:lnTo>
                  <a:pt x="151475" y="23084"/>
                </a:lnTo>
                <a:lnTo>
                  <a:pt x="157009" y="31144"/>
                </a:lnTo>
                <a:lnTo>
                  <a:pt x="161969" y="39931"/>
                </a:lnTo>
                <a:lnTo>
                  <a:pt x="166489" y="49247"/>
                </a:lnTo>
                <a:lnTo>
                  <a:pt x="170541" y="58867"/>
                </a:lnTo>
                <a:lnTo>
                  <a:pt x="174323" y="69689"/>
                </a:lnTo>
                <a:lnTo>
                  <a:pt x="178171" y="84897"/>
                </a:lnTo>
                <a:lnTo>
                  <a:pt x="182708" y="1098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2971341" y="2152639"/>
            <a:ext cx="134238" cy="133822"/>
          </a:xfrm>
          <a:custGeom>
            <a:avLst/>
            <a:gdLst/>
            <a:ahLst/>
            <a:cxnLst/>
            <a:rect l="0" t="0" r="0" b="0"/>
            <a:pathLst>
              <a:path w="134238" h="133822">
                <a:moveTo>
                  <a:pt x="50009" y="70650"/>
                </a:moveTo>
                <a:lnTo>
                  <a:pt x="55742" y="64648"/>
                </a:lnTo>
                <a:lnTo>
                  <a:pt x="60027" y="57804"/>
                </a:lnTo>
                <a:lnTo>
                  <a:pt x="63224" y="49420"/>
                </a:lnTo>
                <a:lnTo>
                  <a:pt x="65239" y="39966"/>
                </a:lnTo>
                <a:lnTo>
                  <a:pt x="65639" y="30300"/>
                </a:lnTo>
                <a:lnTo>
                  <a:pt x="64324" y="20959"/>
                </a:lnTo>
                <a:lnTo>
                  <a:pt x="61328" y="12605"/>
                </a:lnTo>
                <a:lnTo>
                  <a:pt x="56655" y="6147"/>
                </a:lnTo>
                <a:lnTo>
                  <a:pt x="50481" y="1899"/>
                </a:lnTo>
                <a:lnTo>
                  <a:pt x="43254" y="0"/>
                </a:lnTo>
                <a:lnTo>
                  <a:pt x="35573" y="682"/>
                </a:lnTo>
                <a:lnTo>
                  <a:pt x="27829" y="3809"/>
                </a:lnTo>
                <a:lnTo>
                  <a:pt x="20515" y="9143"/>
                </a:lnTo>
                <a:lnTo>
                  <a:pt x="14289" y="16526"/>
                </a:lnTo>
                <a:lnTo>
                  <a:pt x="9403" y="25671"/>
                </a:lnTo>
                <a:lnTo>
                  <a:pt x="5767" y="36215"/>
                </a:lnTo>
                <a:lnTo>
                  <a:pt x="3153" y="47808"/>
                </a:lnTo>
                <a:lnTo>
                  <a:pt x="1321" y="60153"/>
                </a:lnTo>
                <a:lnTo>
                  <a:pt x="222" y="72863"/>
                </a:lnTo>
                <a:lnTo>
                  <a:pt x="0" y="85470"/>
                </a:lnTo>
                <a:lnTo>
                  <a:pt x="671" y="97703"/>
                </a:lnTo>
                <a:lnTo>
                  <a:pt x="2442" y="108695"/>
                </a:lnTo>
                <a:lnTo>
                  <a:pt x="5766" y="116955"/>
                </a:lnTo>
                <a:lnTo>
                  <a:pt x="10738" y="121906"/>
                </a:lnTo>
                <a:lnTo>
                  <a:pt x="16840" y="123619"/>
                </a:lnTo>
                <a:lnTo>
                  <a:pt x="23160" y="122350"/>
                </a:lnTo>
                <a:lnTo>
                  <a:pt x="29146" y="118572"/>
                </a:lnTo>
                <a:lnTo>
                  <a:pt x="34618" y="112838"/>
                </a:lnTo>
                <a:lnTo>
                  <a:pt x="39594" y="105652"/>
                </a:lnTo>
                <a:lnTo>
                  <a:pt x="44159" y="97424"/>
                </a:lnTo>
                <a:lnTo>
                  <a:pt x="48411" y="88465"/>
                </a:lnTo>
                <a:lnTo>
                  <a:pt x="52434" y="79000"/>
                </a:lnTo>
                <a:lnTo>
                  <a:pt x="56310" y="69222"/>
                </a:lnTo>
                <a:lnTo>
                  <a:pt x="60576" y="60430"/>
                </a:lnTo>
                <a:lnTo>
                  <a:pt x="65850" y="55866"/>
                </a:lnTo>
                <a:lnTo>
                  <a:pt x="71435" y="56831"/>
                </a:lnTo>
                <a:lnTo>
                  <a:pt x="76394" y="61316"/>
                </a:lnTo>
                <a:lnTo>
                  <a:pt x="80895" y="67906"/>
                </a:lnTo>
                <a:lnTo>
                  <a:pt x="85483" y="75832"/>
                </a:lnTo>
                <a:lnTo>
                  <a:pt x="90466" y="84622"/>
                </a:lnTo>
                <a:lnTo>
                  <a:pt x="95991" y="93716"/>
                </a:lnTo>
                <a:lnTo>
                  <a:pt x="102914" y="103398"/>
                </a:lnTo>
                <a:lnTo>
                  <a:pt x="114084" y="115629"/>
                </a:lnTo>
                <a:lnTo>
                  <a:pt x="134237" y="13382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3137163" y="2044305"/>
            <a:ext cx="21058" cy="242156"/>
          </a:xfrm>
          <a:custGeom>
            <a:avLst/>
            <a:gdLst/>
            <a:ahLst/>
            <a:cxnLst/>
            <a:rect l="0" t="0" r="0" b="0"/>
            <a:pathLst>
              <a:path w="21058" h="242156">
                <a:moveTo>
                  <a:pt x="0" y="0"/>
                </a:moveTo>
                <a:lnTo>
                  <a:pt x="0" y="14669"/>
                </a:lnTo>
                <a:lnTo>
                  <a:pt x="0" y="28580"/>
                </a:lnTo>
                <a:lnTo>
                  <a:pt x="0" y="43078"/>
                </a:lnTo>
                <a:lnTo>
                  <a:pt x="0" y="58280"/>
                </a:lnTo>
                <a:lnTo>
                  <a:pt x="0" y="74104"/>
                </a:lnTo>
                <a:lnTo>
                  <a:pt x="4" y="90420"/>
                </a:lnTo>
                <a:lnTo>
                  <a:pt x="177" y="106937"/>
                </a:lnTo>
                <a:lnTo>
                  <a:pt x="826" y="123245"/>
                </a:lnTo>
                <a:lnTo>
                  <a:pt x="2079" y="139131"/>
                </a:lnTo>
                <a:lnTo>
                  <a:pt x="3904" y="154406"/>
                </a:lnTo>
                <a:lnTo>
                  <a:pt x="6200" y="168824"/>
                </a:lnTo>
                <a:lnTo>
                  <a:pt x="8852" y="182329"/>
                </a:lnTo>
                <a:lnTo>
                  <a:pt x="11609" y="194773"/>
                </a:lnTo>
                <a:lnTo>
                  <a:pt x="14364" y="207153"/>
                </a:lnTo>
                <a:lnTo>
                  <a:pt x="17357" y="221673"/>
                </a:lnTo>
                <a:lnTo>
                  <a:pt x="21057" y="2421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3213548" y="2135467"/>
            <a:ext cx="137266" cy="182580"/>
          </a:xfrm>
          <a:custGeom>
            <a:avLst/>
            <a:gdLst/>
            <a:ahLst/>
            <a:cxnLst/>
            <a:rect l="0" t="0" r="0" b="0"/>
            <a:pathLst>
              <a:path w="137266" h="182580">
                <a:moveTo>
                  <a:pt x="102599" y="3594"/>
                </a:moveTo>
                <a:lnTo>
                  <a:pt x="93798" y="861"/>
                </a:lnTo>
                <a:lnTo>
                  <a:pt x="85452" y="0"/>
                </a:lnTo>
                <a:lnTo>
                  <a:pt x="76753" y="985"/>
                </a:lnTo>
                <a:lnTo>
                  <a:pt x="67632" y="3352"/>
                </a:lnTo>
                <a:lnTo>
                  <a:pt x="58137" y="6487"/>
                </a:lnTo>
                <a:lnTo>
                  <a:pt x="48349" y="9979"/>
                </a:lnTo>
                <a:lnTo>
                  <a:pt x="38508" y="13932"/>
                </a:lnTo>
                <a:lnTo>
                  <a:pt x="28983" y="18862"/>
                </a:lnTo>
                <a:lnTo>
                  <a:pt x="19963" y="24991"/>
                </a:lnTo>
                <a:lnTo>
                  <a:pt x="11943" y="32240"/>
                </a:lnTo>
                <a:lnTo>
                  <a:pt x="5767" y="40409"/>
                </a:lnTo>
                <a:lnTo>
                  <a:pt x="1738" y="49260"/>
                </a:lnTo>
                <a:lnTo>
                  <a:pt x="0" y="57949"/>
                </a:lnTo>
                <a:lnTo>
                  <a:pt x="796" y="65097"/>
                </a:lnTo>
                <a:lnTo>
                  <a:pt x="3998" y="70078"/>
                </a:lnTo>
                <a:lnTo>
                  <a:pt x="9214" y="72942"/>
                </a:lnTo>
                <a:lnTo>
                  <a:pt x="15985" y="74041"/>
                </a:lnTo>
                <a:lnTo>
                  <a:pt x="23908" y="73787"/>
                </a:lnTo>
                <a:lnTo>
                  <a:pt x="32816" y="72705"/>
                </a:lnTo>
                <a:lnTo>
                  <a:pt x="42772" y="71390"/>
                </a:lnTo>
                <a:lnTo>
                  <a:pt x="53718" y="70196"/>
                </a:lnTo>
                <a:lnTo>
                  <a:pt x="65168" y="69570"/>
                </a:lnTo>
                <a:lnTo>
                  <a:pt x="76322" y="70134"/>
                </a:lnTo>
                <a:lnTo>
                  <a:pt x="86749" y="72109"/>
                </a:lnTo>
                <a:lnTo>
                  <a:pt x="96376" y="75385"/>
                </a:lnTo>
                <a:lnTo>
                  <a:pt x="105303" y="79718"/>
                </a:lnTo>
                <a:lnTo>
                  <a:pt x="113670" y="84860"/>
                </a:lnTo>
                <a:lnTo>
                  <a:pt x="121289" y="90921"/>
                </a:lnTo>
                <a:lnTo>
                  <a:pt x="127662" y="98345"/>
                </a:lnTo>
                <a:lnTo>
                  <a:pt x="132610" y="107255"/>
                </a:lnTo>
                <a:lnTo>
                  <a:pt x="135932" y="117169"/>
                </a:lnTo>
                <a:lnTo>
                  <a:pt x="137265" y="127209"/>
                </a:lnTo>
                <a:lnTo>
                  <a:pt x="136598" y="136843"/>
                </a:lnTo>
                <a:lnTo>
                  <a:pt x="134048" y="145751"/>
                </a:lnTo>
                <a:lnTo>
                  <a:pt x="129678" y="153654"/>
                </a:lnTo>
                <a:lnTo>
                  <a:pt x="123701" y="160516"/>
                </a:lnTo>
                <a:lnTo>
                  <a:pt x="116265" y="166309"/>
                </a:lnTo>
                <a:lnTo>
                  <a:pt x="107381" y="170918"/>
                </a:lnTo>
                <a:lnTo>
                  <a:pt x="97198" y="174393"/>
                </a:lnTo>
                <a:lnTo>
                  <a:pt x="86375" y="176922"/>
                </a:lnTo>
                <a:lnTo>
                  <a:pt x="74829" y="178985"/>
                </a:lnTo>
                <a:lnTo>
                  <a:pt x="60430" y="180767"/>
                </a:lnTo>
                <a:lnTo>
                  <a:pt x="39429" y="18257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3410904" y="2318046"/>
            <a:ext cx="10530" cy="21058"/>
          </a:xfrm>
          <a:custGeom>
            <a:avLst/>
            <a:gdLst/>
            <a:ahLst/>
            <a:cxnLst/>
            <a:rect l="0" t="0" r="0" b="0"/>
            <a:pathLst>
              <a:path w="10530" h="21058">
                <a:moveTo>
                  <a:pt x="10529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2134258" y="2772285"/>
            <a:ext cx="1221306" cy="400083"/>
            <a:chOff x="2134258" y="2772285"/>
            <a:chExt cx="1221306" cy="400083"/>
          </a:xfrm>
        </p:grpSpPr>
        <p:sp>
          <p:nvSpPr>
            <p:cNvPr id="98" name="Freeform 97"/>
            <p:cNvSpPr/>
            <p:nvPr/>
          </p:nvSpPr>
          <p:spPr>
            <a:xfrm>
              <a:off x="2134258" y="2925604"/>
              <a:ext cx="94757" cy="15138"/>
            </a:xfrm>
            <a:custGeom>
              <a:avLst/>
              <a:gdLst/>
              <a:ahLst/>
              <a:cxnLst/>
              <a:rect l="0" t="0" r="0" b="0"/>
              <a:pathLst>
                <a:path w="94757" h="15138">
                  <a:moveTo>
                    <a:pt x="94756" y="4608"/>
                  </a:moveTo>
                  <a:lnTo>
                    <a:pt x="85955" y="1809"/>
                  </a:lnTo>
                  <a:lnTo>
                    <a:pt x="77608" y="307"/>
                  </a:lnTo>
                  <a:lnTo>
                    <a:pt x="68909" y="0"/>
                  </a:lnTo>
                  <a:lnTo>
                    <a:pt x="59789" y="680"/>
                  </a:lnTo>
                  <a:lnTo>
                    <a:pt x="50293" y="2148"/>
                  </a:lnTo>
                  <a:lnTo>
                    <a:pt x="40515" y="4212"/>
                  </a:lnTo>
                  <a:lnTo>
                    <a:pt x="30984" y="6559"/>
                  </a:lnTo>
                  <a:lnTo>
                    <a:pt x="21720" y="8987"/>
                  </a:lnTo>
                  <a:lnTo>
                    <a:pt x="11912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50113" y="2845984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7661" y="11802"/>
                  </a:lnTo>
                  <a:lnTo>
                    <a:pt x="5520" y="23571"/>
                  </a:lnTo>
                  <a:lnTo>
                    <a:pt x="3917" y="36467"/>
                  </a:lnTo>
                  <a:lnTo>
                    <a:pt x="2736" y="50488"/>
                  </a:lnTo>
                  <a:lnTo>
                    <a:pt x="1887" y="65464"/>
                  </a:lnTo>
                  <a:lnTo>
                    <a:pt x="1290" y="81182"/>
                  </a:lnTo>
                  <a:lnTo>
                    <a:pt x="876" y="97284"/>
                  </a:lnTo>
                  <a:lnTo>
                    <a:pt x="591" y="113309"/>
                  </a:lnTo>
                  <a:lnTo>
                    <a:pt x="398" y="129006"/>
                  </a:lnTo>
                  <a:lnTo>
                    <a:pt x="267" y="144323"/>
                  </a:lnTo>
                  <a:lnTo>
                    <a:pt x="179" y="159301"/>
                  </a:lnTo>
                  <a:lnTo>
                    <a:pt x="119" y="174004"/>
                  </a:lnTo>
                  <a:lnTo>
                    <a:pt x="80" y="188474"/>
                  </a:lnTo>
                  <a:lnTo>
                    <a:pt x="49" y="204452"/>
                  </a:lnTo>
                  <a:lnTo>
                    <a:pt x="24" y="22669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02714" y="2772285"/>
              <a:ext cx="242156" cy="136871"/>
            </a:xfrm>
            <a:custGeom>
              <a:avLst/>
              <a:gdLst/>
              <a:ahLst/>
              <a:cxnLst/>
              <a:rect l="0" t="0" r="0" b="0"/>
              <a:pathLst>
                <a:path w="242156" h="136871">
                  <a:moveTo>
                    <a:pt x="242155" y="0"/>
                  </a:moveTo>
                  <a:lnTo>
                    <a:pt x="233354" y="3001"/>
                  </a:lnTo>
                  <a:lnTo>
                    <a:pt x="225007" y="6422"/>
                  </a:lnTo>
                  <a:lnTo>
                    <a:pt x="216308" y="10619"/>
                  </a:lnTo>
                  <a:lnTo>
                    <a:pt x="207188" y="15519"/>
                  </a:lnTo>
                  <a:lnTo>
                    <a:pt x="197693" y="21001"/>
                  </a:lnTo>
                  <a:lnTo>
                    <a:pt x="187896" y="26926"/>
                  </a:lnTo>
                  <a:lnTo>
                    <a:pt x="177709" y="33015"/>
                  </a:lnTo>
                  <a:lnTo>
                    <a:pt x="166887" y="38865"/>
                  </a:lnTo>
                  <a:lnTo>
                    <a:pt x="155353" y="44281"/>
                  </a:lnTo>
                  <a:lnTo>
                    <a:pt x="143335" y="49407"/>
                  </a:lnTo>
                  <a:lnTo>
                    <a:pt x="131269" y="54615"/>
                  </a:lnTo>
                  <a:lnTo>
                    <a:pt x="119412" y="60123"/>
                  </a:lnTo>
                  <a:lnTo>
                    <a:pt x="107841" y="65976"/>
                  </a:lnTo>
                  <a:lnTo>
                    <a:pt x="96538" y="72138"/>
                  </a:lnTo>
                  <a:lnTo>
                    <a:pt x="85459" y="78546"/>
                  </a:lnTo>
                  <a:lnTo>
                    <a:pt x="74713" y="85138"/>
                  </a:lnTo>
                  <a:lnTo>
                    <a:pt x="64563" y="91863"/>
                  </a:lnTo>
                  <a:lnTo>
                    <a:pt x="55104" y="98677"/>
                  </a:lnTo>
                  <a:lnTo>
                    <a:pt x="46189" y="105440"/>
                  </a:lnTo>
                  <a:lnTo>
                    <a:pt x="36440" y="112684"/>
                  </a:lnTo>
                  <a:lnTo>
                    <a:pt x="22764" y="12216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02714" y="3088140"/>
              <a:ext cx="252685" cy="84228"/>
            </a:xfrm>
            <a:custGeom>
              <a:avLst/>
              <a:gdLst/>
              <a:ahLst/>
              <a:cxnLst/>
              <a:rect l="0" t="0" r="0" b="0"/>
              <a:pathLst>
                <a:path w="252685" h="84228">
                  <a:moveTo>
                    <a:pt x="252684" y="0"/>
                  </a:moveTo>
                  <a:lnTo>
                    <a:pt x="240948" y="133"/>
                  </a:lnTo>
                  <a:lnTo>
                    <a:pt x="229820" y="1414"/>
                  </a:lnTo>
                  <a:lnTo>
                    <a:pt x="218226" y="4003"/>
                  </a:lnTo>
                  <a:lnTo>
                    <a:pt x="206238" y="7549"/>
                  </a:lnTo>
                  <a:lnTo>
                    <a:pt x="194226" y="11534"/>
                  </a:lnTo>
                  <a:lnTo>
                    <a:pt x="182418" y="15613"/>
                  </a:lnTo>
                  <a:lnTo>
                    <a:pt x="170719" y="19635"/>
                  </a:lnTo>
                  <a:lnTo>
                    <a:pt x="158803" y="23553"/>
                  </a:lnTo>
                  <a:lnTo>
                    <a:pt x="146495" y="27372"/>
                  </a:lnTo>
                  <a:lnTo>
                    <a:pt x="133941" y="31275"/>
                  </a:lnTo>
                  <a:lnTo>
                    <a:pt x="121507" y="35587"/>
                  </a:lnTo>
                  <a:lnTo>
                    <a:pt x="109400" y="40453"/>
                  </a:lnTo>
                  <a:lnTo>
                    <a:pt x="97659" y="45688"/>
                  </a:lnTo>
                  <a:lnTo>
                    <a:pt x="86242" y="50896"/>
                  </a:lnTo>
                  <a:lnTo>
                    <a:pt x="75081" y="55842"/>
                  </a:lnTo>
                  <a:lnTo>
                    <a:pt x="64111" y="60467"/>
                  </a:lnTo>
                  <a:lnTo>
                    <a:pt x="53279" y="64799"/>
                  </a:lnTo>
                  <a:lnTo>
                    <a:pt x="42556" y="68893"/>
                  </a:lnTo>
                  <a:lnTo>
                    <a:pt x="32369" y="72654"/>
                  </a:lnTo>
                  <a:lnTo>
                    <a:pt x="22583" y="76209"/>
                  </a:lnTo>
                  <a:lnTo>
                    <a:pt x="12340" y="79869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79916" y="2785019"/>
              <a:ext cx="101825" cy="345235"/>
            </a:xfrm>
            <a:custGeom>
              <a:avLst/>
              <a:gdLst/>
              <a:ahLst/>
              <a:cxnLst/>
              <a:rect l="0" t="0" r="0" b="0"/>
              <a:pathLst>
                <a:path w="101825" h="345235">
                  <a:moveTo>
                    <a:pt x="49181" y="345234"/>
                  </a:moveTo>
                  <a:lnTo>
                    <a:pt x="46248" y="336299"/>
                  </a:lnTo>
                  <a:lnTo>
                    <a:pt x="43465" y="326672"/>
                  </a:lnTo>
                  <a:lnTo>
                    <a:pt x="40570" y="315384"/>
                  </a:lnTo>
                  <a:lnTo>
                    <a:pt x="37702" y="302717"/>
                  </a:lnTo>
                  <a:lnTo>
                    <a:pt x="35186" y="289238"/>
                  </a:lnTo>
                  <a:lnTo>
                    <a:pt x="33171" y="275366"/>
                  </a:lnTo>
                  <a:lnTo>
                    <a:pt x="31485" y="261330"/>
                  </a:lnTo>
                  <a:lnTo>
                    <a:pt x="29742" y="247238"/>
                  </a:lnTo>
                  <a:lnTo>
                    <a:pt x="27716" y="233137"/>
                  </a:lnTo>
                  <a:lnTo>
                    <a:pt x="25354" y="219044"/>
                  </a:lnTo>
                  <a:lnTo>
                    <a:pt x="22690" y="204962"/>
                  </a:lnTo>
                  <a:lnTo>
                    <a:pt x="19783" y="190887"/>
                  </a:lnTo>
                  <a:lnTo>
                    <a:pt x="16696" y="176652"/>
                  </a:lnTo>
                  <a:lnTo>
                    <a:pt x="13476" y="161950"/>
                  </a:lnTo>
                  <a:lnTo>
                    <a:pt x="10170" y="146652"/>
                  </a:lnTo>
                  <a:lnTo>
                    <a:pt x="6968" y="130954"/>
                  </a:lnTo>
                  <a:lnTo>
                    <a:pt x="4197" y="115262"/>
                  </a:lnTo>
                  <a:lnTo>
                    <a:pt x="2007" y="99822"/>
                  </a:lnTo>
                  <a:lnTo>
                    <a:pt x="538" y="84862"/>
                  </a:lnTo>
                  <a:lnTo>
                    <a:pt x="0" y="70663"/>
                  </a:lnTo>
                  <a:lnTo>
                    <a:pt x="428" y="57304"/>
                  </a:lnTo>
                  <a:lnTo>
                    <a:pt x="2020" y="44858"/>
                  </a:lnTo>
                  <a:lnTo>
                    <a:pt x="5216" y="33485"/>
                  </a:lnTo>
                  <a:lnTo>
                    <a:pt x="10109" y="23178"/>
                  </a:lnTo>
                  <a:lnTo>
                    <a:pt x="16496" y="14273"/>
                  </a:lnTo>
                  <a:lnTo>
                    <a:pt x="24070" y="7493"/>
                  </a:lnTo>
                  <a:lnTo>
                    <a:pt x="32534" y="3045"/>
                  </a:lnTo>
                  <a:lnTo>
                    <a:pt x="41639" y="686"/>
                  </a:lnTo>
                  <a:lnTo>
                    <a:pt x="51195" y="0"/>
                  </a:lnTo>
                  <a:lnTo>
                    <a:pt x="61049" y="566"/>
                  </a:lnTo>
                  <a:lnTo>
                    <a:pt x="70649" y="1884"/>
                  </a:lnTo>
                  <a:lnTo>
                    <a:pt x="79975" y="3499"/>
                  </a:lnTo>
                  <a:lnTo>
                    <a:pt x="89843" y="5546"/>
                  </a:lnTo>
                  <a:lnTo>
                    <a:pt x="101824" y="83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34341" y="298285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135" y="67"/>
                  </a:lnTo>
                  <a:lnTo>
                    <a:pt x="114007" y="707"/>
                  </a:lnTo>
                  <a:lnTo>
                    <a:pt x="102408" y="1999"/>
                  </a:lnTo>
                  <a:lnTo>
                    <a:pt x="90246" y="3685"/>
                  </a:lnTo>
                  <a:lnTo>
                    <a:pt x="77587" y="5354"/>
                  </a:lnTo>
                  <a:lnTo>
                    <a:pt x="64544" y="6767"/>
                  </a:lnTo>
                  <a:lnTo>
                    <a:pt x="51634" y="7868"/>
                  </a:lnTo>
                  <a:lnTo>
                    <a:pt x="38381" y="8799"/>
                  </a:lnTo>
                  <a:lnTo>
                    <a:pt x="22506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61713" y="2951269"/>
              <a:ext cx="189763" cy="182494"/>
            </a:xfrm>
            <a:custGeom>
              <a:avLst/>
              <a:gdLst/>
              <a:ahLst/>
              <a:cxnLst/>
              <a:rect l="0" t="0" r="0" b="0"/>
              <a:pathLst>
                <a:path w="189763" h="182494">
                  <a:moveTo>
                    <a:pt x="14825" y="10529"/>
                  </a:moveTo>
                  <a:lnTo>
                    <a:pt x="11958" y="19397"/>
                  </a:lnTo>
                  <a:lnTo>
                    <a:pt x="9816" y="28384"/>
                  </a:lnTo>
                  <a:lnTo>
                    <a:pt x="8208" y="38379"/>
                  </a:lnTo>
                  <a:lnTo>
                    <a:pt x="6855" y="49360"/>
                  </a:lnTo>
                  <a:lnTo>
                    <a:pt x="5358" y="61171"/>
                  </a:lnTo>
                  <a:lnTo>
                    <a:pt x="3516" y="73635"/>
                  </a:lnTo>
                  <a:lnTo>
                    <a:pt x="1622" y="86745"/>
                  </a:lnTo>
                  <a:lnTo>
                    <a:pt x="338" y="100674"/>
                  </a:lnTo>
                  <a:lnTo>
                    <a:pt x="0" y="115436"/>
                  </a:lnTo>
                  <a:lnTo>
                    <a:pt x="775" y="130431"/>
                  </a:lnTo>
                  <a:lnTo>
                    <a:pt x="2823" y="144584"/>
                  </a:lnTo>
                  <a:lnTo>
                    <a:pt x="6095" y="157341"/>
                  </a:lnTo>
                  <a:lnTo>
                    <a:pt x="10420" y="168015"/>
                  </a:lnTo>
                  <a:lnTo>
                    <a:pt x="16440" y="175308"/>
                  </a:lnTo>
                  <a:lnTo>
                    <a:pt x="24178" y="178679"/>
                  </a:lnTo>
                  <a:lnTo>
                    <a:pt x="31954" y="178775"/>
                  </a:lnTo>
                  <a:lnTo>
                    <a:pt x="39369" y="176519"/>
                  </a:lnTo>
                  <a:lnTo>
                    <a:pt x="46369" y="172501"/>
                  </a:lnTo>
                  <a:lnTo>
                    <a:pt x="52771" y="166943"/>
                  </a:lnTo>
                  <a:lnTo>
                    <a:pt x="58529" y="160149"/>
                  </a:lnTo>
                  <a:lnTo>
                    <a:pt x="63994" y="155010"/>
                  </a:lnTo>
                  <a:lnTo>
                    <a:pt x="69261" y="154736"/>
                  </a:lnTo>
                  <a:lnTo>
                    <a:pt x="74012" y="157969"/>
                  </a:lnTo>
                  <a:lnTo>
                    <a:pt x="78690" y="163103"/>
                  </a:lnTo>
                  <a:lnTo>
                    <a:pt x="84002" y="168871"/>
                  </a:lnTo>
                  <a:lnTo>
                    <a:pt x="90692" y="174164"/>
                  </a:lnTo>
                  <a:lnTo>
                    <a:pt x="98999" y="178468"/>
                  </a:lnTo>
                  <a:lnTo>
                    <a:pt x="108622" y="181401"/>
                  </a:lnTo>
                  <a:lnTo>
                    <a:pt x="118971" y="182493"/>
                  </a:lnTo>
                  <a:lnTo>
                    <a:pt x="129614" y="181674"/>
                  </a:lnTo>
                  <a:lnTo>
                    <a:pt x="140007" y="179028"/>
                  </a:lnTo>
                  <a:lnTo>
                    <a:pt x="149443" y="174596"/>
                  </a:lnTo>
                  <a:lnTo>
                    <a:pt x="157634" y="168582"/>
                  </a:lnTo>
                  <a:lnTo>
                    <a:pt x="164640" y="161293"/>
                  </a:lnTo>
                  <a:lnTo>
                    <a:pt x="170669" y="153040"/>
                  </a:lnTo>
                  <a:lnTo>
                    <a:pt x="175947" y="144080"/>
                  </a:lnTo>
                  <a:lnTo>
                    <a:pt x="180512" y="134457"/>
                  </a:lnTo>
                  <a:lnTo>
                    <a:pt x="184215" y="124012"/>
                  </a:lnTo>
                  <a:lnTo>
                    <a:pt x="187038" y="112725"/>
                  </a:lnTo>
                  <a:lnTo>
                    <a:pt x="188936" y="100704"/>
                  </a:lnTo>
                  <a:lnTo>
                    <a:pt x="189762" y="88103"/>
                  </a:lnTo>
                  <a:lnTo>
                    <a:pt x="189538" y="75078"/>
                  </a:lnTo>
                  <a:lnTo>
                    <a:pt x="188385" y="61971"/>
                  </a:lnTo>
                  <a:lnTo>
                    <a:pt x="186218" y="47817"/>
                  </a:lnTo>
                  <a:lnTo>
                    <a:pt x="181731" y="29138"/>
                  </a:lnTo>
                  <a:lnTo>
                    <a:pt x="1727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76579" y="2958897"/>
              <a:ext cx="178985" cy="189762"/>
            </a:xfrm>
            <a:custGeom>
              <a:avLst/>
              <a:gdLst/>
              <a:ahLst/>
              <a:cxnLst/>
              <a:rect l="0" t="0" r="0" b="0"/>
              <a:pathLst>
                <a:path w="178985" h="189762">
                  <a:moveTo>
                    <a:pt x="0" y="66072"/>
                  </a:moveTo>
                  <a:lnTo>
                    <a:pt x="8801" y="69005"/>
                  </a:lnTo>
                  <a:lnTo>
                    <a:pt x="17148" y="71788"/>
                  </a:lnTo>
                  <a:lnTo>
                    <a:pt x="25846" y="74678"/>
                  </a:lnTo>
                  <a:lnTo>
                    <a:pt x="34967" y="77373"/>
                  </a:lnTo>
                  <a:lnTo>
                    <a:pt x="44463" y="79241"/>
                  </a:lnTo>
                  <a:lnTo>
                    <a:pt x="54255" y="79999"/>
                  </a:lnTo>
                  <a:lnTo>
                    <a:pt x="64268" y="79686"/>
                  </a:lnTo>
                  <a:lnTo>
                    <a:pt x="74442" y="78484"/>
                  </a:lnTo>
                  <a:lnTo>
                    <a:pt x="84715" y="76587"/>
                  </a:lnTo>
                  <a:lnTo>
                    <a:pt x="94561" y="73686"/>
                  </a:lnTo>
                  <a:lnTo>
                    <a:pt x="103033" y="69005"/>
                  </a:lnTo>
                  <a:lnTo>
                    <a:pt x="109723" y="62266"/>
                  </a:lnTo>
                  <a:lnTo>
                    <a:pt x="114552" y="53809"/>
                  </a:lnTo>
                  <a:lnTo>
                    <a:pt x="117509" y="44298"/>
                  </a:lnTo>
                  <a:lnTo>
                    <a:pt x="118780" y="34248"/>
                  </a:lnTo>
                  <a:lnTo>
                    <a:pt x="118195" y="24436"/>
                  </a:lnTo>
                  <a:lnTo>
                    <a:pt x="115159" y="15927"/>
                  </a:lnTo>
                  <a:lnTo>
                    <a:pt x="109562" y="9183"/>
                  </a:lnTo>
                  <a:lnTo>
                    <a:pt x="101722" y="4305"/>
                  </a:lnTo>
                  <a:lnTo>
                    <a:pt x="92101" y="1307"/>
                  </a:lnTo>
                  <a:lnTo>
                    <a:pt x="81159" y="0"/>
                  </a:lnTo>
                  <a:lnTo>
                    <a:pt x="69594" y="391"/>
                  </a:lnTo>
                  <a:lnTo>
                    <a:pt x="58306" y="2764"/>
                  </a:lnTo>
                  <a:lnTo>
                    <a:pt x="47765" y="7095"/>
                  </a:lnTo>
                  <a:lnTo>
                    <a:pt x="38216" y="13103"/>
                  </a:lnTo>
                  <a:lnTo>
                    <a:pt x="29867" y="20422"/>
                  </a:lnTo>
                  <a:lnTo>
                    <a:pt x="22700" y="28719"/>
                  </a:lnTo>
                  <a:lnTo>
                    <a:pt x="16698" y="37881"/>
                  </a:lnTo>
                  <a:lnTo>
                    <a:pt x="11948" y="48008"/>
                  </a:lnTo>
                  <a:lnTo>
                    <a:pt x="8378" y="59079"/>
                  </a:lnTo>
                  <a:lnTo>
                    <a:pt x="5790" y="70953"/>
                  </a:lnTo>
                  <a:lnTo>
                    <a:pt x="3962" y="83455"/>
                  </a:lnTo>
                  <a:lnTo>
                    <a:pt x="2700" y="96414"/>
                  </a:lnTo>
                  <a:lnTo>
                    <a:pt x="2174" y="109370"/>
                  </a:lnTo>
                  <a:lnTo>
                    <a:pt x="2876" y="121609"/>
                  </a:lnTo>
                  <a:lnTo>
                    <a:pt x="4980" y="132800"/>
                  </a:lnTo>
                  <a:lnTo>
                    <a:pt x="8360" y="142957"/>
                  </a:lnTo>
                  <a:lnTo>
                    <a:pt x="12771" y="152248"/>
                  </a:lnTo>
                  <a:lnTo>
                    <a:pt x="17970" y="160861"/>
                  </a:lnTo>
                  <a:lnTo>
                    <a:pt x="24070" y="168648"/>
                  </a:lnTo>
                  <a:lnTo>
                    <a:pt x="31522" y="175134"/>
                  </a:lnTo>
                  <a:lnTo>
                    <a:pt x="40459" y="180166"/>
                  </a:lnTo>
                  <a:lnTo>
                    <a:pt x="50732" y="183886"/>
                  </a:lnTo>
                  <a:lnTo>
                    <a:pt x="62077" y="186549"/>
                  </a:lnTo>
                  <a:lnTo>
                    <a:pt x="74228" y="188411"/>
                  </a:lnTo>
                  <a:lnTo>
                    <a:pt x="86964" y="189527"/>
                  </a:lnTo>
                  <a:lnTo>
                    <a:pt x="100112" y="189761"/>
                  </a:lnTo>
                  <a:lnTo>
                    <a:pt x="113532" y="189110"/>
                  </a:lnTo>
                  <a:lnTo>
                    <a:pt x="126720" y="187855"/>
                  </a:lnTo>
                  <a:lnTo>
                    <a:pt x="140200" y="186345"/>
                  </a:lnTo>
                  <a:lnTo>
                    <a:pt x="156275" y="184449"/>
                  </a:lnTo>
                  <a:lnTo>
                    <a:pt x="178984" y="181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580746" y="2793342"/>
            <a:ext cx="4303584" cy="652768"/>
            <a:chOff x="3580746" y="2793342"/>
            <a:chExt cx="4303584" cy="652768"/>
          </a:xfrm>
        </p:grpSpPr>
        <p:sp>
          <p:nvSpPr>
            <p:cNvPr id="107" name="Freeform 106"/>
            <p:cNvSpPr/>
            <p:nvPr/>
          </p:nvSpPr>
          <p:spPr>
            <a:xfrm>
              <a:off x="3580746" y="2918845"/>
              <a:ext cx="132788" cy="184508"/>
            </a:xfrm>
            <a:custGeom>
              <a:avLst/>
              <a:gdLst/>
              <a:ahLst/>
              <a:cxnLst/>
              <a:rect l="0" t="0" r="0" b="0"/>
              <a:pathLst>
                <a:path w="132788" h="184508">
                  <a:moveTo>
                    <a:pt x="80144" y="11367"/>
                  </a:moveTo>
                  <a:lnTo>
                    <a:pt x="74142" y="5700"/>
                  </a:lnTo>
                  <a:lnTo>
                    <a:pt x="67297" y="2056"/>
                  </a:lnTo>
                  <a:lnTo>
                    <a:pt x="58919" y="156"/>
                  </a:lnTo>
                  <a:lnTo>
                    <a:pt x="49638" y="0"/>
                  </a:lnTo>
                  <a:lnTo>
                    <a:pt x="40620" y="1917"/>
                  </a:lnTo>
                  <a:lnTo>
                    <a:pt x="32518" y="5895"/>
                  </a:lnTo>
                  <a:lnTo>
                    <a:pt x="25471" y="11641"/>
                  </a:lnTo>
                  <a:lnTo>
                    <a:pt x="19364" y="18772"/>
                  </a:lnTo>
                  <a:lnTo>
                    <a:pt x="14008" y="26938"/>
                  </a:lnTo>
                  <a:lnTo>
                    <a:pt x="9379" y="36009"/>
                  </a:lnTo>
                  <a:lnTo>
                    <a:pt x="5626" y="46075"/>
                  </a:lnTo>
                  <a:lnTo>
                    <a:pt x="2767" y="57107"/>
                  </a:lnTo>
                  <a:lnTo>
                    <a:pt x="843" y="69126"/>
                  </a:lnTo>
                  <a:lnTo>
                    <a:pt x="0" y="82257"/>
                  </a:lnTo>
                  <a:lnTo>
                    <a:pt x="217" y="96452"/>
                  </a:lnTo>
                  <a:lnTo>
                    <a:pt x="1498" y="111053"/>
                  </a:lnTo>
                  <a:lnTo>
                    <a:pt x="3954" y="124934"/>
                  </a:lnTo>
                  <a:lnTo>
                    <a:pt x="7536" y="137519"/>
                  </a:lnTo>
                  <a:lnTo>
                    <a:pt x="12229" y="148594"/>
                  </a:lnTo>
                  <a:lnTo>
                    <a:pt x="18127" y="158043"/>
                  </a:lnTo>
                  <a:lnTo>
                    <a:pt x="25174" y="165984"/>
                  </a:lnTo>
                  <a:lnTo>
                    <a:pt x="33347" y="172522"/>
                  </a:lnTo>
                  <a:lnTo>
                    <a:pt x="42735" y="177639"/>
                  </a:lnTo>
                  <a:lnTo>
                    <a:pt x="53269" y="181450"/>
                  </a:lnTo>
                  <a:lnTo>
                    <a:pt x="64595" y="183861"/>
                  </a:lnTo>
                  <a:lnTo>
                    <a:pt x="76190" y="184507"/>
                  </a:lnTo>
                  <a:lnTo>
                    <a:pt x="87714" y="183357"/>
                  </a:lnTo>
                  <a:lnTo>
                    <a:pt x="98590" y="180960"/>
                  </a:lnTo>
                  <a:lnTo>
                    <a:pt x="108985" y="178036"/>
                  </a:lnTo>
                  <a:lnTo>
                    <a:pt x="119806" y="174332"/>
                  </a:lnTo>
                  <a:lnTo>
                    <a:pt x="132787" y="169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32262" y="2898626"/>
              <a:ext cx="102924" cy="180644"/>
            </a:xfrm>
            <a:custGeom>
              <a:avLst/>
              <a:gdLst/>
              <a:ahLst/>
              <a:cxnLst/>
              <a:rect l="0" t="0" r="0" b="0"/>
              <a:pathLst>
                <a:path w="102924" h="180644">
                  <a:moveTo>
                    <a:pt x="65498" y="0"/>
                  </a:moveTo>
                  <a:lnTo>
                    <a:pt x="56764" y="3001"/>
                  </a:lnTo>
                  <a:lnTo>
                    <a:pt x="49058" y="6424"/>
                  </a:lnTo>
                  <a:lnTo>
                    <a:pt x="41660" y="10625"/>
                  </a:lnTo>
                  <a:lnTo>
                    <a:pt x="34572" y="15697"/>
                  </a:lnTo>
                  <a:lnTo>
                    <a:pt x="28042" y="21827"/>
                  </a:lnTo>
                  <a:lnTo>
                    <a:pt x="22169" y="29011"/>
                  </a:lnTo>
                  <a:lnTo>
                    <a:pt x="16904" y="37098"/>
                  </a:lnTo>
                  <a:lnTo>
                    <a:pt x="12134" y="45893"/>
                  </a:lnTo>
                  <a:lnTo>
                    <a:pt x="7748" y="55218"/>
                  </a:lnTo>
                  <a:lnTo>
                    <a:pt x="3972" y="65088"/>
                  </a:lnTo>
                  <a:lnTo>
                    <a:pt x="1340" y="75698"/>
                  </a:lnTo>
                  <a:lnTo>
                    <a:pt x="52" y="87090"/>
                  </a:lnTo>
                  <a:lnTo>
                    <a:pt x="0" y="99012"/>
                  </a:lnTo>
                  <a:lnTo>
                    <a:pt x="954" y="111015"/>
                  </a:lnTo>
                  <a:lnTo>
                    <a:pt x="2674" y="122824"/>
                  </a:lnTo>
                  <a:lnTo>
                    <a:pt x="5116" y="134194"/>
                  </a:lnTo>
                  <a:lnTo>
                    <a:pt x="8424" y="144830"/>
                  </a:lnTo>
                  <a:lnTo>
                    <a:pt x="12620" y="154639"/>
                  </a:lnTo>
                  <a:lnTo>
                    <a:pt x="17910" y="163378"/>
                  </a:lnTo>
                  <a:lnTo>
                    <a:pt x="24751" y="170577"/>
                  </a:lnTo>
                  <a:lnTo>
                    <a:pt x="33237" y="176110"/>
                  </a:lnTo>
                  <a:lnTo>
                    <a:pt x="42852" y="179673"/>
                  </a:lnTo>
                  <a:lnTo>
                    <a:pt x="52684" y="180643"/>
                  </a:lnTo>
                  <a:lnTo>
                    <a:pt x="62175" y="178921"/>
                  </a:lnTo>
                  <a:lnTo>
                    <a:pt x="70986" y="174851"/>
                  </a:lnTo>
                  <a:lnTo>
                    <a:pt x="78823" y="168922"/>
                  </a:lnTo>
                  <a:lnTo>
                    <a:pt x="85641" y="161601"/>
                  </a:lnTo>
                  <a:lnTo>
                    <a:pt x="91404" y="153113"/>
                  </a:lnTo>
                  <a:lnTo>
                    <a:pt x="95992" y="143448"/>
                  </a:lnTo>
                  <a:lnTo>
                    <a:pt x="99449" y="132696"/>
                  </a:lnTo>
                  <a:lnTo>
                    <a:pt x="101791" y="121207"/>
                  </a:lnTo>
                  <a:lnTo>
                    <a:pt x="102923" y="109495"/>
                  </a:lnTo>
                  <a:lnTo>
                    <a:pt x="102908" y="97876"/>
                  </a:lnTo>
                  <a:lnTo>
                    <a:pt x="101933" y="86464"/>
                  </a:lnTo>
                  <a:lnTo>
                    <a:pt x="100216" y="75268"/>
                  </a:lnTo>
                  <a:lnTo>
                    <a:pt x="97948" y="64269"/>
                  </a:lnTo>
                  <a:lnTo>
                    <a:pt x="95053" y="53879"/>
                  </a:lnTo>
                  <a:lnTo>
                    <a:pt x="90702" y="43929"/>
                  </a:lnTo>
                  <a:lnTo>
                    <a:pt x="82281" y="33543"/>
                  </a:lnTo>
                  <a:lnTo>
                    <a:pt x="65498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881989" y="2975374"/>
              <a:ext cx="115814" cy="133824"/>
            </a:xfrm>
            <a:custGeom>
              <a:avLst/>
              <a:gdLst/>
              <a:ahLst/>
              <a:cxnLst/>
              <a:rect l="0" t="0" r="0" b="0"/>
              <a:pathLst>
                <a:path w="115814" h="133824">
                  <a:moveTo>
                    <a:pt x="0" y="28537"/>
                  </a:moveTo>
                  <a:lnTo>
                    <a:pt x="66" y="43073"/>
                  </a:lnTo>
                  <a:lnTo>
                    <a:pt x="706" y="55703"/>
                  </a:lnTo>
                  <a:lnTo>
                    <a:pt x="2003" y="67608"/>
                  </a:lnTo>
                  <a:lnTo>
                    <a:pt x="3863" y="79089"/>
                  </a:lnTo>
                  <a:lnTo>
                    <a:pt x="6179" y="90282"/>
                  </a:lnTo>
                  <a:lnTo>
                    <a:pt x="8807" y="101242"/>
                  </a:lnTo>
                  <a:lnTo>
                    <a:pt x="10298" y="111065"/>
                  </a:lnTo>
                  <a:lnTo>
                    <a:pt x="9434" y="117305"/>
                  </a:lnTo>
                  <a:lnTo>
                    <a:pt x="7589" y="118411"/>
                  </a:lnTo>
                  <a:lnTo>
                    <a:pt x="5704" y="115009"/>
                  </a:lnTo>
                  <a:lnTo>
                    <a:pt x="4120" y="108260"/>
                  </a:lnTo>
                  <a:lnTo>
                    <a:pt x="2903" y="99163"/>
                  </a:lnTo>
                  <a:lnTo>
                    <a:pt x="2017" y="88461"/>
                  </a:lnTo>
                  <a:lnTo>
                    <a:pt x="1557" y="76833"/>
                  </a:lnTo>
                  <a:lnTo>
                    <a:pt x="1764" y="64944"/>
                  </a:lnTo>
                  <a:lnTo>
                    <a:pt x="2718" y="53167"/>
                  </a:lnTo>
                  <a:lnTo>
                    <a:pt x="4509" y="41799"/>
                  </a:lnTo>
                  <a:lnTo>
                    <a:pt x="7313" y="31155"/>
                  </a:lnTo>
                  <a:lnTo>
                    <a:pt x="11137" y="21339"/>
                  </a:lnTo>
                  <a:lnTo>
                    <a:pt x="16163" y="12764"/>
                  </a:lnTo>
                  <a:lnTo>
                    <a:pt x="22818" y="6205"/>
                  </a:lnTo>
                  <a:lnTo>
                    <a:pt x="31177" y="1915"/>
                  </a:lnTo>
                  <a:lnTo>
                    <a:pt x="40705" y="0"/>
                  </a:lnTo>
                  <a:lnTo>
                    <a:pt x="50477" y="676"/>
                  </a:lnTo>
                  <a:lnTo>
                    <a:pt x="59928" y="3798"/>
                  </a:lnTo>
                  <a:lnTo>
                    <a:pt x="68711" y="8961"/>
                  </a:lnTo>
                  <a:lnTo>
                    <a:pt x="76531" y="15696"/>
                  </a:lnTo>
                  <a:lnTo>
                    <a:pt x="83341" y="23594"/>
                  </a:lnTo>
                  <a:lnTo>
                    <a:pt x="89269" y="32487"/>
                  </a:lnTo>
                  <a:lnTo>
                    <a:pt x="94500" y="42431"/>
                  </a:lnTo>
                  <a:lnTo>
                    <a:pt x="99207" y="53374"/>
                  </a:lnTo>
                  <a:lnTo>
                    <a:pt x="103386" y="65124"/>
                  </a:lnTo>
                  <a:lnTo>
                    <a:pt x="107268" y="78891"/>
                  </a:lnTo>
                  <a:lnTo>
                    <a:pt x="111197" y="99234"/>
                  </a:lnTo>
                  <a:lnTo>
                    <a:pt x="115813" y="133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97802" y="2940741"/>
              <a:ext cx="115814" cy="174352"/>
            </a:xfrm>
            <a:custGeom>
              <a:avLst/>
              <a:gdLst/>
              <a:ahLst/>
              <a:cxnLst/>
              <a:rect l="0" t="0" r="0" b="0"/>
              <a:pathLst>
                <a:path w="115814" h="174352">
                  <a:moveTo>
                    <a:pt x="0" y="42114"/>
                  </a:moveTo>
                  <a:lnTo>
                    <a:pt x="2934" y="50915"/>
                  </a:lnTo>
                  <a:lnTo>
                    <a:pt x="5716" y="59261"/>
                  </a:lnTo>
                  <a:lnTo>
                    <a:pt x="8620" y="67960"/>
                  </a:lnTo>
                  <a:lnTo>
                    <a:pt x="11833" y="77081"/>
                  </a:lnTo>
                  <a:lnTo>
                    <a:pt x="15647" y="86576"/>
                  </a:lnTo>
                  <a:lnTo>
                    <a:pt x="20159" y="96368"/>
                  </a:lnTo>
                  <a:lnTo>
                    <a:pt x="25150" y="106382"/>
                  </a:lnTo>
                  <a:lnTo>
                    <a:pt x="30189" y="116556"/>
                  </a:lnTo>
                  <a:lnTo>
                    <a:pt x="35021" y="126842"/>
                  </a:lnTo>
                  <a:lnTo>
                    <a:pt x="39568" y="137207"/>
                  </a:lnTo>
                  <a:lnTo>
                    <a:pt x="43849" y="147624"/>
                  </a:lnTo>
                  <a:lnTo>
                    <a:pt x="47938" y="158046"/>
                  </a:lnTo>
                  <a:lnTo>
                    <a:pt x="52795" y="167308"/>
                  </a:lnTo>
                  <a:lnTo>
                    <a:pt x="59006" y="173094"/>
                  </a:lnTo>
                  <a:lnTo>
                    <a:pt x="65172" y="174351"/>
                  </a:lnTo>
                  <a:lnTo>
                    <a:pt x="70390" y="171481"/>
                  </a:lnTo>
                  <a:lnTo>
                    <a:pt x="74443" y="165357"/>
                  </a:lnTo>
                  <a:lnTo>
                    <a:pt x="77599" y="156990"/>
                  </a:lnTo>
                  <a:lnTo>
                    <a:pt x="80378" y="147375"/>
                  </a:lnTo>
                  <a:lnTo>
                    <a:pt x="83122" y="137156"/>
                  </a:lnTo>
                  <a:lnTo>
                    <a:pt x="85975" y="126512"/>
                  </a:lnTo>
                  <a:lnTo>
                    <a:pt x="88974" y="115295"/>
                  </a:lnTo>
                  <a:lnTo>
                    <a:pt x="92107" y="103448"/>
                  </a:lnTo>
                  <a:lnTo>
                    <a:pt x="95347" y="91032"/>
                  </a:lnTo>
                  <a:lnTo>
                    <a:pt x="98668" y="78155"/>
                  </a:lnTo>
                  <a:lnTo>
                    <a:pt x="102044" y="64946"/>
                  </a:lnTo>
                  <a:lnTo>
                    <a:pt x="105304" y="51913"/>
                  </a:lnTo>
                  <a:lnTo>
                    <a:pt x="108458" y="38559"/>
                  </a:lnTo>
                  <a:lnTo>
                    <a:pt x="111785" y="2259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45201" y="2963166"/>
              <a:ext cx="221099" cy="166884"/>
            </a:xfrm>
            <a:custGeom>
              <a:avLst/>
              <a:gdLst/>
              <a:ahLst/>
              <a:cxnLst/>
              <a:rect l="0" t="0" r="0" b="0"/>
              <a:pathLst>
                <a:path w="221099" h="166884">
                  <a:moveTo>
                    <a:pt x="0" y="51274"/>
                  </a:moveTo>
                  <a:lnTo>
                    <a:pt x="5935" y="57074"/>
                  </a:lnTo>
                  <a:lnTo>
                    <a:pt x="12139" y="61999"/>
                  </a:lnTo>
                  <a:lnTo>
                    <a:pt x="19235" y="66492"/>
                  </a:lnTo>
                  <a:lnTo>
                    <a:pt x="27175" y="70368"/>
                  </a:lnTo>
                  <a:lnTo>
                    <a:pt x="35822" y="73085"/>
                  </a:lnTo>
                  <a:lnTo>
                    <a:pt x="45012" y="74435"/>
                  </a:lnTo>
                  <a:lnTo>
                    <a:pt x="54438" y="74364"/>
                  </a:lnTo>
                  <a:lnTo>
                    <a:pt x="63679" y="72797"/>
                  </a:lnTo>
                  <a:lnTo>
                    <a:pt x="72514" y="69850"/>
                  </a:lnTo>
                  <a:lnTo>
                    <a:pt x="80750" y="65601"/>
                  </a:lnTo>
                  <a:lnTo>
                    <a:pt x="88134" y="60007"/>
                  </a:lnTo>
                  <a:lnTo>
                    <a:pt x="94606" y="53178"/>
                  </a:lnTo>
                  <a:lnTo>
                    <a:pt x="99782" y="45493"/>
                  </a:lnTo>
                  <a:lnTo>
                    <a:pt x="102905" y="37497"/>
                  </a:lnTo>
                  <a:lnTo>
                    <a:pt x="103738" y="29535"/>
                  </a:lnTo>
                  <a:lnTo>
                    <a:pt x="102350" y="21902"/>
                  </a:lnTo>
                  <a:lnTo>
                    <a:pt x="98833" y="14929"/>
                  </a:lnTo>
                  <a:lnTo>
                    <a:pt x="93474" y="8737"/>
                  </a:lnTo>
                  <a:lnTo>
                    <a:pt x="86811" y="3749"/>
                  </a:lnTo>
                  <a:lnTo>
                    <a:pt x="79517" y="753"/>
                  </a:lnTo>
                  <a:lnTo>
                    <a:pt x="72027" y="0"/>
                  </a:lnTo>
                  <a:lnTo>
                    <a:pt x="64545" y="1274"/>
                  </a:lnTo>
                  <a:lnTo>
                    <a:pt x="57142" y="4180"/>
                  </a:lnTo>
                  <a:lnTo>
                    <a:pt x="49834" y="8321"/>
                  </a:lnTo>
                  <a:lnTo>
                    <a:pt x="42773" y="13522"/>
                  </a:lnTo>
                  <a:lnTo>
                    <a:pt x="36251" y="19828"/>
                  </a:lnTo>
                  <a:lnTo>
                    <a:pt x="30380" y="27175"/>
                  </a:lnTo>
                  <a:lnTo>
                    <a:pt x="25113" y="35395"/>
                  </a:lnTo>
                  <a:lnTo>
                    <a:pt x="20342" y="44290"/>
                  </a:lnTo>
                  <a:lnTo>
                    <a:pt x="15949" y="53687"/>
                  </a:lnTo>
                  <a:lnTo>
                    <a:pt x="11998" y="63608"/>
                  </a:lnTo>
                  <a:lnTo>
                    <a:pt x="8716" y="74254"/>
                  </a:lnTo>
                  <a:lnTo>
                    <a:pt x="6179" y="85671"/>
                  </a:lnTo>
                  <a:lnTo>
                    <a:pt x="4475" y="97609"/>
                  </a:lnTo>
                  <a:lnTo>
                    <a:pt x="3781" y="109623"/>
                  </a:lnTo>
                  <a:lnTo>
                    <a:pt x="4102" y="121435"/>
                  </a:lnTo>
                  <a:lnTo>
                    <a:pt x="5624" y="132637"/>
                  </a:lnTo>
                  <a:lnTo>
                    <a:pt x="8773" y="142628"/>
                  </a:lnTo>
                  <a:lnTo>
                    <a:pt x="13638" y="151186"/>
                  </a:lnTo>
                  <a:lnTo>
                    <a:pt x="20177" y="158100"/>
                  </a:lnTo>
                  <a:lnTo>
                    <a:pt x="28386" y="163004"/>
                  </a:lnTo>
                  <a:lnTo>
                    <a:pt x="38084" y="165891"/>
                  </a:lnTo>
                  <a:lnTo>
                    <a:pt x="48662" y="166883"/>
                  </a:lnTo>
                  <a:lnTo>
                    <a:pt x="59214" y="166044"/>
                  </a:lnTo>
                  <a:lnTo>
                    <a:pt x="69224" y="163591"/>
                  </a:lnTo>
                  <a:lnTo>
                    <a:pt x="78400" y="159675"/>
                  </a:lnTo>
                  <a:lnTo>
                    <a:pt x="86490" y="154308"/>
                  </a:lnTo>
                  <a:lnTo>
                    <a:pt x="93490" y="147647"/>
                  </a:lnTo>
                  <a:lnTo>
                    <a:pt x="99742" y="140764"/>
                  </a:lnTo>
                  <a:lnTo>
                    <a:pt x="106610" y="135764"/>
                  </a:lnTo>
                  <a:lnTo>
                    <a:pt x="114483" y="133965"/>
                  </a:lnTo>
                  <a:lnTo>
                    <a:pt x="121699" y="135345"/>
                  </a:lnTo>
                  <a:lnTo>
                    <a:pt x="127852" y="139247"/>
                  </a:lnTo>
                  <a:lnTo>
                    <a:pt x="132383" y="142144"/>
                  </a:lnTo>
                  <a:lnTo>
                    <a:pt x="134490" y="140402"/>
                  </a:lnTo>
                  <a:lnTo>
                    <a:pt x="134545" y="135408"/>
                  </a:lnTo>
                  <a:lnTo>
                    <a:pt x="133565" y="128297"/>
                  </a:lnTo>
                  <a:lnTo>
                    <a:pt x="132695" y="119482"/>
                  </a:lnTo>
                  <a:lnTo>
                    <a:pt x="132530" y="109272"/>
                  </a:lnTo>
                  <a:lnTo>
                    <a:pt x="133370" y="98302"/>
                  </a:lnTo>
                  <a:lnTo>
                    <a:pt x="135437" y="87464"/>
                  </a:lnTo>
                  <a:lnTo>
                    <a:pt x="138713" y="77249"/>
                  </a:lnTo>
                  <a:lnTo>
                    <a:pt x="143178" y="67932"/>
                  </a:lnTo>
                  <a:lnTo>
                    <a:pt x="148913" y="59744"/>
                  </a:lnTo>
                  <a:lnTo>
                    <a:pt x="155841" y="52682"/>
                  </a:lnTo>
                  <a:lnTo>
                    <a:pt x="163761" y="46583"/>
                  </a:lnTo>
                  <a:lnTo>
                    <a:pt x="172447" y="41236"/>
                  </a:lnTo>
                  <a:lnTo>
                    <a:pt x="181681" y="36451"/>
                  </a:lnTo>
                  <a:lnTo>
                    <a:pt x="190847" y="32220"/>
                  </a:lnTo>
                  <a:lnTo>
                    <a:pt x="199827" y="28299"/>
                  </a:lnTo>
                  <a:lnTo>
                    <a:pt x="209405" y="24336"/>
                  </a:lnTo>
                  <a:lnTo>
                    <a:pt x="221098" y="19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29470" y="2845984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7663" y="14602"/>
                  </a:lnTo>
                  <a:lnTo>
                    <a:pt x="5520" y="27873"/>
                  </a:lnTo>
                  <a:lnTo>
                    <a:pt x="3917" y="41083"/>
                  </a:lnTo>
                  <a:lnTo>
                    <a:pt x="2737" y="54770"/>
                  </a:lnTo>
                  <a:lnTo>
                    <a:pt x="1888" y="69576"/>
                  </a:lnTo>
                  <a:lnTo>
                    <a:pt x="1295" y="85732"/>
                  </a:lnTo>
                  <a:lnTo>
                    <a:pt x="1054" y="102976"/>
                  </a:lnTo>
                  <a:lnTo>
                    <a:pt x="1418" y="120770"/>
                  </a:lnTo>
                  <a:lnTo>
                    <a:pt x="2473" y="138733"/>
                  </a:lnTo>
                  <a:lnTo>
                    <a:pt x="3995" y="156521"/>
                  </a:lnTo>
                  <a:lnTo>
                    <a:pt x="5555" y="173764"/>
                  </a:lnTo>
                  <a:lnTo>
                    <a:pt x="6894" y="190316"/>
                  </a:lnTo>
                  <a:lnTo>
                    <a:pt x="7774" y="206057"/>
                  </a:lnTo>
                  <a:lnTo>
                    <a:pt x="7907" y="220795"/>
                  </a:lnTo>
                  <a:lnTo>
                    <a:pt x="7218" y="234514"/>
                  </a:lnTo>
                  <a:lnTo>
                    <a:pt x="5951" y="246906"/>
                  </a:lnTo>
                  <a:lnTo>
                    <a:pt x="4439" y="258500"/>
                  </a:lnTo>
                  <a:lnTo>
                    <a:pt x="2550" y="27031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82071" y="2898626"/>
              <a:ext cx="221100" cy="84230"/>
            </a:xfrm>
            <a:custGeom>
              <a:avLst/>
              <a:gdLst/>
              <a:ahLst/>
              <a:cxnLst/>
              <a:rect l="0" t="0" r="0" b="0"/>
              <a:pathLst>
                <a:path w="221100" h="84230">
                  <a:moveTo>
                    <a:pt x="221099" y="84229"/>
                  </a:moveTo>
                  <a:lnTo>
                    <a:pt x="212297" y="78362"/>
                  </a:lnTo>
                  <a:lnTo>
                    <a:pt x="203951" y="72797"/>
                  </a:lnTo>
                  <a:lnTo>
                    <a:pt x="195247" y="66997"/>
                  </a:lnTo>
                  <a:lnTo>
                    <a:pt x="185954" y="60916"/>
                  </a:lnTo>
                  <a:lnTo>
                    <a:pt x="175811" y="54587"/>
                  </a:lnTo>
                  <a:lnTo>
                    <a:pt x="164761" y="48064"/>
                  </a:lnTo>
                  <a:lnTo>
                    <a:pt x="152748" y="41561"/>
                  </a:lnTo>
                  <a:lnTo>
                    <a:pt x="139629" y="35426"/>
                  </a:lnTo>
                  <a:lnTo>
                    <a:pt x="125439" y="29822"/>
                  </a:lnTo>
                  <a:lnTo>
                    <a:pt x="110503" y="24738"/>
                  </a:lnTo>
                  <a:lnTo>
                    <a:pt x="95333" y="20089"/>
                  </a:lnTo>
                  <a:lnTo>
                    <a:pt x="80251" y="15780"/>
                  </a:lnTo>
                  <a:lnTo>
                    <a:pt x="65594" y="11873"/>
                  </a:lnTo>
                  <a:lnTo>
                    <a:pt x="50148" y="8204"/>
                  </a:lnTo>
                  <a:lnTo>
                    <a:pt x="30327" y="44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82154" y="2932881"/>
              <a:ext cx="126343" cy="179169"/>
            </a:xfrm>
            <a:custGeom>
              <a:avLst/>
              <a:gdLst/>
              <a:ahLst/>
              <a:cxnLst/>
              <a:rect l="0" t="0" r="0" b="0"/>
              <a:pathLst>
                <a:path w="126343" h="179169">
                  <a:moveTo>
                    <a:pt x="0" y="102616"/>
                  </a:moveTo>
                  <a:lnTo>
                    <a:pt x="11668" y="102549"/>
                  </a:lnTo>
                  <a:lnTo>
                    <a:pt x="22158" y="101910"/>
                  </a:lnTo>
                  <a:lnTo>
                    <a:pt x="32459" y="100612"/>
                  </a:lnTo>
                  <a:lnTo>
                    <a:pt x="42759" y="98753"/>
                  </a:lnTo>
                  <a:lnTo>
                    <a:pt x="53104" y="96436"/>
                  </a:lnTo>
                  <a:lnTo>
                    <a:pt x="63488" y="93766"/>
                  </a:lnTo>
                  <a:lnTo>
                    <a:pt x="73744" y="90669"/>
                  </a:lnTo>
                  <a:lnTo>
                    <a:pt x="83554" y="86913"/>
                  </a:lnTo>
                  <a:lnTo>
                    <a:pt x="92776" y="82420"/>
                  </a:lnTo>
                  <a:lnTo>
                    <a:pt x="101272" y="77098"/>
                  </a:lnTo>
                  <a:lnTo>
                    <a:pt x="108834" y="70769"/>
                  </a:lnTo>
                  <a:lnTo>
                    <a:pt x="115423" y="63434"/>
                  </a:lnTo>
                  <a:lnTo>
                    <a:pt x="120679" y="55237"/>
                  </a:lnTo>
                  <a:lnTo>
                    <a:pt x="123855" y="46364"/>
                  </a:lnTo>
                  <a:lnTo>
                    <a:pt x="124725" y="36999"/>
                  </a:lnTo>
                  <a:lnTo>
                    <a:pt x="123358" y="27610"/>
                  </a:lnTo>
                  <a:lnTo>
                    <a:pt x="119859" y="18920"/>
                  </a:lnTo>
                  <a:lnTo>
                    <a:pt x="114506" y="11279"/>
                  </a:lnTo>
                  <a:lnTo>
                    <a:pt x="107677" y="5168"/>
                  </a:lnTo>
                  <a:lnTo>
                    <a:pt x="99739" y="1344"/>
                  </a:lnTo>
                  <a:lnTo>
                    <a:pt x="91004" y="0"/>
                  </a:lnTo>
                  <a:lnTo>
                    <a:pt x="81871" y="859"/>
                  </a:lnTo>
                  <a:lnTo>
                    <a:pt x="72822" y="3479"/>
                  </a:lnTo>
                  <a:lnTo>
                    <a:pt x="64107" y="7420"/>
                  </a:lnTo>
                  <a:lnTo>
                    <a:pt x="55781" y="12315"/>
                  </a:lnTo>
                  <a:lnTo>
                    <a:pt x="47803" y="17883"/>
                  </a:lnTo>
                  <a:lnTo>
                    <a:pt x="40105" y="23927"/>
                  </a:lnTo>
                  <a:lnTo>
                    <a:pt x="32781" y="30626"/>
                  </a:lnTo>
                  <a:lnTo>
                    <a:pt x="26081" y="38495"/>
                  </a:lnTo>
                  <a:lnTo>
                    <a:pt x="20096" y="47724"/>
                  </a:lnTo>
                  <a:lnTo>
                    <a:pt x="14923" y="58366"/>
                  </a:lnTo>
                  <a:lnTo>
                    <a:pt x="10746" y="70491"/>
                  </a:lnTo>
                  <a:lnTo>
                    <a:pt x="7576" y="83972"/>
                  </a:lnTo>
                  <a:lnTo>
                    <a:pt x="5600" y="98074"/>
                  </a:lnTo>
                  <a:lnTo>
                    <a:pt x="5248" y="111614"/>
                  </a:lnTo>
                  <a:lnTo>
                    <a:pt x="6609" y="123970"/>
                  </a:lnTo>
                  <a:lnTo>
                    <a:pt x="9642" y="135060"/>
                  </a:lnTo>
                  <a:lnTo>
                    <a:pt x="14343" y="145050"/>
                  </a:lnTo>
                  <a:lnTo>
                    <a:pt x="20547" y="154168"/>
                  </a:lnTo>
                  <a:lnTo>
                    <a:pt x="28136" y="162311"/>
                  </a:lnTo>
                  <a:lnTo>
                    <a:pt x="37123" y="169044"/>
                  </a:lnTo>
                  <a:lnTo>
                    <a:pt x="47380" y="174236"/>
                  </a:lnTo>
                  <a:lnTo>
                    <a:pt x="58350" y="177725"/>
                  </a:lnTo>
                  <a:lnTo>
                    <a:pt x="69173" y="179168"/>
                  </a:lnTo>
                  <a:lnTo>
                    <a:pt x="79369" y="178581"/>
                  </a:lnTo>
                  <a:lnTo>
                    <a:pt x="88729" y="176181"/>
                  </a:lnTo>
                  <a:lnTo>
                    <a:pt x="98154" y="171777"/>
                  </a:lnTo>
                  <a:lnTo>
                    <a:pt x="109586" y="162744"/>
                  </a:lnTo>
                  <a:lnTo>
                    <a:pt x="126342" y="1447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61138" y="2961798"/>
              <a:ext cx="73701" cy="171430"/>
            </a:xfrm>
            <a:custGeom>
              <a:avLst/>
              <a:gdLst/>
              <a:ahLst/>
              <a:cxnLst/>
              <a:rect l="0" t="0" r="0" b="0"/>
              <a:pathLst>
                <a:path w="73701" h="171430">
                  <a:moveTo>
                    <a:pt x="0" y="52642"/>
                  </a:moveTo>
                  <a:lnTo>
                    <a:pt x="2934" y="64377"/>
                  </a:lnTo>
                  <a:lnTo>
                    <a:pt x="5717" y="75506"/>
                  </a:lnTo>
                  <a:lnTo>
                    <a:pt x="8617" y="87100"/>
                  </a:lnTo>
                  <a:lnTo>
                    <a:pt x="11656" y="99089"/>
                  </a:lnTo>
                  <a:lnTo>
                    <a:pt x="14821" y="111100"/>
                  </a:lnTo>
                  <a:lnTo>
                    <a:pt x="18085" y="122902"/>
                  </a:lnTo>
                  <a:lnTo>
                    <a:pt x="21424" y="134429"/>
                  </a:lnTo>
                  <a:lnTo>
                    <a:pt x="24815" y="145698"/>
                  </a:lnTo>
                  <a:lnTo>
                    <a:pt x="28258" y="156725"/>
                  </a:lnTo>
                  <a:lnTo>
                    <a:pt x="32216" y="166395"/>
                  </a:lnTo>
                  <a:lnTo>
                    <a:pt x="37097" y="171429"/>
                  </a:lnTo>
                  <a:lnTo>
                    <a:pt x="41884" y="170253"/>
                  </a:lnTo>
                  <a:lnTo>
                    <a:pt x="45498" y="164788"/>
                  </a:lnTo>
                  <a:lnTo>
                    <a:pt x="48120" y="156704"/>
                  </a:lnTo>
                  <a:lnTo>
                    <a:pt x="50380" y="147224"/>
                  </a:lnTo>
                  <a:lnTo>
                    <a:pt x="52684" y="137074"/>
                  </a:lnTo>
                  <a:lnTo>
                    <a:pt x="55028" y="126464"/>
                  </a:lnTo>
                  <a:lnTo>
                    <a:pt x="57130" y="115268"/>
                  </a:lnTo>
                  <a:lnTo>
                    <a:pt x="58837" y="103431"/>
                  </a:lnTo>
                  <a:lnTo>
                    <a:pt x="60301" y="91021"/>
                  </a:lnTo>
                  <a:lnTo>
                    <a:pt x="61887" y="78149"/>
                  </a:lnTo>
                  <a:lnTo>
                    <a:pt x="63801" y="64942"/>
                  </a:lnTo>
                  <a:lnTo>
                    <a:pt x="65925" y="51911"/>
                  </a:lnTo>
                  <a:lnTo>
                    <a:pt x="68122" y="38558"/>
                  </a:lnTo>
                  <a:lnTo>
                    <a:pt x="70585" y="2259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59729" y="2992299"/>
              <a:ext cx="122509" cy="180731"/>
            </a:xfrm>
            <a:custGeom>
              <a:avLst/>
              <a:gdLst/>
              <a:ahLst/>
              <a:cxnLst/>
              <a:rect l="0" t="0" r="0" b="0"/>
              <a:pathLst>
                <a:path w="122509" h="180731">
                  <a:moveTo>
                    <a:pt x="6694" y="53727"/>
                  </a:moveTo>
                  <a:lnTo>
                    <a:pt x="12629" y="59527"/>
                  </a:lnTo>
                  <a:lnTo>
                    <a:pt x="18834" y="64451"/>
                  </a:lnTo>
                  <a:lnTo>
                    <a:pt x="25929" y="68945"/>
                  </a:lnTo>
                  <a:lnTo>
                    <a:pt x="33870" y="72820"/>
                  </a:lnTo>
                  <a:lnTo>
                    <a:pt x="42516" y="75537"/>
                  </a:lnTo>
                  <a:lnTo>
                    <a:pt x="51706" y="76887"/>
                  </a:lnTo>
                  <a:lnTo>
                    <a:pt x="61133" y="76815"/>
                  </a:lnTo>
                  <a:lnTo>
                    <a:pt x="70374" y="75250"/>
                  </a:lnTo>
                  <a:lnTo>
                    <a:pt x="79209" y="72302"/>
                  </a:lnTo>
                  <a:lnTo>
                    <a:pt x="87444" y="68053"/>
                  </a:lnTo>
                  <a:lnTo>
                    <a:pt x="94829" y="62460"/>
                  </a:lnTo>
                  <a:lnTo>
                    <a:pt x="101301" y="55631"/>
                  </a:lnTo>
                  <a:lnTo>
                    <a:pt x="106478" y="47945"/>
                  </a:lnTo>
                  <a:lnTo>
                    <a:pt x="109600" y="39950"/>
                  </a:lnTo>
                  <a:lnTo>
                    <a:pt x="110434" y="31986"/>
                  </a:lnTo>
                  <a:lnTo>
                    <a:pt x="109044" y="24354"/>
                  </a:lnTo>
                  <a:lnTo>
                    <a:pt x="105528" y="17381"/>
                  </a:lnTo>
                  <a:lnTo>
                    <a:pt x="100164" y="11184"/>
                  </a:lnTo>
                  <a:lnTo>
                    <a:pt x="93328" y="6024"/>
                  </a:lnTo>
                  <a:lnTo>
                    <a:pt x="85386" y="2380"/>
                  </a:lnTo>
                  <a:lnTo>
                    <a:pt x="76648" y="379"/>
                  </a:lnTo>
                  <a:lnTo>
                    <a:pt x="67512" y="0"/>
                  </a:lnTo>
                  <a:lnTo>
                    <a:pt x="58461" y="1258"/>
                  </a:lnTo>
                  <a:lnTo>
                    <a:pt x="49751" y="3996"/>
                  </a:lnTo>
                  <a:lnTo>
                    <a:pt x="41597" y="8103"/>
                  </a:lnTo>
                  <a:lnTo>
                    <a:pt x="34266" y="13601"/>
                  </a:lnTo>
                  <a:lnTo>
                    <a:pt x="27817" y="20370"/>
                  </a:lnTo>
                  <a:lnTo>
                    <a:pt x="22145" y="28186"/>
                  </a:lnTo>
                  <a:lnTo>
                    <a:pt x="17095" y="36801"/>
                  </a:lnTo>
                  <a:lnTo>
                    <a:pt x="12512" y="46007"/>
                  </a:lnTo>
                  <a:lnTo>
                    <a:pt x="8432" y="55798"/>
                  </a:lnTo>
                  <a:lnTo>
                    <a:pt x="5062" y="66356"/>
                  </a:lnTo>
                  <a:lnTo>
                    <a:pt x="2466" y="77714"/>
                  </a:lnTo>
                  <a:lnTo>
                    <a:pt x="722" y="89613"/>
                  </a:lnTo>
                  <a:lnTo>
                    <a:pt x="0" y="101600"/>
                  </a:lnTo>
                  <a:lnTo>
                    <a:pt x="300" y="113399"/>
                  </a:lnTo>
                  <a:lnTo>
                    <a:pt x="1637" y="124763"/>
                  </a:lnTo>
                  <a:lnTo>
                    <a:pt x="4130" y="135393"/>
                  </a:lnTo>
                  <a:lnTo>
                    <a:pt x="7736" y="145204"/>
                  </a:lnTo>
                  <a:lnTo>
                    <a:pt x="12445" y="154114"/>
                  </a:lnTo>
                  <a:lnTo>
                    <a:pt x="18356" y="161960"/>
                  </a:lnTo>
                  <a:lnTo>
                    <a:pt x="25406" y="168750"/>
                  </a:lnTo>
                  <a:lnTo>
                    <a:pt x="33410" y="174311"/>
                  </a:lnTo>
                  <a:lnTo>
                    <a:pt x="42152" y="178225"/>
                  </a:lnTo>
                  <a:lnTo>
                    <a:pt x="51436" y="180403"/>
                  </a:lnTo>
                  <a:lnTo>
                    <a:pt x="60938" y="180730"/>
                  </a:lnTo>
                  <a:lnTo>
                    <a:pt x="70237" y="178906"/>
                  </a:lnTo>
                  <a:lnTo>
                    <a:pt x="79115" y="174982"/>
                  </a:lnTo>
                  <a:lnTo>
                    <a:pt x="87436" y="169548"/>
                  </a:lnTo>
                  <a:lnTo>
                    <a:pt x="95978" y="162907"/>
                  </a:lnTo>
                  <a:lnTo>
                    <a:pt x="106606" y="153361"/>
                  </a:lnTo>
                  <a:lnTo>
                    <a:pt x="122508" y="137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34880" y="3013866"/>
              <a:ext cx="73700" cy="107470"/>
            </a:xfrm>
            <a:custGeom>
              <a:avLst/>
              <a:gdLst/>
              <a:ahLst/>
              <a:cxnLst/>
              <a:rect l="0" t="0" r="0" b="0"/>
              <a:pathLst>
                <a:path w="73700" h="107470">
                  <a:moveTo>
                    <a:pt x="0" y="63745"/>
                  </a:moveTo>
                  <a:lnTo>
                    <a:pt x="0" y="75480"/>
                  </a:lnTo>
                  <a:lnTo>
                    <a:pt x="0" y="86609"/>
                  </a:lnTo>
                  <a:lnTo>
                    <a:pt x="0" y="98106"/>
                  </a:lnTo>
                  <a:lnTo>
                    <a:pt x="0" y="106460"/>
                  </a:lnTo>
                  <a:lnTo>
                    <a:pt x="0" y="107469"/>
                  </a:lnTo>
                  <a:lnTo>
                    <a:pt x="0" y="102920"/>
                  </a:lnTo>
                  <a:lnTo>
                    <a:pt x="0" y="94881"/>
                  </a:lnTo>
                  <a:lnTo>
                    <a:pt x="0" y="84672"/>
                  </a:lnTo>
                  <a:lnTo>
                    <a:pt x="8" y="73111"/>
                  </a:lnTo>
                  <a:lnTo>
                    <a:pt x="354" y="61020"/>
                  </a:lnTo>
                  <a:lnTo>
                    <a:pt x="1651" y="49326"/>
                  </a:lnTo>
                  <a:lnTo>
                    <a:pt x="4162" y="38486"/>
                  </a:lnTo>
                  <a:lnTo>
                    <a:pt x="7986" y="28726"/>
                  </a:lnTo>
                  <a:lnTo>
                    <a:pt x="13227" y="20229"/>
                  </a:lnTo>
                  <a:lnTo>
                    <a:pt x="19789" y="12963"/>
                  </a:lnTo>
                  <a:lnTo>
                    <a:pt x="27366" y="7077"/>
                  </a:lnTo>
                  <a:lnTo>
                    <a:pt x="36505" y="2517"/>
                  </a:lnTo>
                  <a:lnTo>
                    <a:pt x="50242" y="0"/>
                  </a:lnTo>
                  <a:lnTo>
                    <a:pt x="73699" y="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40165" y="3067082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0" y="25834"/>
                  </a:lnTo>
                  <a:lnTo>
                    <a:pt x="15183" y="34469"/>
                  </a:lnTo>
                  <a:lnTo>
                    <a:pt x="19863" y="42956"/>
                  </a:lnTo>
                  <a:lnTo>
                    <a:pt x="25059" y="52042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76994" y="3014440"/>
              <a:ext cx="168456" cy="389555"/>
            </a:xfrm>
            <a:custGeom>
              <a:avLst/>
              <a:gdLst/>
              <a:ahLst/>
              <a:cxnLst/>
              <a:rect l="0" t="0" r="0" b="0"/>
              <a:pathLst>
                <a:path w="168456" h="389555">
                  <a:moveTo>
                    <a:pt x="168455" y="0"/>
                  </a:moveTo>
                  <a:lnTo>
                    <a:pt x="162587" y="6001"/>
                  </a:lnTo>
                  <a:lnTo>
                    <a:pt x="157023" y="12847"/>
                  </a:lnTo>
                  <a:lnTo>
                    <a:pt x="151224" y="21234"/>
                  </a:lnTo>
                  <a:lnTo>
                    <a:pt x="145143" y="30861"/>
                  </a:lnTo>
                  <a:lnTo>
                    <a:pt x="138814" y="41176"/>
                  </a:lnTo>
                  <a:lnTo>
                    <a:pt x="132290" y="51784"/>
                  </a:lnTo>
                  <a:lnTo>
                    <a:pt x="125787" y="62482"/>
                  </a:lnTo>
                  <a:lnTo>
                    <a:pt x="119653" y="73182"/>
                  </a:lnTo>
                  <a:lnTo>
                    <a:pt x="114045" y="83859"/>
                  </a:lnTo>
                  <a:lnTo>
                    <a:pt x="108788" y="94671"/>
                  </a:lnTo>
                  <a:lnTo>
                    <a:pt x="103490" y="105928"/>
                  </a:lnTo>
                  <a:lnTo>
                    <a:pt x="97920" y="117772"/>
                  </a:lnTo>
                  <a:lnTo>
                    <a:pt x="91854" y="130339"/>
                  </a:lnTo>
                  <a:lnTo>
                    <a:pt x="85016" y="143840"/>
                  </a:lnTo>
                  <a:lnTo>
                    <a:pt x="77341" y="158296"/>
                  </a:lnTo>
                  <a:lnTo>
                    <a:pt x="69085" y="173581"/>
                  </a:lnTo>
                  <a:lnTo>
                    <a:pt x="60704" y="189519"/>
                  </a:lnTo>
                  <a:lnTo>
                    <a:pt x="52482" y="205948"/>
                  </a:lnTo>
                  <a:lnTo>
                    <a:pt x="44677" y="222895"/>
                  </a:lnTo>
                  <a:lnTo>
                    <a:pt x="37587" y="240563"/>
                  </a:lnTo>
                  <a:lnTo>
                    <a:pt x="31304" y="258992"/>
                  </a:lnTo>
                  <a:lnTo>
                    <a:pt x="25745" y="277605"/>
                  </a:lnTo>
                  <a:lnTo>
                    <a:pt x="20771" y="295342"/>
                  </a:lnTo>
                  <a:lnTo>
                    <a:pt x="16240" y="311672"/>
                  </a:lnTo>
                  <a:lnTo>
                    <a:pt x="12181" y="326519"/>
                  </a:lnTo>
                  <a:lnTo>
                    <a:pt x="8394" y="341664"/>
                  </a:lnTo>
                  <a:lnTo>
                    <a:pt x="4541" y="36066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400770" y="2845984"/>
              <a:ext cx="7852" cy="284270"/>
            </a:xfrm>
            <a:custGeom>
              <a:avLst/>
              <a:gdLst/>
              <a:ahLst/>
              <a:cxnLst/>
              <a:rect l="0" t="0" r="0" b="0"/>
              <a:pathLst>
                <a:path w="7852" h="284270">
                  <a:moveTo>
                    <a:pt x="7851" y="0"/>
                  </a:moveTo>
                  <a:lnTo>
                    <a:pt x="7783" y="11668"/>
                  </a:lnTo>
                  <a:lnTo>
                    <a:pt x="7144" y="22157"/>
                  </a:lnTo>
                  <a:lnTo>
                    <a:pt x="5852" y="32468"/>
                  </a:lnTo>
                  <a:lnTo>
                    <a:pt x="4165" y="43115"/>
                  </a:lnTo>
                  <a:lnTo>
                    <a:pt x="2497" y="54755"/>
                  </a:lnTo>
                  <a:lnTo>
                    <a:pt x="1087" y="67656"/>
                  </a:lnTo>
                  <a:lnTo>
                    <a:pt x="163" y="81908"/>
                  </a:lnTo>
                  <a:lnTo>
                    <a:pt x="0" y="97608"/>
                  </a:lnTo>
                  <a:lnTo>
                    <a:pt x="669" y="114643"/>
                  </a:lnTo>
                  <a:lnTo>
                    <a:pt x="1916" y="132455"/>
                  </a:lnTo>
                  <a:lnTo>
                    <a:pt x="3283" y="150170"/>
                  </a:lnTo>
                  <a:lnTo>
                    <a:pt x="4496" y="167301"/>
                  </a:lnTo>
                  <a:lnTo>
                    <a:pt x="5459" y="183732"/>
                  </a:lnTo>
                  <a:lnTo>
                    <a:pt x="6179" y="199533"/>
                  </a:lnTo>
                  <a:lnTo>
                    <a:pt x="6699" y="214816"/>
                  </a:lnTo>
                  <a:lnTo>
                    <a:pt x="7065" y="229295"/>
                  </a:lnTo>
                  <a:lnTo>
                    <a:pt x="7358" y="243799"/>
                  </a:lnTo>
                  <a:lnTo>
                    <a:pt x="7605" y="260725"/>
                  </a:lnTo>
                  <a:lnTo>
                    <a:pt x="785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13864" y="2968923"/>
              <a:ext cx="168457" cy="13933"/>
            </a:xfrm>
            <a:custGeom>
              <a:avLst/>
              <a:gdLst/>
              <a:ahLst/>
              <a:cxnLst/>
              <a:rect l="0" t="0" r="0" b="0"/>
              <a:pathLst>
                <a:path w="168457" h="13933">
                  <a:moveTo>
                    <a:pt x="168456" y="13932"/>
                  </a:moveTo>
                  <a:lnTo>
                    <a:pt x="159653" y="10998"/>
                  </a:lnTo>
                  <a:lnTo>
                    <a:pt x="151308" y="8216"/>
                  </a:lnTo>
                  <a:lnTo>
                    <a:pt x="142609" y="5326"/>
                  </a:lnTo>
                  <a:lnTo>
                    <a:pt x="133487" y="2630"/>
                  </a:lnTo>
                  <a:lnTo>
                    <a:pt x="123992" y="762"/>
                  </a:lnTo>
                  <a:lnTo>
                    <a:pt x="114190" y="0"/>
                  </a:lnTo>
                  <a:lnTo>
                    <a:pt x="103832" y="141"/>
                  </a:lnTo>
                  <a:lnTo>
                    <a:pt x="92362" y="694"/>
                  </a:lnTo>
                  <a:lnTo>
                    <a:pt x="79583" y="1329"/>
                  </a:lnTo>
                  <a:lnTo>
                    <a:pt x="65975" y="2088"/>
                  </a:lnTo>
                  <a:lnTo>
                    <a:pt x="50972" y="3491"/>
                  </a:lnTo>
                  <a:lnTo>
                    <a:pt x="31020" y="6771"/>
                  </a:lnTo>
                  <a:lnTo>
                    <a:pt x="0" y="13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92849" y="2856513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2866" y="11869"/>
                  </a:lnTo>
                  <a:lnTo>
                    <a:pt x="5009" y="24278"/>
                  </a:lnTo>
                  <a:lnTo>
                    <a:pt x="6612" y="38461"/>
                  </a:lnTo>
                  <a:lnTo>
                    <a:pt x="7792" y="53996"/>
                  </a:lnTo>
                  <a:lnTo>
                    <a:pt x="8640" y="69992"/>
                  </a:lnTo>
                  <a:lnTo>
                    <a:pt x="9242" y="85874"/>
                  </a:lnTo>
                  <a:lnTo>
                    <a:pt x="9829" y="101422"/>
                  </a:lnTo>
                  <a:lnTo>
                    <a:pt x="10763" y="116609"/>
                  </a:lnTo>
                  <a:lnTo>
                    <a:pt x="12204" y="131483"/>
                  </a:lnTo>
                  <a:lnTo>
                    <a:pt x="13987" y="146113"/>
                  </a:lnTo>
                  <a:lnTo>
                    <a:pt x="15724" y="160563"/>
                  </a:lnTo>
                  <a:lnTo>
                    <a:pt x="17187" y="174884"/>
                  </a:lnTo>
                  <a:lnTo>
                    <a:pt x="18320" y="189115"/>
                  </a:lnTo>
                  <a:lnTo>
                    <a:pt x="19154" y="203283"/>
                  </a:lnTo>
                  <a:lnTo>
                    <a:pt x="19738" y="217379"/>
                  </a:lnTo>
                  <a:lnTo>
                    <a:pt x="19712" y="230283"/>
                  </a:lnTo>
                  <a:lnTo>
                    <a:pt x="18476" y="238443"/>
                  </a:lnTo>
                  <a:lnTo>
                    <a:pt x="16492" y="239710"/>
                  </a:lnTo>
                  <a:lnTo>
                    <a:pt x="14722" y="235859"/>
                  </a:lnTo>
                  <a:lnTo>
                    <a:pt x="13573" y="228773"/>
                  </a:lnTo>
                  <a:lnTo>
                    <a:pt x="13297" y="219901"/>
                  </a:lnTo>
                  <a:lnTo>
                    <a:pt x="13921" y="210133"/>
                  </a:lnTo>
                  <a:lnTo>
                    <a:pt x="15489" y="200102"/>
                  </a:lnTo>
                  <a:lnTo>
                    <a:pt x="18144" y="190349"/>
                  </a:lnTo>
                  <a:lnTo>
                    <a:pt x="21863" y="181127"/>
                  </a:lnTo>
                  <a:lnTo>
                    <a:pt x="26649" y="172947"/>
                  </a:lnTo>
                  <a:lnTo>
                    <a:pt x="32610" y="166652"/>
                  </a:lnTo>
                  <a:lnTo>
                    <a:pt x="39686" y="162537"/>
                  </a:lnTo>
                  <a:lnTo>
                    <a:pt x="47369" y="160740"/>
                  </a:lnTo>
                  <a:lnTo>
                    <a:pt x="54831" y="161495"/>
                  </a:lnTo>
                  <a:lnTo>
                    <a:pt x="61623" y="164669"/>
                  </a:lnTo>
                  <a:lnTo>
                    <a:pt x="67655" y="169866"/>
                  </a:lnTo>
                  <a:lnTo>
                    <a:pt x="73014" y="176625"/>
                  </a:lnTo>
                  <a:lnTo>
                    <a:pt x="77840" y="184530"/>
                  </a:lnTo>
                  <a:lnTo>
                    <a:pt x="82312" y="193178"/>
                  </a:lnTo>
                  <a:lnTo>
                    <a:pt x="87172" y="203232"/>
                  </a:lnTo>
                  <a:lnTo>
                    <a:pt x="93970" y="217804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29719" y="303549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44"/>
                  </a:lnTo>
                  <a:lnTo>
                    <a:pt x="3694" y="45959"/>
                  </a:lnTo>
                  <a:lnTo>
                    <a:pt x="5545" y="57273"/>
                  </a:lnTo>
                  <a:lnTo>
                    <a:pt x="7712" y="69389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29719" y="29091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694215" y="2998903"/>
              <a:ext cx="216948" cy="426239"/>
            </a:xfrm>
            <a:custGeom>
              <a:avLst/>
              <a:gdLst/>
              <a:ahLst/>
              <a:cxnLst/>
              <a:rect l="0" t="0" r="0" b="0"/>
              <a:pathLst>
                <a:path w="216948" h="426239">
                  <a:moveTo>
                    <a:pt x="9204" y="110294"/>
                  </a:moveTo>
                  <a:lnTo>
                    <a:pt x="8833" y="120768"/>
                  </a:lnTo>
                  <a:lnTo>
                    <a:pt x="6478" y="121441"/>
                  </a:lnTo>
                  <a:lnTo>
                    <a:pt x="3982" y="115259"/>
                  </a:lnTo>
                  <a:lnTo>
                    <a:pt x="2157" y="105394"/>
                  </a:lnTo>
                  <a:lnTo>
                    <a:pt x="944" y="93569"/>
                  </a:lnTo>
                  <a:lnTo>
                    <a:pt x="165" y="80720"/>
                  </a:lnTo>
                  <a:lnTo>
                    <a:pt x="0" y="67498"/>
                  </a:lnTo>
                  <a:lnTo>
                    <a:pt x="965" y="54466"/>
                  </a:lnTo>
                  <a:lnTo>
                    <a:pt x="3259" y="41892"/>
                  </a:lnTo>
                  <a:lnTo>
                    <a:pt x="6940" y="30141"/>
                  </a:lnTo>
                  <a:lnTo>
                    <a:pt x="12087" y="19766"/>
                  </a:lnTo>
                  <a:lnTo>
                    <a:pt x="18586" y="10951"/>
                  </a:lnTo>
                  <a:lnTo>
                    <a:pt x="26035" y="4200"/>
                  </a:lnTo>
                  <a:lnTo>
                    <a:pt x="33864" y="469"/>
                  </a:lnTo>
                  <a:lnTo>
                    <a:pt x="41713" y="0"/>
                  </a:lnTo>
                  <a:lnTo>
                    <a:pt x="49266" y="2430"/>
                  </a:lnTo>
                  <a:lnTo>
                    <a:pt x="56187" y="7176"/>
                  </a:lnTo>
                  <a:lnTo>
                    <a:pt x="62352" y="13663"/>
                  </a:lnTo>
                  <a:lnTo>
                    <a:pt x="67661" y="21572"/>
                  </a:lnTo>
                  <a:lnTo>
                    <a:pt x="71936" y="30841"/>
                  </a:lnTo>
                  <a:lnTo>
                    <a:pt x="75194" y="41319"/>
                  </a:lnTo>
                  <a:lnTo>
                    <a:pt x="77910" y="52453"/>
                  </a:lnTo>
                  <a:lnTo>
                    <a:pt x="80889" y="63393"/>
                  </a:lnTo>
                  <a:lnTo>
                    <a:pt x="84573" y="73672"/>
                  </a:lnTo>
                  <a:lnTo>
                    <a:pt x="89203" y="83030"/>
                  </a:lnTo>
                  <a:lnTo>
                    <a:pt x="94995" y="91245"/>
                  </a:lnTo>
                  <a:lnTo>
                    <a:pt x="101937" y="98314"/>
                  </a:lnTo>
                  <a:lnTo>
                    <a:pt x="110024" y="104079"/>
                  </a:lnTo>
                  <a:lnTo>
                    <a:pt x="119347" y="108136"/>
                  </a:lnTo>
                  <a:lnTo>
                    <a:pt x="129834" y="110425"/>
                  </a:lnTo>
                  <a:lnTo>
                    <a:pt x="141127" y="111167"/>
                  </a:lnTo>
                  <a:lnTo>
                    <a:pt x="152698" y="110685"/>
                  </a:lnTo>
                  <a:lnTo>
                    <a:pt x="164215" y="109282"/>
                  </a:lnTo>
                  <a:lnTo>
                    <a:pt x="175387" y="106885"/>
                  </a:lnTo>
                  <a:lnTo>
                    <a:pt x="185890" y="103074"/>
                  </a:lnTo>
                  <a:lnTo>
                    <a:pt x="195604" y="97729"/>
                  </a:lnTo>
                  <a:lnTo>
                    <a:pt x="204110" y="90851"/>
                  </a:lnTo>
                  <a:lnTo>
                    <a:pt x="210620" y="82406"/>
                  </a:lnTo>
                  <a:lnTo>
                    <a:pt x="214882" y="72547"/>
                  </a:lnTo>
                  <a:lnTo>
                    <a:pt x="216947" y="61859"/>
                  </a:lnTo>
                  <a:lnTo>
                    <a:pt x="216905" y="51232"/>
                  </a:lnTo>
                  <a:lnTo>
                    <a:pt x="215017" y="41176"/>
                  </a:lnTo>
                  <a:lnTo>
                    <a:pt x="211329" y="32139"/>
                  </a:lnTo>
                  <a:lnTo>
                    <a:pt x="205588" y="24675"/>
                  </a:lnTo>
                  <a:lnTo>
                    <a:pt x="197850" y="18926"/>
                  </a:lnTo>
                  <a:lnTo>
                    <a:pt x="188741" y="15033"/>
                  </a:lnTo>
                  <a:lnTo>
                    <a:pt x="179252" y="13303"/>
                  </a:lnTo>
                  <a:lnTo>
                    <a:pt x="169989" y="13701"/>
                  </a:lnTo>
                  <a:lnTo>
                    <a:pt x="161333" y="16238"/>
                  </a:lnTo>
                  <a:lnTo>
                    <a:pt x="153599" y="21129"/>
                  </a:lnTo>
                  <a:lnTo>
                    <a:pt x="146846" y="28265"/>
                  </a:lnTo>
                  <a:lnTo>
                    <a:pt x="140956" y="37122"/>
                  </a:lnTo>
                  <a:lnTo>
                    <a:pt x="135750" y="46969"/>
                  </a:lnTo>
                  <a:lnTo>
                    <a:pt x="131065" y="57289"/>
                  </a:lnTo>
                  <a:lnTo>
                    <a:pt x="127084" y="67808"/>
                  </a:lnTo>
                  <a:lnTo>
                    <a:pt x="124313" y="78396"/>
                  </a:lnTo>
                  <a:lnTo>
                    <a:pt x="122936" y="88992"/>
                  </a:lnTo>
                  <a:lnTo>
                    <a:pt x="122995" y="99412"/>
                  </a:lnTo>
                  <a:lnTo>
                    <a:pt x="124555" y="109343"/>
                  </a:lnTo>
                  <a:lnTo>
                    <a:pt x="127504" y="118642"/>
                  </a:lnTo>
                  <a:lnTo>
                    <a:pt x="131925" y="126854"/>
                  </a:lnTo>
                  <a:lnTo>
                    <a:pt x="138166" y="133160"/>
                  </a:lnTo>
                  <a:lnTo>
                    <a:pt x="146244" y="137277"/>
                  </a:lnTo>
                  <a:lnTo>
                    <a:pt x="155582" y="139074"/>
                  </a:lnTo>
                  <a:lnTo>
                    <a:pt x="165227" y="138318"/>
                  </a:lnTo>
                  <a:lnTo>
                    <a:pt x="174601" y="135191"/>
                  </a:lnTo>
                  <a:lnTo>
                    <a:pt x="183673" y="131851"/>
                  </a:lnTo>
                  <a:lnTo>
                    <a:pt x="191778" y="131487"/>
                  </a:lnTo>
                  <a:lnTo>
                    <a:pt x="197719" y="134922"/>
                  </a:lnTo>
                  <a:lnTo>
                    <a:pt x="201701" y="141913"/>
                  </a:lnTo>
                  <a:lnTo>
                    <a:pt x="204300" y="151834"/>
                  </a:lnTo>
                  <a:lnTo>
                    <a:pt x="205821" y="163835"/>
                  </a:lnTo>
                  <a:lnTo>
                    <a:pt x="206279" y="177007"/>
                  </a:lnTo>
                  <a:lnTo>
                    <a:pt x="205756" y="190754"/>
                  </a:lnTo>
                  <a:lnTo>
                    <a:pt x="204582" y="205082"/>
                  </a:lnTo>
                  <a:lnTo>
                    <a:pt x="203248" y="220452"/>
                  </a:lnTo>
                  <a:lnTo>
                    <a:pt x="202049" y="237052"/>
                  </a:lnTo>
                  <a:lnTo>
                    <a:pt x="200922" y="254627"/>
                  </a:lnTo>
                  <a:lnTo>
                    <a:pt x="199557" y="272657"/>
                  </a:lnTo>
                  <a:lnTo>
                    <a:pt x="197788" y="290786"/>
                  </a:lnTo>
                  <a:lnTo>
                    <a:pt x="195598" y="308688"/>
                  </a:lnTo>
                  <a:lnTo>
                    <a:pt x="193048" y="326009"/>
                  </a:lnTo>
                  <a:lnTo>
                    <a:pt x="190220" y="342614"/>
                  </a:lnTo>
                  <a:lnTo>
                    <a:pt x="187184" y="358391"/>
                  </a:lnTo>
                  <a:lnTo>
                    <a:pt x="183999" y="373154"/>
                  </a:lnTo>
                  <a:lnTo>
                    <a:pt x="180698" y="386889"/>
                  </a:lnTo>
                  <a:lnTo>
                    <a:pt x="176820" y="399250"/>
                  </a:lnTo>
                  <a:lnTo>
                    <a:pt x="171467" y="409503"/>
                  </a:lnTo>
                  <a:lnTo>
                    <a:pt x="164275" y="417426"/>
                  </a:lnTo>
                  <a:lnTo>
                    <a:pt x="155680" y="422934"/>
                  </a:lnTo>
                  <a:lnTo>
                    <a:pt x="146609" y="425823"/>
                  </a:lnTo>
                  <a:lnTo>
                    <a:pt x="137658" y="426238"/>
                  </a:lnTo>
                  <a:lnTo>
                    <a:pt x="129058" y="424265"/>
                  </a:lnTo>
                  <a:lnTo>
                    <a:pt x="120837" y="419758"/>
                  </a:lnTo>
                  <a:lnTo>
                    <a:pt x="112953" y="412878"/>
                  </a:lnTo>
                  <a:lnTo>
                    <a:pt x="105660" y="404025"/>
                  </a:lnTo>
                  <a:lnTo>
                    <a:pt x="99507" y="393649"/>
                  </a:lnTo>
                  <a:lnTo>
                    <a:pt x="94702" y="382156"/>
                  </a:lnTo>
                  <a:lnTo>
                    <a:pt x="91306" y="369865"/>
                  </a:lnTo>
                  <a:lnTo>
                    <a:pt x="89391" y="357016"/>
                  </a:lnTo>
                  <a:lnTo>
                    <a:pt x="88850" y="343788"/>
                  </a:lnTo>
                  <a:lnTo>
                    <a:pt x="89604" y="330466"/>
                  </a:lnTo>
                  <a:lnTo>
                    <a:pt x="91697" y="317441"/>
                  </a:lnTo>
                  <a:lnTo>
                    <a:pt x="95028" y="304897"/>
                  </a:lnTo>
                  <a:lnTo>
                    <a:pt x="99380" y="292675"/>
                  </a:lnTo>
                  <a:lnTo>
                    <a:pt x="104517" y="280395"/>
                  </a:lnTo>
                  <a:lnTo>
                    <a:pt x="110236" y="267842"/>
                  </a:lnTo>
                  <a:lnTo>
                    <a:pt x="116531" y="255292"/>
                  </a:lnTo>
                  <a:lnTo>
                    <a:pt x="123589" y="243391"/>
                  </a:lnTo>
                  <a:lnTo>
                    <a:pt x="131444" y="232459"/>
                  </a:lnTo>
                  <a:lnTo>
                    <a:pt x="139838" y="222492"/>
                  </a:lnTo>
                  <a:lnTo>
                    <a:pt x="148318" y="213336"/>
                  </a:lnTo>
                  <a:lnTo>
                    <a:pt x="156610" y="204812"/>
                  </a:lnTo>
                  <a:lnTo>
                    <a:pt x="164521" y="196862"/>
                  </a:lnTo>
                  <a:lnTo>
                    <a:pt x="172734" y="188676"/>
                  </a:lnTo>
                  <a:lnTo>
                    <a:pt x="183087" y="178413"/>
                  </a:lnTo>
                  <a:lnTo>
                    <a:pt x="198716" y="162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87730" y="279334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0"/>
                  </a:lnTo>
                  <a:lnTo>
                    <a:pt x="177" y="50664"/>
                  </a:lnTo>
                  <a:lnTo>
                    <a:pt x="826" y="66288"/>
                  </a:lnTo>
                  <a:lnTo>
                    <a:pt x="2075" y="83264"/>
                  </a:lnTo>
                  <a:lnTo>
                    <a:pt x="3726" y="101365"/>
                  </a:lnTo>
                  <a:lnTo>
                    <a:pt x="5375" y="120335"/>
                  </a:lnTo>
                  <a:lnTo>
                    <a:pt x="6777" y="139932"/>
                  </a:lnTo>
                  <a:lnTo>
                    <a:pt x="7870" y="159647"/>
                  </a:lnTo>
                  <a:lnTo>
                    <a:pt x="8677" y="178729"/>
                  </a:lnTo>
                  <a:lnTo>
                    <a:pt x="9256" y="196821"/>
                  </a:lnTo>
                  <a:lnTo>
                    <a:pt x="9660" y="213918"/>
                  </a:lnTo>
                  <a:lnTo>
                    <a:pt x="9940" y="230174"/>
                  </a:lnTo>
                  <a:lnTo>
                    <a:pt x="10131" y="245765"/>
                  </a:lnTo>
                  <a:lnTo>
                    <a:pt x="10262" y="260454"/>
                  </a:lnTo>
                  <a:lnTo>
                    <a:pt x="10363" y="275123"/>
                  </a:lnTo>
                  <a:lnTo>
                    <a:pt x="10447" y="29218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29802" y="2888098"/>
              <a:ext cx="242156" cy="73701"/>
            </a:xfrm>
            <a:custGeom>
              <a:avLst/>
              <a:gdLst/>
              <a:ahLst/>
              <a:cxnLst/>
              <a:rect l="0" t="0" r="0" b="0"/>
              <a:pathLst>
                <a:path w="242156" h="73701">
                  <a:moveTo>
                    <a:pt x="242155" y="0"/>
                  </a:moveTo>
                  <a:lnTo>
                    <a:pt x="230487" y="2934"/>
                  </a:lnTo>
                  <a:lnTo>
                    <a:pt x="219998" y="5716"/>
                  </a:lnTo>
                  <a:lnTo>
                    <a:pt x="209692" y="8615"/>
                  </a:lnTo>
                  <a:lnTo>
                    <a:pt x="199218" y="11656"/>
                  </a:lnTo>
                  <a:lnTo>
                    <a:pt x="188226" y="14821"/>
                  </a:lnTo>
                  <a:lnTo>
                    <a:pt x="176583" y="18085"/>
                  </a:lnTo>
                  <a:lnTo>
                    <a:pt x="164329" y="21424"/>
                  </a:lnTo>
                  <a:lnTo>
                    <a:pt x="151574" y="24815"/>
                  </a:lnTo>
                  <a:lnTo>
                    <a:pt x="138439" y="28243"/>
                  </a:lnTo>
                  <a:lnTo>
                    <a:pt x="125026" y="31698"/>
                  </a:lnTo>
                  <a:lnTo>
                    <a:pt x="111416" y="35170"/>
                  </a:lnTo>
                  <a:lnTo>
                    <a:pt x="97673" y="38655"/>
                  </a:lnTo>
                  <a:lnTo>
                    <a:pt x="84004" y="42148"/>
                  </a:lnTo>
                  <a:lnTo>
                    <a:pt x="70748" y="45646"/>
                  </a:lnTo>
                  <a:lnTo>
                    <a:pt x="58060" y="49149"/>
                  </a:lnTo>
                  <a:lnTo>
                    <a:pt x="46183" y="52694"/>
                  </a:lnTo>
                  <a:lnTo>
                    <a:pt x="34257" y="56816"/>
                  </a:lnTo>
                  <a:lnTo>
                    <a:pt x="20113" y="6299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39090" y="2982855"/>
              <a:ext cx="107533" cy="134309"/>
            </a:xfrm>
            <a:custGeom>
              <a:avLst/>
              <a:gdLst/>
              <a:ahLst/>
              <a:cxnLst/>
              <a:rect l="0" t="0" r="0" b="0"/>
              <a:pathLst>
                <a:path w="107533" h="134309">
                  <a:moveTo>
                    <a:pt x="74981" y="0"/>
                  </a:moveTo>
                  <a:lnTo>
                    <a:pt x="66247" y="3000"/>
                  </a:lnTo>
                  <a:lnTo>
                    <a:pt x="58541" y="6423"/>
                  </a:lnTo>
                  <a:lnTo>
                    <a:pt x="51139" y="10623"/>
                  </a:lnTo>
                  <a:lnTo>
                    <a:pt x="43877" y="15696"/>
                  </a:lnTo>
                  <a:lnTo>
                    <a:pt x="36699" y="21826"/>
                  </a:lnTo>
                  <a:lnTo>
                    <a:pt x="29578" y="29009"/>
                  </a:lnTo>
                  <a:lnTo>
                    <a:pt x="22661" y="37097"/>
                  </a:lnTo>
                  <a:lnTo>
                    <a:pt x="16242" y="45892"/>
                  </a:lnTo>
                  <a:lnTo>
                    <a:pt x="10453" y="55212"/>
                  </a:lnTo>
                  <a:lnTo>
                    <a:pt x="5584" y="64909"/>
                  </a:lnTo>
                  <a:lnTo>
                    <a:pt x="2144" y="74870"/>
                  </a:lnTo>
                  <a:lnTo>
                    <a:pt x="283" y="85010"/>
                  </a:lnTo>
                  <a:lnTo>
                    <a:pt x="0" y="95106"/>
                  </a:lnTo>
                  <a:lnTo>
                    <a:pt x="1323" y="104812"/>
                  </a:lnTo>
                  <a:lnTo>
                    <a:pt x="4104" y="113956"/>
                  </a:lnTo>
                  <a:lnTo>
                    <a:pt x="8241" y="122062"/>
                  </a:lnTo>
                  <a:lnTo>
                    <a:pt x="13759" y="128298"/>
                  </a:lnTo>
                  <a:lnTo>
                    <a:pt x="20541" y="132370"/>
                  </a:lnTo>
                  <a:lnTo>
                    <a:pt x="28366" y="134308"/>
                  </a:lnTo>
                  <a:lnTo>
                    <a:pt x="36988" y="134178"/>
                  </a:lnTo>
                  <a:lnTo>
                    <a:pt x="46188" y="132242"/>
                  </a:lnTo>
                  <a:lnTo>
                    <a:pt x="55635" y="128859"/>
                  </a:lnTo>
                  <a:lnTo>
                    <a:pt x="64898" y="124389"/>
                  </a:lnTo>
                  <a:lnTo>
                    <a:pt x="73751" y="119126"/>
                  </a:lnTo>
                  <a:lnTo>
                    <a:pt x="82000" y="113139"/>
                  </a:lnTo>
                  <a:lnTo>
                    <a:pt x="89395" y="106289"/>
                  </a:lnTo>
                  <a:lnTo>
                    <a:pt x="95879" y="98570"/>
                  </a:lnTo>
                  <a:lnTo>
                    <a:pt x="101233" y="90097"/>
                  </a:lnTo>
                  <a:lnTo>
                    <a:pt x="105007" y="81032"/>
                  </a:lnTo>
                  <a:lnTo>
                    <a:pt x="107095" y="71528"/>
                  </a:lnTo>
                  <a:lnTo>
                    <a:pt x="107532" y="61876"/>
                  </a:lnTo>
                  <a:lnTo>
                    <a:pt x="106314" y="52476"/>
                  </a:lnTo>
                  <a:lnTo>
                    <a:pt x="103603" y="43540"/>
                  </a:lnTo>
                  <a:lnTo>
                    <a:pt x="99512" y="35574"/>
                  </a:lnTo>
                  <a:lnTo>
                    <a:pt x="94026" y="29435"/>
                  </a:lnTo>
                  <a:lnTo>
                    <a:pt x="87273" y="25417"/>
                  </a:lnTo>
                  <a:lnTo>
                    <a:pt x="79749" y="23178"/>
                  </a:lnTo>
                  <a:lnTo>
                    <a:pt x="71389" y="21790"/>
                  </a:lnTo>
                  <a:lnTo>
                    <a:pt x="60343" y="21134"/>
                  </a:lnTo>
                  <a:lnTo>
                    <a:pt x="43396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84563" y="2819890"/>
              <a:ext cx="108535" cy="310364"/>
            </a:xfrm>
            <a:custGeom>
              <a:avLst/>
              <a:gdLst/>
              <a:ahLst/>
              <a:cxnLst/>
              <a:rect l="0" t="0" r="0" b="0"/>
              <a:pathLst>
                <a:path w="108535" h="310364">
                  <a:moveTo>
                    <a:pt x="55892" y="310363"/>
                  </a:moveTo>
                  <a:lnTo>
                    <a:pt x="52958" y="301562"/>
                  </a:lnTo>
                  <a:lnTo>
                    <a:pt x="50176" y="293216"/>
                  </a:lnTo>
                  <a:lnTo>
                    <a:pt x="47276" y="284512"/>
                  </a:lnTo>
                  <a:lnTo>
                    <a:pt x="44236" y="275219"/>
                  </a:lnTo>
                  <a:lnTo>
                    <a:pt x="41071" y="265075"/>
                  </a:lnTo>
                  <a:lnTo>
                    <a:pt x="37807" y="254030"/>
                  </a:lnTo>
                  <a:lnTo>
                    <a:pt x="34468" y="242191"/>
                  </a:lnTo>
                  <a:lnTo>
                    <a:pt x="31078" y="229721"/>
                  </a:lnTo>
                  <a:lnTo>
                    <a:pt x="27653" y="216778"/>
                  </a:lnTo>
                  <a:lnTo>
                    <a:pt x="24371" y="203495"/>
                  </a:lnTo>
                  <a:lnTo>
                    <a:pt x="21547" y="189973"/>
                  </a:lnTo>
                  <a:lnTo>
                    <a:pt x="19312" y="176285"/>
                  </a:lnTo>
                  <a:lnTo>
                    <a:pt x="17471" y="162483"/>
                  </a:lnTo>
                  <a:lnTo>
                    <a:pt x="15621" y="148604"/>
                  </a:lnTo>
                  <a:lnTo>
                    <a:pt x="13522" y="134678"/>
                  </a:lnTo>
                  <a:lnTo>
                    <a:pt x="11110" y="120884"/>
                  </a:lnTo>
                  <a:lnTo>
                    <a:pt x="8412" y="107542"/>
                  </a:lnTo>
                  <a:lnTo>
                    <a:pt x="5492" y="94785"/>
                  </a:lnTo>
                  <a:lnTo>
                    <a:pt x="2735" y="82421"/>
                  </a:lnTo>
                  <a:lnTo>
                    <a:pt x="802" y="70045"/>
                  </a:lnTo>
                  <a:lnTo>
                    <a:pt x="0" y="57433"/>
                  </a:lnTo>
                  <a:lnTo>
                    <a:pt x="617" y="45013"/>
                  </a:lnTo>
                  <a:lnTo>
                    <a:pt x="3086" y="33732"/>
                  </a:lnTo>
                  <a:lnTo>
                    <a:pt x="7458" y="24039"/>
                  </a:lnTo>
                  <a:lnTo>
                    <a:pt x="13649" y="16057"/>
                  </a:lnTo>
                  <a:lnTo>
                    <a:pt x="21617" y="9838"/>
                  </a:lnTo>
                  <a:lnTo>
                    <a:pt x="31154" y="5218"/>
                  </a:lnTo>
                  <a:lnTo>
                    <a:pt x="41792" y="2064"/>
                  </a:lnTo>
                  <a:lnTo>
                    <a:pt x="52916" y="372"/>
                  </a:lnTo>
                  <a:lnTo>
                    <a:pt x="64120" y="0"/>
                  </a:lnTo>
                  <a:lnTo>
                    <a:pt x="74779" y="549"/>
                  </a:lnTo>
                  <a:lnTo>
                    <a:pt x="85004" y="1499"/>
                  </a:lnTo>
                  <a:lnTo>
                    <a:pt x="95688" y="2929"/>
                  </a:lnTo>
                  <a:lnTo>
                    <a:pt x="108534" y="5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24642" y="2982855"/>
              <a:ext cx="136870" cy="31586"/>
            </a:xfrm>
            <a:custGeom>
              <a:avLst/>
              <a:gdLst/>
              <a:ahLst/>
              <a:cxnLst/>
              <a:rect l="0" t="0" r="0" b="0"/>
              <a:pathLst>
                <a:path w="136870" h="31586">
                  <a:moveTo>
                    <a:pt x="136869" y="0"/>
                  </a:moveTo>
                  <a:lnTo>
                    <a:pt x="128068" y="2934"/>
                  </a:lnTo>
                  <a:lnTo>
                    <a:pt x="119722" y="5716"/>
                  </a:lnTo>
                  <a:lnTo>
                    <a:pt x="111018" y="8611"/>
                  </a:lnTo>
                  <a:lnTo>
                    <a:pt x="101724" y="11478"/>
                  </a:lnTo>
                  <a:lnTo>
                    <a:pt x="91582" y="13995"/>
                  </a:lnTo>
                  <a:lnTo>
                    <a:pt x="80541" y="16010"/>
                  </a:lnTo>
                  <a:lnTo>
                    <a:pt x="68874" y="17695"/>
                  </a:lnTo>
                  <a:lnTo>
                    <a:pt x="57052" y="19438"/>
                  </a:lnTo>
                  <a:lnTo>
                    <a:pt x="45376" y="21460"/>
                  </a:lnTo>
                  <a:lnTo>
                    <a:pt x="34398" y="23659"/>
                  </a:lnTo>
                  <a:lnTo>
                    <a:pt x="23925" y="25912"/>
                  </a:lnTo>
                  <a:lnTo>
                    <a:pt x="13040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93097" y="2961798"/>
              <a:ext cx="126343" cy="184833"/>
            </a:xfrm>
            <a:custGeom>
              <a:avLst/>
              <a:gdLst/>
              <a:ahLst/>
              <a:cxnLst/>
              <a:rect l="0" t="0" r="0" b="0"/>
              <a:pathLst>
                <a:path w="126343" h="184833">
                  <a:moveTo>
                    <a:pt x="0" y="84228"/>
                  </a:moveTo>
                  <a:lnTo>
                    <a:pt x="3001" y="93028"/>
                  </a:lnTo>
                  <a:lnTo>
                    <a:pt x="6424" y="101375"/>
                  </a:lnTo>
                  <a:lnTo>
                    <a:pt x="10615" y="110074"/>
                  </a:lnTo>
                  <a:lnTo>
                    <a:pt x="15342" y="119195"/>
                  </a:lnTo>
                  <a:lnTo>
                    <a:pt x="20175" y="128690"/>
                  </a:lnTo>
                  <a:lnTo>
                    <a:pt x="24852" y="138487"/>
                  </a:lnTo>
                  <a:lnTo>
                    <a:pt x="29288" y="148674"/>
                  </a:lnTo>
                  <a:lnTo>
                    <a:pt x="33490" y="159495"/>
                  </a:lnTo>
                  <a:lnTo>
                    <a:pt x="37461" y="170967"/>
                  </a:lnTo>
                  <a:lnTo>
                    <a:pt x="39936" y="180607"/>
                  </a:lnTo>
                  <a:lnTo>
                    <a:pt x="39642" y="184832"/>
                  </a:lnTo>
                  <a:lnTo>
                    <a:pt x="37630" y="183863"/>
                  </a:lnTo>
                  <a:lnTo>
                    <a:pt x="34779" y="179296"/>
                  </a:lnTo>
                  <a:lnTo>
                    <a:pt x="31541" y="172473"/>
                  </a:lnTo>
                  <a:lnTo>
                    <a:pt x="28128" y="164267"/>
                  </a:lnTo>
                  <a:lnTo>
                    <a:pt x="24646" y="155201"/>
                  </a:lnTo>
                  <a:lnTo>
                    <a:pt x="21304" y="145270"/>
                  </a:lnTo>
                  <a:lnTo>
                    <a:pt x="18430" y="134054"/>
                  </a:lnTo>
                  <a:lnTo>
                    <a:pt x="16159" y="121421"/>
                  </a:lnTo>
                  <a:lnTo>
                    <a:pt x="14464" y="107675"/>
                  </a:lnTo>
                  <a:lnTo>
                    <a:pt x="13241" y="93373"/>
                  </a:lnTo>
                  <a:lnTo>
                    <a:pt x="12396" y="78908"/>
                  </a:lnTo>
                  <a:lnTo>
                    <a:pt x="12319" y="64789"/>
                  </a:lnTo>
                  <a:lnTo>
                    <a:pt x="13854" y="51694"/>
                  </a:lnTo>
                  <a:lnTo>
                    <a:pt x="17347" y="39902"/>
                  </a:lnTo>
                  <a:lnTo>
                    <a:pt x="22980" y="29663"/>
                  </a:lnTo>
                  <a:lnTo>
                    <a:pt x="31040" y="21376"/>
                  </a:lnTo>
                  <a:lnTo>
                    <a:pt x="41420" y="15059"/>
                  </a:lnTo>
                  <a:lnTo>
                    <a:pt x="53560" y="10432"/>
                  </a:lnTo>
                  <a:lnTo>
                    <a:pt x="68139" y="6643"/>
                  </a:lnTo>
                  <a:lnTo>
                    <a:pt x="89785" y="33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806363" y="3014232"/>
              <a:ext cx="171005" cy="153171"/>
            </a:xfrm>
            <a:custGeom>
              <a:avLst/>
              <a:gdLst/>
              <a:ahLst/>
              <a:cxnLst/>
              <a:rect l="0" t="0" r="0" b="0"/>
              <a:pathLst>
                <a:path w="171005" h="153171">
                  <a:moveTo>
                    <a:pt x="107833" y="63379"/>
                  </a:moveTo>
                  <a:lnTo>
                    <a:pt x="104898" y="54578"/>
                  </a:lnTo>
                  <a:lnTo>
                    <a:pt x="102117" y="46231"/>
                  </a:lnTo>
                  <a:lnTo>
                    <a:pt x="99208" y="37541"/>
                  </a:lnTo>
                  <a:lnTo>
                    <a:pt x="95821" y="28766"/>
                  </a:lnTo>
                  <a:lnTo>
                    <a:pt x="91360" y="20568"/>
                  </a:lnTo>
                  <a:lnTo>
                    <a:pt x="85589" y="13292"/>
                  </a:lnTo>
                  <a:lnTo>
                    <a:pt x="78601" y="7274"/>
                  </a:lnTo>
                  <a:lnTo>
                    <a:pt x="70616" y="2990"/>
                  </a:lnTo>
                  <a:lnTo>
                    <a:pt x="61884" y="531"/>
                  </a:lnTo>
                  <a:lnTo>
                    <a:pt x="52939" y="0"/>
                  </a:lnTo>
                  <a:lnTo>
                    <a:pt x="44555" y="1681"/>
                  </a:lnTo>
                  <a:lnTo>
                    <a:pt x="37108" y="5514"/>
                  </a:lnTo>
                  <a:lnTo>
                    <a:pt x="30620" y="11170"/>
                  </a:lnTo>
                  <a:lnTo>
                    <a:pt x="24947" y="18245"/>
                  </a:lnTo>
                  <a:lnTo>
                    <a:pt x="19906" y="26370"/>
                  </a:lnTo>
                  <a:lnTo>
                    <a:pt x="15332" y="35245"/>
                  </a:lnTo>
                  <a:lnTo>
                    <a:pt x="11092" y="44647"/>
                  </a:lnTo>
                  <a:lnTo>
                    <a:pt x="7093" y="54412"/>
                  </a:lnTo>
                  <a:lnTo>
                    <a:pt x="3593" y="64426"/>
                  </a:lnTo>
                  <a:lnTo>
                    <a:pt x="1153" y="74608"/>
                  </a:lnTo>
                  <a:lnTo>
                    <a:pt x="0" y="84905"/>
                  </a:lnTo>
                  <a:lnTo>
                    <a:pt x="213" y="95278"/>
                  </a:lnTo>
                  <a:lnTo>
                    <a:pt x="1876" y="105702"/>
                  </a:lnTo>
                  <a:lnTo>
                    <a:pt x="4890" y="116152"/>
                  </a:lnTo>
                  <a:lnTo>
                    <a:pt x="9186" y="126289"/>
                  </a:lnTo>
                  <a:lnTo>
                    <a:pt x="14809" y="135490"/>
                  </a:lnTo>
                  <a:lnTo>
                    <a:pt x="21658" y="143472"/>
                  </a:lnTo>
                  <a:lnTo>
                    <a:pt x="29357" y="149645"/>
                  </a:lnTo>
                  <a:lnTo>
                    <a:pt x="37362" y="152978"/>
                  </a:lnTo>
                  <a:lnTo>
                    <a:pt x="45332" y="153170"/>
                  </a:lnTo>
                  <a:lnTo>
                    <a:pt x="52970" y="150383"/>
                  </a:lnTo>
                  <a:lnTo>
                    <a:pt x="59945" y="144865"/>
                  </a:lnTo>
                  <a:lnTo>
                    <a:pt x="66152" y="137051"/>
                  </a:lnTo>
                  <a:lnTo>
                    <a:pt x="71660" y="127606"/>
                  </a:lnTo>
                  <a:lnTo>
                    <a:pt x="76601" y="117300"/>
                  </a:lnTo>
                  <a:lnTo>
                    <a:pt x="81109" y="106633"/>
                  </a:lnTo>
                  <a:lnTo>
                    <a:pt x="85140" y="95697"/>
                  </a:lnTo>
                  <a:lnTo>
                    <a:pt x="88476" y="84290"/>
                  </a:lnTo>
                  <a:lnTo>
                    <a:pt x="91063" y="72419"/>
                  </a:lnTo>
                  <a:lnTo>
                    <a:pt x="93287" y="63688"/>
                  </a:lnTo>
                  <a:lnTo>
                    <a:pt x="95578" y="62339"/>
                  </a:lnTo>
                  <a:lnTo>
                    <a:pt x="97907" y="66645"/>
                  </a:lnTo>
                  <a:lnTo>
                    <a:pt x="100532" y="74198"/>
                  </a:lnTo>
                  <a:lnTo>
                    <a:pt x="103833" y="83030"/>
                  </a:lnTo>
                  <a:lnTo>
                    <a:pt x="107949" y="92044"/>
                  </a:lnTo>
                  <a:lnTo>
                    <a:pt x="112982" y="100629"/>
                  </a:lnTo>
                  <a:lnTo>
                    <a:pt x="119101" y="108363"/>
                  </a:lnTo>
                  <a:lnTo>
                    <a:pt x="126275" y="115129"/>
                  </a:lnTo>
                  <a:lnTo>
                    <a:pt x="134083" y="120688"/>
                  </a:lnTo>
                  <a:lnTo>
                    <a:pt x="142664" y="124996"/>
                  </a:lnTo>
                  <a:lnTo>
                    <a:pt x="153888" y="127312"/>
                  </a:lnTo>
                  <a:lnTo>
                    <a:pt x="171004" y="126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971653" y="3023954"/>
              <a:ext cx="142585" cy="156949"/>
            </a:xfrm>
            <a:custGeom>
              <a:avLst/>
              <a:gdLst/>
              <a:ahLst/>
              <a:cxnLst/>
              <a:rect l="0" t="0" r="0" b="0"/>
              <a:pathLst>
                <a:path w="142585" h="156949">
                  <a:moveTo>
                    <a:pt x="100470" y="11543"/>
                  </a:moveTo>
                  <a:lnTo>
                    <a:pt x="94536" y="5876"/>
                  </a:lnTo>
                  <a:lnTo>
                    <a:pt x="88331" y="2232"/>
                  </a:lnTo>
                  <a:lnTo>
                    <a:pt x="81235" y="328"/>
                  </a:lnTo>
                  <a:lnTo>
                    <a:pt x="73294" y="0"/>
                  </a:lnTo>
                  <a:lnTo>
                    <a:pt x="64648" y="1267"/>
                  </a:lnTo>
                  <a:lnTo>
                    <a:pt x="55463" y="3996"/>
                  </a:lnTo>
                  <a:lnTo>
                    <a:pt x="46209" y="8090"/>
                  </a:lnTo>
                  <a:lnTo>
                    <a:pt x="37616" y="13573"/>
                  </a:lnTo>
                  <a:lnTo>
                    <a:pt x="30029" y="20331"/>
                  </a:lnTo>
                  <a:lnTo>
                    <a:pt x="23447" y="28137"/>
                  </a:lnTo>
                  <a:lnTo>
                    <a:pt x="17711" y="36746"/>
                  </a:lnTo>
                  <a:lnTo>
                    <a:pt x="12633" y="45948"/>
                  </a:lnTo>
                  <a:lnTo>
                    <a:pt x="8203" y="55735"/>
                  </a:lnTo>
                  <a:lnTo>
                    <a:pt x="4593" y="66291"/>
                  </a:lnTo>
                  <a:lnTo>
                    <a:pt x="1834" y="77643"/>
                  </a:lnTo>
                  <a:lnTo>
                    <a:pt x="150" y="89368"/>
                  </a:lnTo>
                  <a:lnTo>
                    <a:pt x="0" y="100706"/>
                  </a:lnTo>
                  <a:lnTo>
                    <a:pt x="1502" y="111256"/>
                  </a:lnTo>
                  <a:lnTo>
                    <a:pt x="4630" y="120967"/>
                  </a:lnTo>
                  <a:lnTo>
                    <a:pt x="9396" y="129950"/>
                  </a:lnTo>
                  <a:lnTo>
                    <a:pt x="15643" y="138348"/>
                  </a:lnTo>
                  <a:lnTo>
                    <a:pt x="23261" y="145819"/>
                  </a:lnTo>
                  <a:lnTo>
                    <a:pt x="32268" y="151560"/>
                  </a:lnTo>
                  <a:lnTo>
                    <a:pt x="42542" y="155270"/>
                  </a:lnTo>
                  <a:lnTo>
                    <a:pt x="53694" y="156948"/>
                  </a:lnTo>
                  <a:lnTo>
                    <a:pt x="65170" y="156637"/>
                  </a:lnTo>
                  <a:lnTo>
                    <a:pt x="76624" y="154575"/>
                  </a:lnTo>
                  <a:lnTo>
                    <a:pt x="87754" y="151108"/>
                  </a:lnTo>
                  <a:lnTo>
                    <a:pt x="98228" y="146579"/>
                  </a:lnTo>
                  <a:lnTo>
                    <a:pt x="107928" y="141291"/>
                  </a:lnTo>
                  <a:lnTo>
                    <a:pt x="116623" y="135774"/>
                  </a:lnTo>
                  <a:lnTo>
                    <a:pt x="124720" y="130254"/>
                  </a:lnTo>
                  <a:lnTo>
                    <a:pt x="132931" y="124253"/>
                  </a:lnTo>
                  <a:lnTo>
                    <a:pt x="142584" y="116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48500" y="2803870"/>
              <a:ext cx="7852" cy="357970"/>
            </a:xfrm>
            <a:custGeom>
              <a:avLst/>
              <a:gdLst/>
              <a:ahLst/>
              <a:cxnLst/>
              <a:rect l="0" t="0" r="0" b="0"/>
              <a:pathLst>
                <a:path w="7852" h="357970">
                  <a:moveTo>
                    <a:pt x="7851" y="0"/>
                  </a:moveTo>
                  <a:lnTo>
                    <a:pt x="7784" y="11803"/>
                  </a:lnTo>
                  <a:lnTo>
                    <a:pt x="7143" y="23572"/>
                  </a:lnTo>
                  <a:lnTo>
                    <a:pt x="5852" y="36462"/>
                  </a:lnTo>
                  <a:lnTo>
                    <a:pt x="4165" y="50310"/>
                  </a:lnTo>
                  <a:lnTo>
                    <a:pt x="2497" y="64638"/>
                  </a:lnTo>
                  <a:lnTo>
                    <a:pt x="1088" y="79103"/>
                  </a:lnTo>
                  <a:lnTo>
                    <a:pt x="162" y="93380"/>
                  </a:lnTo>
                  <a:lnTo>
                    <a:pt x="0" y="107107"/>
                  </a:lnTo>
                  <a:lnTo>
                    <a:pt x="670" y="120153"/>
                  </a:lnTo>
                  <a:lnTo>
                    <a:pt x="1917" y="132725"/>
                  </a:lnTo>
                  <a:lnTo>
                    <a:pt x="3285" y="145247"/>
                  </a:lnTo>
                  <a:lnTo>
                    <a:pt x="4497" y="157983"/>
                  </a:lnTo>
                  <a:lnTo>
                    <a:pt x="5461" y="171337"/>
                  </a:lnTo>
                  <a:lnTo>
                    <a:pt x="6180" y="185907"/>
                  </a:lnTo>
                  <a:lnTo>
                    <a:pt x="6699" y="201893"/>
                  </a:lnTo>
                  <a:lnTo>
                    <a:pt x="7065" y="218851"/>
                  </a:lnTo>
                  <a:lnTo>
                    <a:pt x="7317" y="235919"/>
                  </a:lnTo>
                  <a:lnTo>
                    <a:pt x="7490" y="252581"/>
                  </a:lnTo>
                  <a:lnTo>
                    <a:pt x="7608" y="268680"/>
                  </a:lnTo>
                  <a:lnTo>
                    <a:pt x="7688" y="284250"/>
                  </a:lnTo>
                  <a:lnTo>
                    <a:pt x="7742" y="299370"/>
                  </a:lnTo>
                  <a:lnTo>
                    <a:pt x="7778" y="313539"/>
                  </a:lnTo>
                  <a:lnTo>
                    <a:pt x="7806" y="327057"/>
                  </a:lnTo>
                  <a:lnTo>
                    <a:pt x="7829" y="341115"/>
                  </a:lnTo>
                  <a:lnTo>
                    <a:pt x="785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30009" y="2931763"/>
              <a:ext cx="231628" cy="51093"/>
            </a:xfrm>
            <a:custGeom>
              <a:avLst/>
              <a:gdLst/>
              <a:ahLst/>
              <a:cxnLst/>
              <a:rect l="0" t="0" r="0" b="0"/>
              <a:pathLst>
                <a:path w="231628" h="51093">
                  <a:moveTo>
                    <a:pt x="231627" y="51092"/>
                  </a:moveTo>
                  <a:lnTo>
                    <a:pt x="225693" y="42424"/>
                  </a:lnTo>
                  <a:lnTo>
                    <a:pt x="219488" y="35358"/>
                  </a:lnTo>
                  <a:lnTo>
                    <a:pt x="212387" y="29253"/>
                  </a:lnTo>
                  <a:lnTo>
                    <a:pt x="204275" y="23851"/>
                  </a:lnTo>
                  <a:lnTo>
                    <a:pt x="194980" y="18989"/>
                  </a:lnTo>
                  <a:lnTo>
                    <a:pt x="184532" y="14535"/>
                  </a:lnTo>
                  <a:lnTo>
                    <a:pt x="173106" y="10540"/>
                  </a:lnTo>
                  <a:lnTo>
                    <a:pt x="160920" y="7229"/>
                  </a:lnTo>
                  <a:lnTo>
                    <a:pt x="148171" y="4667"/>
                  </a:lnTo>
                  <a:lnTo>
                    <a:pt x="135019" y="2776"/>
                  </a:lnTo>
                  <a:lnTo>
                    <a:pt x="121586" y="1424"/>
                  </a:lnTo>
                  <a:lnTo>
                    <a:pt x="107962" y="481"/>
                  </a:lnTo>
                  <a:lnTo>
                    <a:pt x="94372" y="0"/>
                  </a:lnTo>
                  <a:lnTo>
                    <a:pt x="81169" y="201"/>
                  </a:lnTo>
                  <a:lnTo>
                    <a:pt x="68513" y="1146"/>
                  </a:lnTo>
                  <a:lnTo>
                    <a:pt x="56458" y="2602"/>
                  </a:lnTo>
                  <a:lnTo>
                    <a:pt x="43648" y="4269"/>
                  </a:lnTo>
                  <a:lnTo>
                    <a:pt x="26720" y="6292"/>
                  </a:lnTo>
                  <a:lnTo>
                    <a:pt x="0" y="89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251107" y="3056554"/>
              <a:ext cx="5640" cy="136872"/>
            </a:xfrm>
            <a:custGeom>
              <a:avLst/>
              <a:gdLst/>
              <a:ahLst/>
              <a:cxnLst/>
              <a:rect l="0" t="0" r="0" b="0"/>
              <a:pathLst>
                <a:path w="5640" h="136872">
                  <a:moveTo>
                    <a:pt x="0" y="0"/>
                  </a:moveTo>
                  <a:lnTo>
                    <a:pt x="2800" y="11802"/>
                  </a:lnTo>
                  <a:lnTo>
                    <a:pt x="4302" y="23571"/>
                  </a:lnTo>
                  <a:lnTo>
                    <a:pt x="4618" y="36457"/>
                  </a:lnTo>
                  <a:lnTo>
                    <a:pt x="4284" y="50133"/>
                  </a:lnTo>
                  <a:lnTo>
                    <a:pt x="4112" y="63812"/>
                  </a:lnTo>
                  <a:lnTo>
                    <a:pt x="4540" y="77019"/>
                  </a:lnTo>
                  <a:lnTo>
                    <a:pt x="5315" y="89369"/>
                  </a:lnTo>
                  <a:lnTo>
                    <a:pt x="5639" y="101726"/>
                  </a:lnTo>
                  <a:lnTo>
                    <a:pt x="4429" y="11628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72165" y="293021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323614" y="3041427"/>
              <a:ext cx="93236" cy="155870"/>
            </a:xfrm>
            <a:custGeom>
              <a:avLst/>
              <a:gdLst/>
              <a:ahLst/>
              <a:cxnLst/>
              <a:rect l="0" t="0" r="0" b="0"/>
              <a:pathLst>
                <a:path w="93236" h="155870">
                  <a:moveTo>
                    <a:pt x="85421" y="4599"/>
                  </a:moveTo>
                  <a:lnTo>
                    <a:pt x="76620" y="1799"/>
                  </a:lnTo>
                  <a:lnTo>
                    <a:pt x="68273" y="297"/>
                  </a:lnTo>
                  <a:lnTo>
                    <a:pt x="59578" y="0"/>
                  </a:lnTo>
                  <a:lnTo>
                    <a:pt x="50631" y="1024"/>
                  </a:lnTo>
                  <a:lnTo>
                    <a:pt x="41784" y="3789"/>
                  </a:lnTo>
                  <a:lnTo>
                    <a:pt x="33250" y="8369"/>
                  </a:lnTo>
                  <a:lnTo>
                    <a:pt x="25235" y="14702"/>
                  </a:lnTo>
                  <a:lnTo>
                    <a:pt x="18006" y="22766"/>
                  </a:lnTo>
                  <a:lnTo>
                    <a:pt x="11638" y="32374"/>
                  </a:lnTo>
                  <a:lnTo>
                    <a:pt x="6362" y="43229"/>
                  </a:lnTo>
                  <a:lnTo>
                    <a:pt x="2643" y="55031"/>
                  </a:lnTo>
                  <a:lnTo>
                    <a:pt x="585" y="67516"/>
                  </a:lnTo>
                  <a:lnTo>
                    <a:pt x="0" y="80322"/>
                  </a:lnTo>
                  <a:lnTo>
                    <a:pt x="587" y="92992"/>
                  </a:lnTo>
                  <a:lnTo>
                    <a:pt x="2060" y="105285"/>
                  </a:lnTo>
                  <a:lnTo>
                    <a:pt x="4506" y="116996"/>
                  </a:lnTo>
                  <a:lnTo>
                    <a:pt x="8348" y="127869"/>
                  </a:lnTo>
                  <a:lnTo>
                    <a:pt x="13711" y="137832"/>
                  </a:lnTo>
                  <a:lnTo>
                    <a:pt x="20430" y="146336"/>
                  </a:lnTo>
                  <a:lnTo>
                    <a:pt x="28236" y="152314"/>
                  </a:lnTo>
                  <a:lnTo>
                    <a:pt x="36853" y="155404"/>
                  </a:lnTo>
                  <a:lnTo>
                    <a:pt x="45892" y="155869"/>
                  </a:lnTo>
                  <a:lnTo>
                    <a:pt x="54874" y="154213"/>
                  </a:lnTo>
                  <a:lnTo>
                    <a:pt x="63529" y="150945"/>
                  </a:lnTo>
                  <a:lnTo>
                    <a:pt x="71474" y="146179"/>
                  </a:lnTo>
                  <a:lnTo>
                    <a:pt x="78131" y="139641"/>
                  </a:lnTo>
                  <a:lnTo>
                    <a:pt x="83312" y="131322"/>
                  </a:lnTo>
                  <a:lnTo>
                    <a:pt x="87146" y="121468"/>
                  </a:lnTo>
                  <a:lnTo>
                    <a:pt x="89893" y="110406"/>
                  </a:lnTo>
                  <a:lnTo>
                    <a:pt x="91815" y="98448"/>
                  </a:lnTo>
                  <a:lnTo>
                    <a:pt x="92973" y="86012"/>
                  </a:lnTo>
                  <a:lnTo>
                    <a:pt x="93235" y="73598"/>
                  </a:lnTo>
                  <a:lnTo>
                    <a:pt x="92596" y="61483"/>
                  </a:lnTo>
                  <a:lnTo>
                    <a:pt x="90950" y="49995"/>
                  </a:lnTo>
                  <a:lnTo>
                    <a:pt x="87647" y="38370"/>
                  </a:lnTo>
                  <a:lnTo>
                    <a:pt x="80163" y="24474"/>
                  </a:lnTo>
                  <a:lnTo>
                    <a:pt x="64364" y="45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51149" y="3017443"/>
              <a:ext cx="126343" cy="218096"/>
            </a:xfrm>
            <a:custGeom>
              <a:avLst/>
              <a:gdLst/>
              <a:ahLst/>
              <a:cxnLst/>
              <a:rect l="0" t="0" r="0" b="0"/>
              <a:pathLst>
                <a:path w="126343" h="218096">
                  <a:moveTo>
                    <a:pt x="0" y="70697"/>
                  </a:moveTo>
                  <a:lnTo>
                    <a:pt x="2933" y="79498"/>
                  </a:lnTo>
                  <a:lnTo>
                    <a:pt x="5716" y="87845"/>
                  </a:lnTo>
                  <a:lnTo>
                    <a:pt x="8615" y="96548"/>
                  </a:lnTo>
                  <a:lnTo>
                    <a:pt x="11656" y="105841"/>
                  </a:lnTo>
                  <a:lnTo>
                    <a:pt x="14821" y="115985"/>
                  </a:lnTo>
                  <a:lnTo>
                    <a:pt x="18060" y="126932"/>
                  </a:lnTo>
                  <a:lnTo>
                    <a:pt x="20475" y="135128"/>
                  </a:lnTo>
                  <a:lnTo>
                    <a:pt x="21006" y="136575"/>
                  </a:lnTo>
                  <a:lnTo>
                    <a:pt x="20062" y="133153"/>
                  </a:lnTo>
                  <a:lnTo>
                    <a:pt x="18336" y="126699"/>
                  </a:lnTo>
                  <a:lnTo>
                    <a:pt x="16495" y="118102"/>
                  </a:lnTo>
                  <a:lnTo>
                    <a:pt x="14887" y="107919"/>
                  </a:lnTo>
                  <a:lnTo>
                    <a:pt x="13452" y="96737"/>
                  </a:lnTo>
                  <a:lnTo>
                    <a:pt x="11866" y="85197"/>
                  </a:lnTo>
                  <a:lnTo>
                    <a:pt x="9948" y="73674"/>
                  </a:lnTo>
                  <a:lnTo>
                    <a:pt x="7996" y="62318"/>
                  </a:lnTo>
                  <a:lnTo>
                    <a:pt x="6667" y="51154"/>
                  </a:lnTo>
                  <a:lnTo>
                    <a:pt x="6303" y="40170"/>
                  </a:lnTo>
                  <a:lnTo>
                    <a:pt x="7230" y="29657"/>
                  </a:lnTo>
                  <a:lnTo>
                    <a:pt x="9912" y="20195"/>
                  </a:lnTo>
                  <a:lnTo>
                    <a:pt x="14427" y="12028"/>
                  </a:lnTo>
                  <a:lnTo>
                    <a:pt x="20545" y="5561"/>
                  </a:lnTo>
                  <a:lnTo>
                    <a:pt x="27931" y="1497"/>
                  </a:lnTo>
                  <a:lnTo>
                    <a:pt x="36261" y="0"/>
                  </a:lnTo>
                  <a:lnTo>
                    <a:pt x="45105" y="1098"/>
                  </a:lnTo>
                  <a:lnTo>
                    <a:pt x="53953" y="4942"/>
                  </a:lnTo>
                  <a:lnTo>
                    <a:pt x="62523" y="11341"/>
                  </a:lnTo>
                  <a:lnTo>
                    <a:pt x="70581" y="19856"/>
                  </a:lnTo>
                  <a:lnTo>
                    <a:pt x="77846" y="29995"/>
                  </a:lnTo>
                  <a:lnTo>
                    <a:pt x="84251" y="41322"/>
                  </a:lnTo>
                  <a:lnTo>
                    <a:pt x="89893" y="53330"/>
                  </a:lnTo>
                  <a:lnTo>
                    <a:pt x="94926" y="65456"/>
                  </a:lnTo>
                  <a:lnTo>
                    <a:pt x="99496" y="77394"/>
                  </a:lnTo>
                  <a:lnTo>
                    <a:pt x="103567" y="89375"/>
                  </a:lnTo>
                  <a:lnTo>
                    <a:pt x="106929" y="102026"/>
                  </a:lnTo>
                  <a:lnTo>
                    <a:pt x="109525" y="115650"/>
                  </a:lnTo>
                  <a:lnTo>
                    <a:pt x="111441" y="130074"/>
                  </a:lnTo>
                  <a:lnTo>
                    <a:pt x="112808" y="144836"/>
                  </a:lnTo>
                  <a:lnTo>
                    <a:pt x="113769" y="159602"/>
                  </a:lnTo>
                  <a:lnTo>
                    <a:pt x="114634" y="173635"/>
                  </a:lnTo>
                  <a:lnTo>
                    <a:pt x="116060" y="187099"/>
                  </a:lnTo>
                  <a:lnTo>
                    <a:pt x="119294" y="201169"/>
                  </a:lnTo>
                  <a:lnTo>
                    <a:pt x="126342" y="218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10592" y="3013283"/>
              <a:ext cx="146538" cy="222693"/>
            </a:xfrm>
            <a:custGeom>
              <a:avLst/>
              <a:gdLst/>
              <a:ahLst/>
              <a:cxnLst/>
              <a:rect l="0" t="0" r="0" b="0"/>
              <a:pathLst>
                <a:path w="146538" h="222693">
                  <a:moveTo>
                    <a:pt x="93241" y="32743"/>
                  </a:moveTo>
                  <a:lnTo>
                    <a:pt x="90173" y="24075"/>
                  </a:lnTo>
                  <a:lnTo>
                    <a:pt x="86111" y="17009"/>
                  </a:lnTo>
                  <a:lnTo>
                    <a:pt x="80617" y="10913"/>
                  </a:lnTo>
                  <a:lnTo>
                    <a:pt x="73858" y="5857"/>
                  </a:lnTo>
                  <a:lnTo>
                    <a:pt x="66061" y="2291"/>
                  </a:lnTo>
                  <a:lnTo>
                    <a:pt x="57468" y="343"/>
                  </a:lnTo>
                  <a:lnTo>
                    <a:pt x="48456" y="0"/>
                  </a:lnTo>
                  <a:lnTo>
                    <a:pt x="39498" y="1282"/>
                  </a:lnTo>
                  <a:lnTo>
                    <a:pt x="30857" y="4037"/>
                  </a:lnTo>
                  <a:lnTo>
                    <a:pt x="22752" y="8155"/>
                  </a:lnTo>
                  <a:lnTo>
                    <a:pt x="15456" y="13660"/>
                  </a:lnTo>
                  <a:lnTo>
                    <a:pt x="9043" y="20434"/>
                  </a:lnTo>
                  <a:lnTo>
                    <a:pt x="3907" y="28252"/>
                  </a:lnTo>
                  <a:lnTo>
                    <a:pt x="812" y="36870"/>
                  </a:lnTo>
                  <a:lnTo>
                    <a:pt x="0" y="46059"/>
                  </a:lnTo>
                  <a:lnTo>
                    <a:pt x="1573" y="55160"/>
                  </a:lnTo>
                  <a:lnTo>
                    <a:pt x="5745" y="63125"/>
                  </a:lnTo>
                  <a:lnTo>
                    <a:pt x="12367" y="69475"/>
                  </a:lnTo>
                  <a:lnTo>
                    <a:pt x="21032" y="74245"/>
                  </a:lnTo>
                  <a:lnTo>
                    <a:pt x="31274" y="77694"/>
                  </a:lnTo>
                  <a:lnTo>
                    <a:pt x="42670" y="80137"/>
                  </a:lnTo>
                  <a:lnTo>
                    <a:pt x="54724" y="82171"/>
                  </a:lnTo>
                  <a:lnTo>
                    <a:pt x="66882" y="84625"/>
                  </a:lnTo>
                  <a:lnTo>
                    <a:pt x="78827" y="87924"/>
                  </a:lnTo>
                  <a:lnTo>
                    <a:pt x="90303" y="92282"/>
                  </a:lnTo>
                  <a:lnTo>
                    <a:pt x="101018" y="97883"/>
                  </a:lnTo>
                  <a:lnTo>
                    <a:pt x="110889" y="104694"/>
                  </a:lnTo>
                  <a:lnTo>
                    <a:pt x="119840" y="112691"/>
                  </a:lnTo>
                  <a:lnTo>
                    <a:pt x="127714" y="121953"/>
                  </a:lnTo>
                  <a:lnTo>
                    <a:pt x="134524" y="132403"/>
                  </a:lnTo>
                  <a:lnTo>
                    <a:pt x="140099" y="143842"/>
                  </a:lnTo>
                  <a:lnTo>
                    <a:pt x="144021" y="156043"/>
                  </a:lnTo>
                  <a:lnTo>
                    <a:pt x="146206" y="168792"/>
                  </a:lnTo>
                  <a:lnTo>
                    <a:pt x="146537" y="181435"/>
                  </a:lnTo>
                  <a:lnTo>
                    <a:pt x="144715" y="192932"/>
                  </a:lnTo>
                  <a:lnTo>
                    <a:pt x="140784" y="202797"/>
                  </a:lnTo>
                  <a:lnTo>
                    <a:pt x="135062" y="210741"/>
                  </a:lnTo>
                  <a:lnTo>
                    <a:pt x="127940" y="216410"/>
                  </a:lnTo>
                  <a:lnTo>
                    <a:pt x="119785" y="219855"/>
                  </a:lnTo>
                  <a:lnTo>
                    <a:pt x="110768" y="221576"/>
                  </a:lnTo>
                  <a:lnTo>
                    <a:pt x="99681" y="222493"/>
                  </a:lnTo>
                  <a:lnTo>
                    <a:pt x="82203" y="222692"/>
                  </a:lnTo>
                  <a:lnTo>
                    <a:pt x="51127" y="222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30175" y="3256596"/>
              <a:ext cx="54155" cy="189514"/>
            </a:xfrm>
            <a:custGeom>
              <a:avLst/>
              <a:gdLst/>
              <a:ahLst/>
              <a:cxnLst/>
              <a:rect l="0" t="0" r="0" b="0"/>
              <a:pathLst>
                <a:path w="54155" h="189514">
                  <a:moveTo>
                    <a:pt x="0" y="0"/>
                  </a:moveTo>
                  <a:lnTo>
                    <a:pt x="5800" y="11668"/>
                  </a:lnTo>
                  <a:lnTo>
                    <a:pt x="10725" y="22157"/>
                  </a:lnTo>
                  <a:lnTo>
                    <a:pt x="15232" y="32459"/>
                  </a:lnTo>
                  <a:lnTo>
                    <a:pt x="19625" y="42760"/>
                  </a:lnTo>
                  <a:lnTo>
                    <a:pt x="24288" y="53103"/>
                  </a:lnTo>
                  <a:lnTo>
                    <a:pt x="29397" y="63492"/>
                  </a:lnTo>
                  <a:lnTo>
                    <a:pt x="34803" y="73921"/>
                  </a:lnTo>
                  <a:lnTo>
                    <a:pt x="40126" y="84379"/>
                  </a:lnTo>
                  <a:lnTo>
                    <a:pt x="45141" y="94859"/>
                  </a:lnTo>
                  <a:lnTo>
                    <a:pt x="49475" y="105354"/>
                  </a:lnTo>
                  <a:lnTo>
                    <a:pt x="52547" y="115860"/>
                  </a:lnTo>
                  <a:lnTo>
                    <a:pt x="54154" y="126368"/>
                  </a:lnTo>
                  <a:lnTo>
                    <a:pt x="54094" y="136714"/>
                  </a:lnTo>
                  <a:lnTo>
                    <a:pt x="52009" y="146587"/>
                  </a:lnTo>
                  <a:lnTo>
                    <a:pt x="47910" y="155848"/>
                  </a:lnTo>
                  <a:lnTo>
                    <a:pt x="42359" y="164230"/>
                  </a:lnTo>
                  <a:lnTo>
                    <a:pt x="35626" y="172076"/>
                  </a:lnTo>
                  <a:lnTo>
                    <a:pt x="26006" y="180072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2354632" y="3440322"/>
            <a:ext cx="2368913" cy="466184"/>
            <a:chOff x="2354632" y="3440322"/>
            <a:chExt cx="2368913" cy="466184"/>
          </a:xfrm>
        </p:grpSpPr>
        <p:sp>
          <p:nvSpPr>
            <p:cNvPr id="143" name="Freeform 142"/>
            <p:cNvSpPr/>
            <p:nvPr/>
          </p:nvSpPr>
          <p:spPr>
            <a:xfrm>
              <a:off x="2379207" y="3440322"/>
              <a:ext cx="133354" cy="458513"/>
            </a:xfrm>
            <a:custGeom>
              <a:avLst/>
              <a:gdLst/>
              <a:ahLst/>
              <a:cxnLst/>
              <a:rect l="0" t="0" r="0" b="0"/>
              <a:pathLst>
                <a:path w="133354" h="458513">
                  <a:moveTo>
                    <a:pt x="80710" y="458512"/>
                  </a:moveTo>
                  <a:lnTo>
                    <a:pt x="77776" y="449576"/>
                  </a:lnTo>
                  <a:lnTo>
                    <a:pt x="74994" y="439950"/>
                  </a:lnTo>
                  <a:lnTo>
                    <a:pt x="72095" y="428662"/>
                  </a:lnTo>
                  <a:lnTo>
                    <a:pt x="69055" y="415994"/>
                  </a:lnTo>
                  <a:lnTo>
                    <a:pt x="65889" y="402515"/>
                  </a:lnTo>
                  <a:lnTo>
                    <a:pt x="62626" y="388643"/>
                  </a:lnTo>
                  <a:lnTo>
                    <a:pt x="59288" y="374608"/>
                  </a:lnTo>
                  <a:lnTo>
                    <a:pt x="55897" y="360516"/>
                  </a:lnTo>
                  <a:lnTo>
                    <a:pt x="52467" y="346410"/>
                  </a:lnTo>
                  <a:lnTo>
                    <a:pt x="49013" y="332143"/>
                  </a:lnTo>
                  <a:lnTo>
                    <a:pt x="45540" y="317414"/>
                  </a:lnTo>
                  <a:lnTo>
                    <a:pt x="42056" y="302099"/>
                  </a:lnTo>
                  <a:lnTo>
                    <a:pt x="38563" y="286558"/>
                  </a:lnTo>
                  <a:lnTo>
                    <a:pt x="35065" y="271504"/>
                  </a:lnTo>
                  <a:lnTo>
                    <a:pt x="31563" y="257295"/>
                  </a:lnTo>
                  <a:lnTo>
                    <a:pt x="28058" y="243637"/>
                  </a:lnTo>
                  <a:lnTo>
                    <a:pt x="24552" y="229785"/>
                  </a:lnTo>
                  <a:lnTo>
                    <a:pt x="21044" y="215320"/>
                  </a:lnTo>
                  <a:lnTo>
                    <a:pt x="17536" y="200315"/>
                  </a:lnTo>
                  <a:lnTo>
                    <a:pt x="14028" y="185155"/>
                  </a:lnTo>
                  <a:lnTo>
                    <a:pt x="10523" y="170096"/>
                  </a:lnTo>
                  <a:lnTo>
                    <a:pt x="7187" y="155067"/>
                  </a:lnTo>
                  <a:lnTo>
                    <a:pt x="4326" y="139764"/>
                  </a:lnTo>
                  <a:lnTo>
                    <a:pt x="2075" y="124036"/>
                  </a:lnTo>
                  <a:lnTo>
                    <a:pt x="564" y="108202"/>
                  </a:lnTo>
                  <a:lnTo>
                    <a:pt x="0" y="92946"/>
                  </a:lnTo>
                  <a:lnTo>
                    <a:pt x="404" y="78613"/>
                  </a:lnTo>
                  <a:lnTo>
                    <a:pt x="1811" y="65378"/>
                  </a:lnTo>
                  <a:lnTo>
                    <a:pt x="4351" y="53408"/>
                  </a:lnTo>
                  <a:lnTo>
                    <a:pt x="7994" y="42659"/>
                  </a:lnTo>
                  <a:lnTo>
                    <a:pt x="12897" y="33102"/>
                  </a:lnTo>
                  <a:lnTo>
                    <a:pt x="19469" y="24813"/>
                  </a:lnTo>
                  <a:lnTo>
                    <a:pt x="27782" y="17718"/>
                  </a:lnTo>
                  <a:lnTo>
                    <a:pt x="37617" y="11781"/>
                  </a:lnTo>
                  <a:lnTo>
                    <a:pt x="48661" y="7081"/>
                  </a:lnTo>
                  <a:lnTo>
                    <a:pt x="60598" y="3553"/>
                  </a:lnTo>
                  <a:lnTo>
                    <a:pt x="72953" y="1190"/>
                  </a:lnTo>
                  <a:lnTo>
                    <a:pt x="86512" y="0"/>
                  </a:lnTo>
                  <a:lnTo>
                    <a:pt x="104697" y="995"/>
                  </a:lnTo>
                  <a:lnTo>
                    <a:pt x="133353" y="5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354632" y="369879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731" y="68"/>
                  </a:lnTo>
                  <a:lnTo>
                    <a:pt x="125242" y="708"/>
                  </a:lnTo>
                  <a:lnTo>
                    <a:pt x="114936" y="2004"/>
                  </a:lnTo>
                  <a:lnTo>
                    <a:pt x="104462" y="3864"/>
                  </a:lnTo>
                  <a:lnTo>
                    <a:pt x="93470" y="6180"/>
                  </a:lnTo>
                  <a:lnTo>
                    <a:pt x="81832" y="8847"/>
                  </a:lnTo>
                  <a:lnTo>
                    <a:pt x="69751" y="11771"/>
                  </a:lnTo>
                  <a:lnTo>
                    <a:pt x="57644" y="14878"/>
                  </a:lnTo>
                  <a:lnTo>
                    <a:pt x="45775" y="18109"/>
                  </a:lnTo>
                  <a:lnTo>
                    <a:pt x="34667" y="21272"/>
                  </a:lnTo>
                  <a:lnTo>
                    <a:pt x="24091" y="24351"/>
                  </a:lnTo>
                  <a:lnTo>
                    <a:pt x="13121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60594" y="3772492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8" y="44463"/>
                  </a:lnTo>
                  <a:lnTo>
                    <a:pt x="4212" y="54255"/>
                  </a:lnTo>
                  <a:lnTo>
                    <a:pt x="6558" y="64391"/>
                  </a:lnTo>
                  <a:lnTo>
                    <a:pt x="8987" y="76359"/>
                  </a:lnTo>
                  <a:lnTo>
                    <a:pt x="11706" y="94563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54674" y="3635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625502" y="3722913"/>
              <a:ext cx="129214" cy="147137"/>
            </a:xfrm>
            <a:custGeom>
              <a:avLst/>
              <a:gdLst/>
              <a:ahLst/>
              <a:cxnLst/>
              <a:rect l="0" t="0" r="0" b="0"/>
              <a:pathLst>
                <a:path w="129214" h="147137">
                  <a:moveTo>
                    <a:pt x="13400" y="70636"/>
                  </a:moveTo>
                  <a:lnTo>
                    <a:pt x="13467" y="82303"/>
                  </a:lnTo>
                  <a:lnTo>
                    <a:pt x="14107" y="92793"/>
                  </a:lnTo>
                  <a:lnTo>
                    <a:pt x="15408" y="103094"/>
                  </a:lnTo>
                  <a:lnTo>
                    <a:pt x="17441" y="113396"/>
                  </a:lnTo>
                  <a:lnTo>
                    <a:pt x="20405" y="123740"/>
                  </a:lnTo>
                  <a:lnTo>
                    <a:pt x="24276" y="134083"/>
                  </a:lnTo>
                  <a:lnTo>
                    <a:pt x="27199" y="142797"/>
                  </a:lnTo>
                  <a:lnTo>
                    <a:pt x="27244" y="147136"/>
                  </a:lnTo>
                  <a:lnTo>
                    <a:pt x="25511" y="146729"/>
                  </a:lnTo>
                  <a:lnTo>
                    <a:pt x="22902" y="142771"/>
                  </a:lnTo>
                  <a:lnTo>
                    <a:pt x="19860" y="136466"/>
                  </a:lnTo>
                  <a:lnTo>
                    <a:pt x="16598" y="128651"/>
                  </a:lnTo>
                  <a:lnTo>
                    <a:pt x="13222" y="119543"/>
                  </a:lnTo>
                  <a:lnTo>
                    <a:pt x="9786" y="108869"/>
                  </a:lnTo>
                  <a:lnTo>
                    <a:pt x="6327" y="96598"/>
                  </a:lnTo>
                  <a:lnTo>
                    <a:pt x="3187" y="83262"/>
                  </a:lnTo>
                  <a:lnTo>
                    <a:pt x="990" y="69766"/>
                  </a:lnTo>
                  <a:lnTo>
                    <a:pt x="0" y="56654"/>
                  </a:lnTo>
                  <a:lnTo>
                    <a:pt x="320" y="44256"/>
                  </a:lnTo>
                  <a:lnTo>
                    <a:pt x="2055" y="32856"/>
                  </a:lnTo>
                  <a:lnTo>
                    <a:pt x="5117" y="22502"/>
                  </a:lnTo>
                  <a:lnTo>
                    <a:pt x="9444" y="13550"/>
                  </a:lnTo>
                  <a:lnTo>
                    <a:pt x="15089" y="6732"/>
                  </a:lnTo>
                  <a:lnTo>
                    <a:pt x="21953" y="2261"/>
                  </a:lnTo>
                  <a:lnTo>
                    <a:pt x="29662" y="53"/>
                  </a:lnTo>
                  <a:lnTo>
                    <a:pt x="37673" y="0"/>
                  </a:lnTo>
                  <a:lnTo>
                    <a:pt x="45651" y="1819"/>
                  </a:lnTo>
                  <a:lnTo>
                    <a:pt x="53464" y="5291"/>
                  </a:lnTo>
                  <a:lnTo>
                    <a:pt x="61090" y="10355"/>
                  </a:lnTo>
                  <a:lnTo>
                    <a:pt x="68548" y="16829"/>
                  </a:lnTo>
                  <a:lnTo>
                    <a:pt x="75708" y="24445"/>
                  </a:lnTo>
                  <a:lnTo>
                    <a:pt x="82298" y="32926"/>
                  </a:lnTo>
                  <a:lnTo>
                    <a:pt x="88215" y="42037"/>
                  </a:lnTo>
                  <a:lnTo>
                    <a:pt x="93511" y="51596"/>
                  </a:lnTo>
                  <a:lnTo>
                    <a:pt x="98303" y="61464"/>
                  </a:lnTo>
                  <a:lnTo>
                    <a:pt x="102713" y="71537"/>
                  </a:lnTo>
                  <a:lnTo>
                    <a:pt x="106888" y="81485"/>
                  </a:lnTo>
                  <a:lnTo>
                    <a:pt x="111509" y="91826"/>
                  </a:lnTo>
                  <a:lnTo>
                    <a:pt x="118103" y="104585"/>
                  </a:lnTo>
                  <a:lnTo>
                    <a:pt x="129213" y="123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790206" y="3525847"/>
              <a:ext cx="122438" cy="380659"/>
            </a:xfrm>
            <a:custGeom>
              <a:avLst/>
              <a:gdLst/>
              <a:ahLst/>
              <a:cxnLst/>
              <a:rect l="0" t="0" r="0" b="0"/>
              <a:pathLst>
                <a:path w="122438" h="380659">
                  <a:moveTo>
                    <a:pt x="69794" y="267702"/>
                  </a:moveTo>
                  <a:lnTo>
                    <a:pt x="69660" y="256034"/>
                  </a:lnTo>
                  <a:lnTo>
                    <a:pt x="68380" y="245545"/>
                  </a:lnTo>
                  <a:lnTo>
                    <a:pt x="65782" y="235262"/>
                  </a:lnTo>
                  <a:lnTo>
                    <a:pt x="61890" y="225651"/>
                  </a:lnTo>
                  <a:lnTo>
                    <a:pt x="56608" y="217901"/>
                  </a:lnTo>
                  <a:lnTo>
                    <a:pt x="50031" y="212534"/>
                  </a:lnTo>
                  <a:lnTo>
                    <a:pt x="42704" y="209753"/>
                  </a:lnTo>
                  <a:lnTo>
                    <a:pt x="35490" y="209778"/>
                  </a:lnTo>
                  <a:lnTo>
                    <a:pt x="28870" y="212429"/>
                  </a:lnTo>
                  <a:lnTo>
                    <a:pt x="22955" y="217258"/>
                  </a:lnTo>
                  <a:lnTo>
                    <a:pt x="17675" y="223763"/>
                  </a:lnTo>
                  <a:lnTo>
                    <a:pt x="12907" y="231503"/>
                  </a:lnTo>
                  <a:lnTo>
                    <a:pt x="8687" y="240287"/>
                  </a:lnTo>
                  <a:lnTo>
                    <a:pt x="5216" y="250159"/>
                  </a:lnTo>
                  <a:lnTo>
                    <a:pt x="2549" y="261053"/>
                  </a:lnTo>
                  <a:lnTo>
                    <a:pt x="755" y="272639"/>
                  </a:lnTo>
                  <a:lnTo>
                    <a:pt x="0" y="284416"/>
                  </a:lnTo>
                  <a:lnTo>
                    <a:pt x="272" y="296079"/>
                  </a:lnTo>
                  <a:lnTo>
                    <a:pt x="1420" y="307520"/>
                  </a:lnTo>
                  <a:lnTo>
                    <a:pt x="3254" y="318736"/>
                  </a:lnTo>
                  <a:lnTo>
                    <a:pt x="5600" y="329758"/>
                  </a:lnTo>
                  <a:lnTo>
                    <a:pt x="8479" y="340465"/>
                  </a:lnTo>
                  <a:lnTo>
                    <a:pt x="12089" y="350589"/>
                  </a:lnTo>
                  <a:lnTo>
                    <a:pt x="16486" y="360018"/>
                  </a:lnTo>
                  <a:lnTo>
                    <a:pt x="21743" y="368316"/>
                  </a:lnTo>
                  <a:lnTo>
                    <a:pt x="28029" y="374680"/>
                  </a:lnTo>
                  <a:lnTo>
                    <a:pt x="35326" y="378835"/>
                  </a:lnTo>
                  <a:lnTo>
                    <a:pt x="43158" y="380658"/>
                  </a:lnTo>
                  <a:lnTo>
                    <a:pt x="50721" y="379920"/>
                  </a:lnTo>
                  <a:lnTo>
                    <a:pt x="57580" y="376755"/>
                  </a:lnTo>
                  <a:lnTo>
                    <a:pt x="63657" y="371565"/>
                  </a:lnTo>
                  <a:lnTo>
                    <a:pt x="69047" y="364810"/>
                  </a:lnTo>
                  <a:lnTo>
                    <a:pt x="73894" y="356899"/>
                  </a:lnTo>
                  <a:lnTo>
                    <a:pt x="78337" y="347998"/>
                  </a:lnTo>
                  <a:lnTo>
                    <a:pt x="82488" y="338048"/>
                  </a:lnTo>
                  <a:lnTo>
                    <a:pt x="86431" y="327096"/>
                  </a:lnTo>
                  <a:lnTo>
                    <a:pt x="90065" y="315303"/>
                  </a:lnTo>
                  <a:lnTo>
                    <a:pt x="93128" y="302854"/>
                  </a:lnTo>
                  <a:lnTo>
                    <a:pt x="95519" y="289917"/>
                  </a:lnTo>
                  <a:lnTo>
                    <a:pt x="97293" y="276466"/>
                  </a:lnTo>
                  <a:lnTo>
                    <a:pt x="98566" y="262298"/>
                  </a:lnTo>
                  <a:lnTo>
                    <a:pt x="99461" y="247357"/>
                  </a:lnTo>
                  <a:lnTo>
                    <a:pt x="100079" y="231730"/>
                  </a:lnTo>
                  <a:lnTo>
                    <a:pt x="100502" y="215555"/>
                  </a:lnTo>
                  <a:lnTo>
                    <a:pt x="100789" y="198967"/>
                  </a:lnTo>
                  <a:lnTo>
                    <a:pt x="100983" y="182083"/>
                  </a:lnTo>
                  <a:lnTo>
                    <a:pt x="101114" y="164988"/>
                  </a:lnTo>
                  <a:lnTo>
                    <a:pt x="101198" y="147753"/>
                  </a:lnTo>
                  <a:lnTo>
                    <a:pt x="101084" y="130586"/>
                  </a:lnTo>
                  <a:lnTo>
                    <a:pt x="100475" y="113826"/>
                  </a:lnTo>
                  <a:lnTo>
                    <a:pt x="99248" y="97626"/>
                  </a:lnTo>
                  <a:lnTo>
                    <a:pt x="97440" y="81967"/>
                  </a:lnTo>
                  <a:lnTo>
                    <a:pt x="95156" y="66758"/>
                  </a:lnTo>
                  <a:lnTo>
                    <a:pt x="92508" y="51899"/>
                  </a:lnTo>
                  <a:lnTo>
                    <a:pt x="89594" y="37461"/>
                  </a:lnTo>
                  <a:lnTo>
                    <a:pt x="86493" y="23680"/>
                  </a:lnTo>
                  <a:lnTo>
                    <a:pt x="83256" y="10717"/>
                  </a:lnTo>
                  <a:lnTo>
                    <a:pt x="79752" y="1631"/>
                  </a:lnTo>
                  <a:lnTo>
                    <a:pt x="76353" y="0"/>
                  </a:lnTo>
                  <a:lnTo>
                    <a:pt x="73901" y="4159"/>
                  </a:lnTo>
                  <a:lnTo>
                    <a:pt x="72350" y="12004"/>
                  </a:lnTo>
                  <a:lnTo>
                    <a:pt x="71566" y="21965"/>
                  </a:lnTo>
                  <a:lnTo>
                    <a:pt x="71629" y="32866"/>
                  </a:lnTo>
                  <a:lnTo>
                    <a:pt x="72513" y="44054"/>
                  </a:lnTo>
                  <a:lnTo>
                    <a:pt x="73937" y="55399"/>
                  </a:lnTo>
                  <a:lnTo>
                    <a:pt x="75440" y="67111"/>
                  </a:lnTo>
                  <a:lnTo>
                    <a:pt x="76754" y="79309"/>
                  </a:lnTo>
                  <a:lnTo>
                    <a:pt x="77959" y="92307"/>
                  </a:lnTo>
                  <a:lnTo>
                    <a:pt x="79375" y="106639"/>
                  </a:lnTo>
                  <a:lnTo>
                    <a:pt x="81180" y="122473"/>
                  </a:lnTo>
                  <a:lnTo>
                    <a:pt x="83394" y="139499"/>
                  </a:lnTo>
                  <a:lnTo>
                    <a:pt x="85959" y="157146"/>
                  </a:lnTo>
                  <a:lnTo>
                    <a:pt x="88798" y="175009"/>
                  </a:lnTo>
                  <a:lnTo>
                    <a:pt x="91842" y="192730"/>
                  </a:lnTo>
                  <a:lnTo>
                    <a:pt x="95031" y="209928"/>
                  </a:lnTo>
                  <a:lnTo>
                    <a:pt x="98321" y="226455"/>
                  </a:lnTo>
                  <a:lnTo>
                    <a:pt x="101682" y="242349"/>
                  </a:lnTo>
                  <a:lnTo>
                    <a:pt x="105092" y="257722"/>
                  </a:lnTo>
                  <a:lnTo>
                    <a:pt x="108531" y="272686"/>
                  </a:lnTo>
                  <a:lnTo>
                    <a:pt x="111834" y="286935"/>
                  </a:lnTo>
                  <a:lnTo>
                    <a:pt x="115024" y="301253"/>
                  </a:lnTo>
                  <a:lnTo>
                    <a:pt x="118380" y="318019"/>
                  </a:lnTo>
                  <a:lnTo>
                    <a:pt x="122437" y="341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36934" y="3680540"/>
              <a:ext cx="196849" cy="194176"/>
            </a:xfrm>
            <a:custGeom>
              <a:avLst/>
              <a:gdLst/>
              <a:ahLst/>
              <a:cxnLst/>
              <a:rect l="0" t="0" r="0" b="0"/>
              <a:pathLst>
                <a:path w="196849" h="194176">
                  <a:moveTo>
                    <a:pt x="81035" y="70895"/>
                  </a:moveTo>
                  <a:lnTo>
                    <a:pt x="78101" y="62093"/>
                  </a:lnTo>
                  <a:lnTo>
                    <a:pt x="75319" y="53747"/>
                  </a:lnTo>
                  <a:lnTo>
                    <a:pt x="72410" y="45053"/>
                  </a:lnTo>
                  <a:lnTo>
                    <a:pt x="69024" y="36105"/>
                  </a:lnTo>
                  <a:lnTo>
                    <a:pt x="64562" y="27258"/>
                  </a:lnTo>
                  <a:lnTo>
                    <a:pt x="58792" y="18733"/>
                  </a:lnTo>
                  <a:lnTo>
                    <a:pt x="51803" y="11063"/>
                  </a:lnTo>
                  <a:lnTo>
                    <a:pt x="43819" y="5131"/>
                  </a:lnTo>
                  <a:lnTo>
                    <a:pt x="35092" y="1279"/>
                  </a:lnTo>
                  <a:lnTo>
                    <a:pt x="26319" y="0"/>
                  </a:lnTo>
                  <a:lnTo>
                    <a:pt x="18582" y="2170"/>
                  </a:lnTo>
                  <a:lnTo>
                    <a:pt x="12389" y="7927"/>
                  </a:lnTo>
                  <a:lnTo>
                    <a:pt x="7726" y="16655"/>
                  </a:lnTo>
                  <a:lnTo>
                    <a:pt x="4350" y="27396"/>
                  </a:lnTo>
                  <a:lnTo>
                    <a:pt x="1970" y="39389"/>
                  </a:lnTo>
                  <a:lnTo>
                    <a:pt x="487" y="52145"/>
                  </a:lnTo>
                  <a:lnTo>
                    <a:pt x="0" y="65372"/>
                  </a:lnTo>
                  <a:lnTo>
                    <a:pt x="479" y="78886"/>
                  </a:lnTo>
                  <a:lnTo>
                    <a:pt x="1781" y="92415"/>
                  </a:lnTo>
                  <a:lnTo>
                    <a:pt x="3725" y="105586"/>
                  </a:lnTo>
                  <a:lnTo>
                    <a:pt x="6148" y="118227"/>
                  </a:lnTo>
                  <a:lnTo>
                    <a:pt x="9080" y="130346"/>
                  </a:lnTo>
                  <a:lnTo>
                    <a:pt x="12727" y="142025"/>
                  </a:lnTo>
                  <a:lnTo>
                    <a:pt x="17148" y="153357"/>
                  </a:lnTo>
                  <a:lnTo>
                    <a:pt x="22421" y="164104"/>
                  </a:lnTo>
                  <a:lnTo>
                    <a:pt x="28719" y="173723"/>
                  </a:lnTo>
                  <a:lnTo>
                    <a:pt x="36028" y="181994"/>
                  </a:lnTo>
                  <a:lnTo>
                    <a:pt x="44038" y="188531"/>
                  </a:lnTo>
                  <a:lnTo>
                    <a:pt x="52253" y="192642"/>
                  </a:lnTo>
                  <a:lnTo>
                    <a:pt x="60362" y="194175"/>
                  </a:lnTo>
                  <a:lnTo>
                    <a:pt x="68094" y="193272"/>
                  </a:lnTo>
                  <a:lnTo>
                    <a:pt x="75133" y="190090"/>
                  </a:lnTo>
                  <a:lnTo>
                    <a:pt x="81379" y="184948"/>
                  </a:lnTo>
                  <a:lnTo>
                    <a:pt x="86742" y="178093"/>
                  </a:lnTo>
                  <a:lnTo>
                    <a:pt x="91053" y="169606"/>
                  </a:lnTo>
                  <a:lnTo>
                    <a:pt x="94330" y="159685"/>
                  </a:lnTo>
                  <a:lnTo>
                    <a:pt x="96890" y="148772"/>
                  </a:lnTo>
                  <a:lnTo>
                    <a:pt x="99231" y="137455"/>
                  </a:lnTo>
                  <a:lnTo>
                    <a:pt x="101655" y="126104"/>
                  </a:lnTo>
                  <a:lnTo>
                    <a:pt x="103946" y="114874"/>
                  </a:lnTo>
                  <a:lnTo>
                    <a:pt x="105499" y="103800"/>
                  </a:lnTo>
                  <a:lnTo>
                    <a:pt x="106055" y="92942"/>
                  </a:lnTo>
                  <a:lnTo>
                    <a:pt x="106735" y="84839"/>
                  </a:lnTo>
                  <a:lnTo>
                    <a:pt x="108721" y="82580"/>
                  </a:lnTo>
                  <a:lnTo>
                    <a:pt x="111327" y="85004"/>
                  </a:lnTo>
                  <a:lnTo>
                    <a:pt x="114369" y="90452"/>
                  </a:lnTo>
                  <a:lnTo>
                    <a:pt x="118058" y="97778"/>
                  </a:lnTo>
                  <a:lnTo>
                    <a:pt x="122487" y="106259"/>
                  </a:lnTo>
                  <a:lnTo>
                    <a:pt x="127755" y="115132"/>
                  </a:lnTo>
                  <a:lnTo>
                    <a:pt x="134042" y="123514"/>
                  </a:lnTo>
                  <a:lnTo>
                    <a:pt x="141341" y="130972"/>
                  </a:lnTo>
                  <a:lnTo>
                    <a:pt x="149432" y="137130"/>
                  </a:lnTo>
                  <a:lnTo>
                    <a:pt x="158979" y="141970"/>
                  </a:lnTo>
                  <a:lnTo>
                    <a:pt x="173056" y="144794"/>
                  </a:lnTo>
                  <a:lnTo>
                    <a:pt x="196848" y="144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31544" y="3647415"/>
              <a:ext cx="128623" cy="169091"/>
            </a:xfrm>
            <a:custGeom>
              <a:avLst/>
              <a:gdLst/>
              <a:ahLst/>
              <a:cxnLst/>
              <a:rect l="0" t="0" r="0" b="0"/>
              <a:pathLst>
                <a:path w="128623" h="169091">
                  <a:moveTo>
                    <a:pt x="86508" y="30320"/>
                  </a:moveTo>
                  <a:lnTo>
                    <a:pt x="80573" y="21654"/>
                  </a:lnTo>
                  <a:lnTo>
                    <a:pt x="74368" y="14587"/>
                  </a:lnTo>
                  <a:lnTo>
                    <a:pt x="67277" y="8495"/>
                  </a:lnTo>
                  <a:lnTo>
                    <a:pt x="59510" y="3612"/>
                  </a:lnTo>
                  <a:lnTo>
                    <a:pt x="51512" y="695"/>
                  </a:lnTo>
                  <a:lnTo>
                    <a:pt x="43576" y="0"/>
                  </a:lnTo>
                  <a:lnTo>
                    <a:pt x="35974" y="1483"/>
                  </a:lnTo>
                  <a:lnTo>
                    <a:pt x="29029" y="5061"/>
                  </a:lnTo>
                  <a:lnTo>
                    <a:pt x="22846" y="10467"/>
                  </a:lnTo>
                  <a:lnTo>
                    <a:pt x="17356" y="17331"/>
                  </a:lnTo>
                  <a:lnTo>
                    <a:pt x="12428" y="25292"/>
                  </a:lnTo>
                  <a:lnTo>
                    <a:pt x="7932" y="34051"/>
                  </a:lnTo>
                  <a:lnTo>
                    <a:pt x="4081" y="43540"/>
                  </a:lnTo>
                  <a:lnTo>
                    <a:pt x="1398" y="53894"/>
                  </a:lnTo>
                  <a:lnTo>
                    <a:pt x="75" y="65120"/>
                  </a:lnTo>
                  <a:lnTo>
                    <a:pt x="0" y="77099"/>
                  </a:lnTo>
                  <a:lnTo>
                    <a:pt x="939" y="89673"/>
                  </a:lnTo>
                  <a:lnTo>
                    <a:pt x="2649" y="102679"/>
                  </a:lnTo>
                  <a:lnTo>
                    <a:pt x="5083" y="115668"/>
                  </a:lnTo>
                  <a:lnTo>
                    <a:pt x="8387" y="127928"/>
                  </a:lnTo>
                  <a:lnTo>
                    <a:pt x="12579" y="139125"/>
                  </a:lnTo>
                  <a:lnTo>
                    <a:pt x="17868" y="148946"/>
                  </a:lnTo>
                  <a:lnTo>
                    <a:pt x="24706" y="156946"/>
                  </a:lnTo>
                  <a:lnTo>
                    <a:pt x="33192" y="163057"/>
                  </a:lnTo>
                  <a:lnTo>
                    <a:pt x="42806" y="167196"/>
                  </a:lnTo>
                  <a:lnTo>
                    <a:pt x="52637" y="169090"/>
                  </a:lnTo>
                  <a:lnTo>
                    <a:pt x="62133" y="168812"/>
                  </a:lnTo>
                  <a:lnTo>
                    <a:pt x="71116" y="166696"/>
                  </a:lnTo>
                  <a:lnTo>
                    <a:pt x="79602" y="163151"/>
                  </a:lnTo>
                  <a:lnTo>
                    <a:pt x="87672" y="158554"/>
                  </a:lnTo>
                  <a:lnTo>
                    <a:pt x="95316" y="153319"/>
                  </a:lnTo>
                  <a:lnTo>
                    <a:pt x="103263" y="147284"/>
                  </a:lnTo>
                  <a:lnTo>
                    <a:pt x="113332" y="138806"/>
                  </a:lnTo>
                  <a:lnTo>
                    <a:pt x="128622" y="125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687002" y="3635621"/>
              <a:ext cx="125507" cy="156124"/>
            </a:xfrm>
            <a:custGeom>
              <a:avLst/>
              <a:gdLst/>
              <a:ahLst/>
              <a:cxnLst/>
              <a:rect l="0" t="0" r="0" b="0"/>
              <a:pathLst>
                <a:path w="125507" h="156124">
                  <a:moveTo>
                    <a:pt x="67921" y="10529"/>
                  </a:moveTo>
                  <a:lnTo>
                    <a:pt x="59187" y="7796"/>
                  </a:lnTo>
                  <a:lnTo>
                    <a:pt x="51480" y="6934"/>
                  </a:lnTo>
                  <a:lnTo>
                    <a:pt x="44078" y="7929"/>
                  </a:lnTo>
                  <a:lnTo>
                    <a:pt x="36816" y="10641"/>
                  </a:lnTo>
                  <a:lnTo>
                    <a:pt x="29638" y="15074"/>
                  </a:lnTo>
                  <a:lnTo>
                    <a:pt x="22521" y="21067"/>
                  </a:lnTo>
                  <a:lnTo>
                    <a:pt x="15777" y="28498"/>
                  </a:lnTo>
                  <a:lnTo>
                    <a:pt x="10006" y="37373"/>
                  </a:lnTo>
                  <a:lnTo>
                    <a:pt x="5467" y="47555"/>
                  </a:lnTo>
                  <a:lnTo>
                    <a:pt x="2250" y="58643"/>
                  </a:lnTo>
                  <a:lnTo>
                    <a:pt x="458" y="70076"/>
                  </a:lnTo>
                  <a:lnTo>
                    <a:pt x="0" y="81500"/>
                  </a:lnTo>
                  <a:lnTo>
                    <a:pt x="810" y="92609"/>
                  </a:lnTo>
                  <a:lnTo>
                    <a:pt x="2940" y="103070"/>
                  </a:lnTo>
                  <a:lnTo>
                    <a:pt x="6300" y="112771"/>
                  </a:lnTo>
                  <a:lnTo>
                    <a:pt x="10843" y="121777"/>
                  </a:lnTo>
                  <a:lnTo>
                    <a:pt x="16640" y="130220"/>
                  </a:lnTo>
                  <a:lnTo>
                    <a:pt x="23618" y="138224"/>
                  </a:lnTo>
                  <a:lnTo>
                    <a:pt x="31744" y="145416"/>
                  </a:lnTo>
                  <a:lnTo>
                    <a:pt x="41102" y="150962"/>
                  </a:lnTo>
                  <a:lnTo>
                    <a:pt x="51610" y="154537"/>
                  </a:lnTo>
                  <a:lnTo>
                    <a:pt x="62751" y="156123"/>
                  </a:lnTo>
                  <a:lnTo>
                    <a:pt x="73688" y="155751"/>
                  </a:lnTo>
                  <a:lnTo>
                    <a:pt x="83962" y="153642"/>
                  </a:lnTo>
                  <a:lnTo>
                    <a:pt x="93315" y="149973"/>
                  </a:lnTo>
                  <a:lnTo>
                    <a:pt x="101525" y="144778"/>
                  </a:lnTo>
                  <a:lnTo>
                    <a:pt x="108596" y="138211"/>
                  </a:lnTo>
                  <a:lnTo>
                    <a:pt x="114532" y="130363"/>
                  </a:lnTo>
                  <a:lnTo>
                    <a:pt x="119236" y="121193"/>
                  </a:lnTo>
                  <a:lnTo>
                    <a:pt x="122767" y="110806"/>
                  </a:lnTo>
                  <a:lnTo>
                    <a:pt x="124988" y="99578"/>
                  </a:lnTo>
                  <a:lnTo>
                    <a:pt x="125506" y="88049"/>
                  </a:lnTo>
                  <a:lnTo>
                    <a:pt x="124261" y="76556"/>
                  </a:lnTo>
                  <a:lnTo>
                    <a:pt x="121476" y="65230"/>
                  </a:lnTo>
                  <a:lnTo>
                    <a:pt x="117473" y="54092"/>
                  </a:lnTo>
                  <a:lnTo>
                    <a:pt x="112570" y="43132"/>
                  </a:lnTo>
                  <a:lnTo>
                    <a:pt x="107326" y="32769"/>
                  </a:lnTo>
                  <a:lnTo>
                    <a:pt x="102027" y="22839"/>
                  </a:lnTo>
                  <a:lnTo>
                    <a:pt x="96214" y="12470"/>
                  </a:lnTo>
                  <a:lnTo>
                    <a:pt x="889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839150" y="3629230"/>
              <a:ext cx="273742" cy="174848"/>
            </a:xfrm>
            <a:custGeom>
              <a:avLst/>
              <a:gdLst/>
              <a:ahLst/>
              <a:cxnLst/>
              <a:rect l="0" t="0" r="0" b="0"/>
              <a:pathLst>
                <a:path w="273742" h="174848">
                  <a:moveTo>
                    <a:pt x="0" y="37977"/>
                  </a:moveTo>
                  <a:lnTo>
                    <a:pt x="5800" y="46846"/>
                  </a:lnTo>
                  <a:lnTo>
                    <a:pt x="10725" y="55832"/>
                  </a:lnTo>
                  <a:lnTo>
                    <a:pt x="15228" y="65823"/>
                  </a:lnTo>
                  <a:lnTo>
                    <a:pt x="19448" y="76631"/>
                  </a:lnTo>
                  <a:lnTo>
                    <a:pt x="23462" y="87794"/>
                  </a:lnTo>
                  <a:lnTo>
                    <a:pt x="27329" y="98999"/>
                  </a:lnTo>
                  <a:lnTo>
                    <a:pt x="31254" y="110111"/>
                  </a:lnTo>
                  <a:lnTo>
                    <a:pt x="35577" y="121096"/>
                  </a:lnTo>
                  <a:lnTo>
                    <a:pt x="40433" y="131888"/>
                  </a:lnTo>
                  <a:lnTo>
                    <a:pt x="45089" y="139943"/>
                  </a:lnTo>
                  <a:lnTo>
                    <a:pt x="48079" y="142163"/>
                  </a:lnTo>
                  <a:lnTo>
                    <a:pt x="48916" y="139715"/>
                  </a:lnTo>
                  <a:lnTo>
                    <a:pt x="48121" y="134252"/>
                  </a:lnTo>
                  <a:lnTo>
                    <a:pt x="46281" y="126917"/>
                  </a:lnTo>
                  <a:lnTo>
                    <a:pt x="43811" y="118419"/>
                  </a:lnTo>
                  <a:lnTo>
                    <a:pt x="41122" y="109025"/>
                  </a:lnTo>
                  <a:lnTo>
                    <a:pt x="38671" y="98697"/>
                  </a:lnTo>
                  <a:lnTo>
                    <a:pt x="36683" y="87473"/>
                  </a:lnTo>
                  <a:lnTo>
                    <a:pt x="35342" y="75654"/>
                  </a:lnTo>
                  <a:lnTo>
                    <a:pt x="34889" y="63717"/>
                  </a:lnTo>
                  <a:lnTo>
                    <a:pt x="35370" y="51962"/>
                  </a:lnTo>
                  <a:lnTo>
                    <a:pt x="36998" y="41137"/>
                  </a:lnTo>
                  <a:lnTo>
                    <a:pt x="40218" y="32463"/>
                  </a:lnTo>
                  <a:lnTo>
                    <a:pt x="45121" y="26424"/>
                  </a:lnTo>
                  <a:lnTo>
                    <a:pt x="51345" y="23170"/>
                  </a:lnTo>
                  <a:lnTo>
                    <a:pt x="58278" y="22865"/>
                  </a:lnTo>
                  <a:lnTo>
                    <a:pt x="65493" y="25289"/>
                  </a:lnTo>
                  <a:lnTo>
                    <a:pt x="72775" y="29964"/>
                  </a:lnTo>
                  <a:lnTo>
                    <a:pt x="80037" y="36365"/>
                  </a:lnTo>
                  <a:lnTo>
                    <a:pt x="87246" y="44003"/>
                  </a:lnTo>
                  <a:lnTo>
                    <a:pt x="94257" y="51512"/>
                  </a:lnTo>
                  <a:lnTo>
                    <a:pt x="101378" y="56158"/>
                  </a:lnTo>
                  <a:lnTo>
                    <a:pt x="108588" y="56554"/>
                  </a:lnTo>
                  <a:lnTo>
                    <a:pt x="114815" y="53586"/>
                  </a:lnTo>
                  <a:lnTo>
                    <a:pt x="120054" y="48239"/>
                  </a:lnTo>
                  <a:lnTo>
                    <a:pt x="124790" y="41237"/>
                  </a:lnTo>
                  <a:lnTo>
                    <a:pt x="129590" y="33096"/>
                  </a:lnTo>
                  <a:lnTo>
                    <a:pt x="134758" y="24195"/>
                  </a:lnTo>
                  <a:lnTo>
                    <a:pt x="140685" y="15440"/>
                  </a:lnTo>
                  <a:lnTo>
                    <a:pt x="147945" y="8230"/>
                  </a:lnTo>
                  <a:lnTo>
                    <a:pt x="156708" y="3205"/>
                  </a:lnTo>
                  <a:lnTo>
                    <a:pt x="166505" y="477"/>
                  </a:lnTo>
                  <a:lnTo>
                    <a:pt x="176458" y="0"/>
                  </a:lnTo>
                  <a:lnTo>
                    <a:pt x="186031" y="1498"/>
                  </a:lnTo>
                  <a:lnTo>
                    <a:pt x="194894" y="4738"/>
                  </a:lnTo>
                  <a:lnTo>
                    <a:pt x="202767" y="9637"/>
                  </a:lnTo>
                  <a:lnTo>
                    <a:pt x="209612" y="15997"/>
                  </a:lnTo>
                  <a:lnTo>
                    <a:pt x="215564" y="23534"/>
                  </a:lnTo>
                  <a:lnTo>
                    <a:pt x="220811" y="31962"/>
                  </a:lnTo>
                  <a:lnTo>
                    <a:pt x="225538" y="41037"/>
                  </a:lnTo>
                  <a:lnTo>
                    <a:pt x="230056" y="50571"/>
                  </a:lnTo>
                  <a:lnTo>
                    <a:pt x="234784" y="60423"/>
                  </a:lnTo>
                  <a:lnTo>
                    <a:pt x="239925" y="70499"/>
                  </a:lnTo>
                  <a:lnTo>
                    <a:pt x="245175" y="80893"/>
                  </a:lnTo>
                  <a:lnTo>
                    <a:pt x="249859" y="91863"/>
                  </a:lnTo>
                  <a:lnTo>
                    <a:pt x="253641" y="103497"/>
                  </a:lnTo>
                  <a:lnTo>
                    <a:pt x="256705" y="115515"/>
                  </a:lnTo>
                  <a:lnTo>
                    <a:pt x="259994" y="128747"/>
                  </a:lnTo>
                  <a:lnTo>
                    <a:pt x="264911" y="146593"/>
                  </a:lnTo>
                  <a:lnTo>
                    <a:pt x="273741" y="174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133948" y="3596432"/>
              <a:ext cx="221100" cy="176061"/>
            </a:xfrm>
            <a:custGeom>
              <a:avLst/>
              <a:gdLst/>
              <a:ahLst/>
              <a:cxnLst/>
              <a:rect l="0" t="0" r="0" b="0"/>
              <a:pathLst>
                <a:path w="221100" h="176061">
                  <a:moveTo>
                    <a:pt x="0" y="81303"/>
                  </a:moveTo>
                  <a:lnTo>
                    <a:pt x="2934" y="90104"/>
                  </a:lnTo>
                  <a:lnTo>
                    <a:pt x="5717" y="98451"/>
                  </a:lnTo>
                  <a:lnTo>
                    <a:pt x="8616" y="107150"/>
                  </a:lnTo>
                  <a:lnTo>
                    <a:pt x="11656" y="116271"/>
                  </a:lnTo>
                  <a:lnTo>
                    <a:pt x="14821" y="125766"/>
                  </a:lnTo>
                  <a:lnTo>
                    <a:pt x="18085" y="135558"/>
                  </a:lnTo>
                  <a:lnTo>
                    <a:pt x="21423" y="145572"/>
                  </a:lnTo>
                  <a:lnTo>
                    <a:pt x="24814" y="155746"/>
                  </a:lnTo>
                  <a:lnTo>
                    <a:pt x="28227" y="165962"/>
                  </a:lnTo>
                  <a:lnTo>
                    <a:pt x="31074" y="173689"/>
                  </a:lnTo>
                  <a:lnTo>
                    <a:pt x="32603" y="175612"/>
                  </a:lnTo>
                  <a:lnTo>
                    <a:pt x="33075" y="172389"/>
                  </a:lnTo>
                  <a:lnTo>
                    <a:pt x="33007" y="165527"/>
                  </a:lnTo>
                  <a:lnTo>
                    <a:pt x="32580" y="156229"/>
                  </a:lnTo>
                  <a:lnTo>
                    <a:pt x="31652" y="145322"/>
                  </a:lnTo>
                  <a:lnTo>
                    <a:pt x="30161" y="133357"/>
                  </a:lnTo>
                  <a:lnTo>
                    <a:pt x="28318" y="120692"/>
                  </a:lnTo>
                  <a:lnTo>
                    <a:pt x="26530" y="107567"/>
                  </a:lnTo>
                  <a:lnTo>
                    <a:pt x="25033" y="94140"/>
                  </a:lnTo>
                  <a:lnTo>
                    <a:pt x="24042" y="80678"/>
                  </a:lnTo>
                  <a:lnTo>
                    <a:pt x="23834" y="67556"/>
                  </a:lnTo>
                  <a:lnTo>
                    <a:pt x="24486" y="54969"/>
                  </a:lnTo>
                  <a:lnTo>
                    <a:pt x="26230" y="43566"/>
                  </a:lnTo>
                  <a:lnTo>
                    <a:pt x="29528" y="34497"/>
                  </a:lnTo>
                  <a:lnTo>
                    <a:pt x="34480" y="28190"/>
                  </a:lnTo>
                  <a:lnTo>
                    <a:pt x="40567" y="24753"/>
                  </a:lnTo>
                  <a:lnTo>
                    <a:pt x="46876" y="24326"/>
                  </a:lnTo>
                  <a:lnTo>
                    <a:pt x="52858" y="26672"/>
                  </a:lnTo>
                  <a:lnTo>
                    <a:pt x="58498" y="31465"/>
                  </a:lnTo>
                  <a:lnTo>
                    <a:pt x="64118" y="38477"/>
                  </a:lnTo>
                  <a:lnTo>
                    <a:pt x="69929" y="47366"/>
                  </a:lnTo>
                  <a:lnTo>
                    <a:pt x="75833" y="57567"/>
                  </a:lnTo>
                  <a:lnTo>
                    <a:pt x="81503" y="68396"/>
                  </a:lnTo>
                  <a:lnTo>
                    <a:pt x="86775" y="79346"/>
                  </a:lnTo>
                  <a:lnTo>
                    <a:pt x="91895" y="87769"/>
                  </a:lnTo>
                  <a:lnTo>
                    <a:pt x="96574" y="90299"/>
                  </a:lnTo>
                  <a:lnTo>
                    <a:pt x="99874" y="87494"/>
                  </a:lnTo>
                  <a:lnTo>
                    <a:pt x="101951" y="80895"/>
                  </a:lnTo>
                  <a:lnTo>
                    <a:pt x="103385" y="71926"/>
                  </a:lnTo>
                  <a:lnTo>
                    <a:pt x="104803" y="61762"/>
                  </a:lnTo>
                  <a:lnTo>
                    <a:pt x="106536" y="51112"/>
                  </a:lnTo>
                  <a:lnTo>
                    <a:pt x="108831" y="40482"/>
                  </a:lnTo>
                  <a:lnTo>
                    <a:pt x="111964" y="30324"/>
                  </a:lnTo>
                  <a:lnTo>
                    <a:pt x="116004" y="20830"/>
                  </a:lnTo>
                  <a:lnTo>
                    <a:pt x="121171" y="12466"/>
                  </a:lnTo>
                  <a:lnTo>
                    <a:pt x="127920" y="6048"/>
                  </a:lnTo>
                  <a:lnTo>
                    <a:pt x="136336" y="1852"/>
                  </a:lnTo>
                  <a:lnTo>
                    <a:pt x="145732" y="0"/>
                  </a:lnTo>
                  <a:lnTo>
                    <a:pt x="154883" y="717"/>
                  </a:lnTo>
                  <a:lnTo>
                    <a:pt x="163104" y="3867"/>
                  </a:lnTo>
                  <a:lnTo>
                    <a:pt x="170247" y="9047"/>
                  </a:lnTo>
                  <a:lnTo>
                    <a:pt x="176426" y="15795"/>
                  </a:lnTo>
                  <a:lnTo>
                    <a:pt x="181838" y="23697"/>
                  </a:lnTo>
                  <a:lnTo>
                    <a:pt x="186678" y="32422"/>
                  </a:lnTo>
                  <a:lnTo>
                    <a:pt x="191103" y="41721"/>
                  </a:lnTo>
                  <a:lnTo>
                    <a:pt x="195239" y="51418"/>
                  </a:lnTo>
                  <a:lnTo>
                    <a:pt x="199172" y="61386"/>
                  </a:lnTo>
                  <a:lnTo>
                    <a:pt x="202968" y="71538"/>
                  </a:lnTo>
                  <a:lnTo>
                    <a:pt x="206666" y="81818"/>
                  </a:lnTo>
                  <a:lnTo>
                    <a:pt x="210132" y="92350"/>
                  </a:lnTo>
                  <a:lnTo>
                    <a:pt x="213080" y="103413"/>
                  </a:lnTo>
                  <a:lnTo>
                    <a:pt x="215394" y="115106"/>
                  </a:lnTo>
                  <a:lnTo>
                    <a:pt x="217120" y="126965"/>
                  </a:lnTo>
                  <a:lnTo>
                    <a:pt x="218548" y="139329"/>
                  </a:lnTo>
                  <a:lnTo>
                    <a:pt x="219803" y="154403"/>
                  </a:lnTo>
                  <a:lnTo>
                    <a:pt x="221099" y="176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384242" y="3604036"/>
              <a:ext cx="120347" cy="186122"/>
            </a:xfrm>
            <a:custGeom>
              <a:avLst/>
              <a:gdLst/>
              <a:ahLst/>
              <a:cxnLst/>
              <a:rect l="0" t="0" r="0" b="0"/>
              <a:pathLst>
                <a:path w="120347" h="186122">
                  <a:moveTo>
                    <a:pt x="55033" y="0"/>
                  </a:moveTo>
                  <a:lnTo>
                    <a:pt x="49165" y="5868"/>
                  </a:lnTo>
                  <a:lnTo>
                    <a:pt x="43600" y="11432"/>
                  </a:lnTo>
                  <a:lnTo>
                    <a:pt x="37806" y="17236"/>
                  </a:lnTo>
                  <a:lnTo>
                    <a:pt x="31898" y="23489"/>
                  </a:lnTo>
                  <a:lnTo>
                    <a:pt x="26217" y="30468"/>
                  </a:lnTo>
                  <a:lnTo>
                    <a:pt x="20942" y="38253"/>
                  </a:lnTo>
                  <a:lnTo>
                    <a:pt x="16092" y="46928"/>
                  </a:lnTo>
                  <a:lnTo>
                    <a:pt x="11605" y="56655"/>
                  </a:lnTo>
                  <a:lnTo>
                    <a:pt x="7413" y="67422"/>
                  </a:lnTo>
                  <a:lnTo>
                    <a:pt x="3768" y="79075"/>
                  </a:lnTo>
                  <a:lnTo>
                    <a:pt x="1224" y="91421"/>
                  </a:lnTo>
                  <a:lnTo>
                    <a:pt x="0" y="104276"/>
                  </a:lnTo>
                  <a:lnTo>
                    <a:pt x="160" y="117331"/>
                  </a:lnTo>
                  <a:lnTo>
                    <a:pt x="1789" y="130167"/>
                  </a:lnTo>
                  <a:lnTo>
                    <a:pt x="4781" y="142569"/>
                  </a:lnTo>
                  <a:lnTo>
                    <a:pt x="9060" y="154183"/>
                  </a:lnTo>
                  <a:lnTo>
                    <a:pt x="14673" y="164457"/>
                  </a:lnTo>
                  <a:lnTo>
                    <a:pt x="21520" y="173205"/>
                  </a:lnTo>
                  <a:lnTo>
                    <a:pt x="29387" y="180079"/>
                  </a:lnTo>
                  <a:lnTo>
                    <a:pt x="38038" y="184423"/>
                  </a:lnTo>
                  <a:lnTo>
                    <a:pt x="47258" y="186121"/>
                  </a:lnTo>
                  <a:lnTo>
                    <a:pt x="56719" y="185500"/>
                  </a:lnTo>
                  <a:lnTo>
                    <a:pt x="65990" y="183040"/>
                  </a:lnTo>
                  <a:lnTo>
                    <a:pt x="74849" y="179202"/>
                  </a:lnTo>
                  <a:lnTo>
                    <a:pt x="83101" y="174206"/>
                  </a:lnTo>
                  <a:lnTo>
                    <a:pt x="90498" y="168038"/>
                  </a:lnTo>
                  <a:lnTo>
                    <a:pt x="96992" y="160782"/>
                  </a:lnTo>
                  <a:lnTo>
                    <a:pt x="102693" y="152624"/>
                  </a:lnTo>
                  <a:lnTo>
                    <a:pt x="107764" y="143771"/>
                  </a:lnTo>
                  <a:lnTo>
                    <a:pt x="112356" y="134406"/>
                  </a:lnTo>
                  <a:lnTo>
                    <a:pt x="116272" y="124677"/>
                  </a:lnTo>
                  <a:lnTo>
                    <a:pt x="118999" y="114692"/>
                  </a:lnTo>
                  <a:lnTo>
                    <a:pt x="120346" y="104532"/>
                  </a:lnTo>
                  <a:lnTo>
                    <a:pt x="120267" y="94252"/>
                  </a:lnTo>
                  <a:lnTo>
                    <a:pt x="118693" y="83890"/>
                  </a:lnTo>
                  <a:lnTo>
                    <a:pt x="115744" y="73479"/>
                  </a:lnTo>
                  <a:lnTo>
                    <a:pt x="111662" y="63198"/>
                  </a:lnTo>
                  <a:lnTo>
                    <a:pt x="106714" y="53367"/>
                  </a:lnTo>
                  <a:lnTo>
                    <a:pt x="101140" y="44135"/>
                  </a:lnTo>
                  <a:lnTo>
                    <a:pt x="95429" y="35772"/>
                  </a:lnTo>
                  <a:lnTo>
                    <a:pt x="89758" y="27942"/>
                  </a:lnTo>
                  <a:lnTo>
                    <a:pt x="83633" y="19957"/>
                  </a:lnTo>
                  <a:lnTo>
                    <a:pt x="7609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544560" y="3586363"/>
              <a:ext cx="178985" cy="207187"/>
            </a:xfrm>
            <a:custGeom>
              <a:avLst/>
              <a:gdLst/>
              <a:ahLst/>
              <a:cxnLst/>
              <a:rect l="0" t="0" r="0" b="0"/>
              <a:pathLst>
                <a:path w="178985" h="207187">
                  <a:moveTo>
                    <a:pt x="0" y="112429"/>
                  </a:moveTo>
                  <a:lnTo>
                    <a:pt x="5801" y="121231"/>
                  </a:lnTo>
                  <a:lnTo>
                    <a:pt x="10725" y="129578"/>
                  </a:lnTo>
                  <a:lnTo>
                    <a:pt x="15205" y="138199"/>
                  </a:lnTo>
                  <a:lnTo>
                    <a:pt x="18570" y="144466"/>
                  </a:lnTo>
                  <a:lnTo>
                    <a:pt x="19851" y="145222"/>
                  </a:lnTo>
                  <a:lnTo>
                    <a:pt x="19392" y="141806"/>
                  </a:lnTo>
                  <a:lnTo>
                    <a:pt x="17950" y="135604"/>
                  </a:lnTo>
                  <a:lnTo>
                    <a:pt x="16271" y="127299"/>
                  </a:lnTo>
                  <a:lnTo>
                    <a:pt x="14759" y="117368"/>
                  </a:lnTo>
                  <a:lnTo>
                    <a:pt x="13549" y="106215"/>
                  </a:lnTo>
                  <a:lnTo>
                    <a:pt x="12642" y="94176"/>
                  </a:lnTo>
                  <a:lnTo>
                    <a:pt x="11991" y="81511"/>
                  </a:lnTo>
                  <a:lnTo>
                    <a:pt x="11702" y="68578"/>
                  </a:lnTo>
                  <a:lnTo>
                    <a:pt x="12030" y="55818"/>
                  </a:lnTo>
                  <a:lnTo>
                    <a:pt x="13073" y="43466"/>
                  </a:lnTo>
                  <a:lnTo>
                    <a:pt x="15095" y="31884"/>
                  </a:lnTo>
                  <a:lnTo>
                    <a:pt x="18587" y="21631"/>
                  </a:lnTo>
                  <a:lnTo>
                    <a:pt x="23677" y="12897"/>
                  </a:lnTo>
                  <a:lnTo>
                    <a:pt x="30028" y="6032"/>
                  </a:lnTo>
                  <a:lnTo>
                    <a:pt x="37046" y="1694"/>
                  </a:lnTo>
                  <a:lnTo>
                    <a:pt x="44319" y="0"/>
                  </a:lnTo>
                  <a:lnTo>
                    <a:pt x="51639" y="624"/>
                  </a:lnTo>
                  <a:lnTo>
                    <a:pt x="58926" y="3086"/>
                  </a:lnTo>
                  <a:lnTo>
                    <a:pt x="66157" y="6924"/>
                  </a:lnTo>
                  <a:lnTo>
                    <a:pt x="73335" y="11921"/>
                  </a:lnTo>
                  <a:lnTo>
                    <a:pt x="80468" y="18090"/>
                  </a:lnTo>
                  <a:lnTo>
                    <a:pt x="87562" y="25346"/>
                  </a:lnTo>
                  <a:lnTo>
                    <a:pt x="94463" y="33504"/>
                  </a:lnTo>
                  <a:lnTo>
                    <a:pt x="100871" y="42358"/>
                  </a:lnTo>
                  <a:lnTo>
                    <a:pt x="106667" y="51723"/>
                  </a:lnTo>
                  <a:lnTo>
                    <a:pt x="112051" y="61453"/>
                  </a:lnTo>
                  <a:lnTo>
                    <a:pt x="117434" y="71437"/>
                  </a:lnTo>
                  <a:lnTo>
                    <a:pt x="123053" y="81597"/>
                  </a:lnTo>
                  <a:lnTo>
                    <a:pt x="128812" y="91877"/>
                  </a:lnTo>
                  <a:lnTo>
                    <a:pt x="134378" y="102238"/>
                  </a:lnTo>
                  <a:lnTo>
                    <a:pt x="139568" y="112655"/>
                  </a:lnTo>
                  <a:lnTo>
                    <a:pt x="144358" y="123109"/>
                  </a:lnTo>
                  <a:lnTo>
                    <a:pt x="148802" y="133587"/>
                  </a:lnTo>
                  <a:lnTo>
                    <a:pt x="152974" y="144077"/>
                  </a:lnTo>
                  <a:lnTo>
                    <a:pt x="156987" y="154505"/>
                  </a:lnTo>
                  <a:lnTo>
                    <a:pt x="161482" y="165965"/>
                  </a:lnTo>
                  <a:lnTo>
                    <a:pt x="167974" y="181701"/>
                  </a:lnTo>
                  <a:lnTo>
                    <a:pt x="178984" y="2071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005189" y="3416349"/>
            <a:ext cx="1602958" cy="450900"/>
            <a:chOff x="5005189" y="3416349"/>
            <a:chExt cx="1602958" cy="450900"/>
          </a:xfrm>
        </p:grpSpPr>
        <p:sp>
          <p:nvSpPr>
            <p:cNvPr id="157" name="Freeform 156"/>
            <p:cNvSpPr/>
            <p:nvPr/>
          </p:nvSpPr>
          <p:spPr>
            <a:xfrm>
              <a:off x="5005189" y="3416349"/>
              <a:ext cx="270906" cy="388469"/>
            </a:xfrm>
            <a:custGeom>
              <a:avLst/>
              <a:gdLst/>
              <a:ahLst/>
              <a:cxnLst/>
              <a:rect l="0" t="0" r="0" b="0"/>
              <a:pathLst>
                <a:path w="270906" h="388469">
                  <a:moveTo>
                    <a:pt x="118438" y="261386"/>
                  </a:moveTo>
                  <a:lnTo>
                    <a:pt x="115437" y="252585"/>
                  </a:lnTo>
                  <a:lnTo>
                    <a:pt x="112015" y="244239"/>
                  </a:lnTo>
                  <a:lnTo>
                    <a:pt x="107809" y="235558"/>
                  </a:lnTo>
                  <a:lnTo>
                    <a:pt x="102564" y="227128"/>
                  </a:lnTo>
                  <a:lnTo>
                    <a:pt x="95786" y="220226"/>
                  </a:lnTo>
                  <a:lnTo>
                    <a:pt x="87359" y="215451"/>
                  </a:lnTo>
                  <a:lnTo>
                    <a:pt x="77791" y="212913"/>
                  </a:lnTo>
                  <a:lnTo>
                    <a:pt x="67996" y="212574"/>
                  </a:lnTo>
                  <a:lnTo>
                    <a:pt x="58531" y="214169"/>
                  </a:lnTo>
                  <a:lnTo>
                    <a:pt x="49740" y="217476"/>
                  </a:lnTo>
                  <a:lnTo>
                    <a:pt x="41915" y="222421"/>
                  </a:lnTo>
                  <a:lnTo>
                    <a:pt x="35102" y="228813"/>
                  </a:lnTo>
                  <a:lnTo>
                    <a:pt x="29172" y="236372"/>
                  </a:lnTo>
                  <a:lnTo>
                    <a:pt x="23939" y="244814"/>
                  </a:lnTo>
                  <a:lnTo>
                    <a:pt x="19227" y="253903"/>
                  </a:lnTo>
                  <a:lnTo>
                    <a:pt x="14889" y="263616"/>
                  </a:lnTo>
                  <a:lnTo>
                    <a:pt x="10814" y="274122"/>
                  </a:lnTo>
                  <a:lnTo>
                    <a:pt x="6930" y="285444"/>
                  </a:lnTo>
                  <a:lnTo>
                    <a:pt x="3507" y="297320"/>
                  </a:lnTo>
                  <a:lnTo>
                    <a:pt x="1120" y="309291"/>
                  </a:lnTo>
                  <a:lnTo>
                    <a:pt x="0" y="321085"/>
                  </a:lnTo>
                  <a:lnTo>
                    <a:pt x="63" y="332614"/>
                  </a:lnTo>
                  <a:lnTo>
                    <a:pt x="1094" y="343889"/>
                  </a:lnTo>
                  <a:lnTo>
                    <a:pt x="2876" y="354940"/>
                  </a:lnTo>
                  <a:lnTo>
                    <a:pt x="5698" y="365327"/>
                  </a:lnTo>
                  <a:lnTo>
                    <a:pt x="10327" y="374172"/>
                  </a:lnTo>
                  <a:lnTo>
                    <a:pt x="17026" y="381111"/>
                  </a:lnTo>
                  <a:lnTo>
                    <a:pt x="25287" y="385939"/>
                  </a:lnTo>
                  <a:lnTo>
                    <a:pt x="34134" y="388364"/>
                  </a:lnTo>
                  <a:lnTo>
                    <a:pt x="42932" y="388468"/>
                  </a:lnTo>
                  <a:lnTo>
                    <a:pt x="51431" y="386455"/>
                  </a:lnTo>
                  <a:lnTo>
                    <a:pt x="59584" y="382453"/>
                  </a:lnTo>
                  <a:lnTo>
                    <a:pt x="67431" y="376731"/>
                  </a:lnTo>
                  <a:lnTo>
                    <a:pt x="75040" y="369639"/>
                  </a:lnTo>
                  <a:lnTo>
                    <a:pt x="82469" y="361517"/>
                  </a:lnTo>
                  <a:lnTo>
                    <a:pt x="89767" y="352651"/>
                  </a:lnTo>
                  <a:lnTo>
                    <a:pt x="96806" y="343258"/>
                  </a:lnTo>
                  <a:lnTo>
                    <a:pt x="103307" y="333502"/>
                  </a:lnTo>
                  <a:lnTo>
                    <a:pt x="109161" y="323490"/>
                  </a:lnTo>
                  <a:lnTo>
                    <a:pt x="114414" y="313140"/>
                  </a:lnTo>
                  <a:lnTo>
                    <a:pt x="119176" y="302199"/>
                  </a:lnTo>
                  <a:lnTo>
                    <a:pt x="123561" y="290575"/>
                  </a:lnTo>
                  <a:lnTo>
                    <a:pt x="127507" y="278327"/>
                  </a:lnTo>
                  <a:lnTo>
                    <a:pt x="130785" y="265572"/>
                  </a:lnTo>
                  <a:lnTo>
                    <a:pt x="133329" y="252440"/>
                  </a:lnTo>
                  <a:lnTo>
                    <a:pt x="135378" y="239197"/>
                  </a:lnTo>
                  <a:lnTo>
                    <a:pt x="137369" y="226234"/>
                  </a:lnTo>
                  <a:lnTo>
                    <a:pt x="139557" y="213734"/>
                  </a:lnTo>
                  <a:lnTo>
                    <a:pt x="141859" y="201544"/>
                  </a:lnTo>
                  <a:lnTo>
                    <a:pt x="143951" y="189285"/>
                  </a:lnTo>
                  <a:lnTo>
                    <a:pt x="145655" y="176739"/>
                  </a:lnTo>
                  <a:lnTo>
                    <a:pt x="146952" y="163853"/>
                  </a:lnTo>
                  <a:lnTo>
                    <a:pt x="147896" y="150663"/>
                  </a:lnTo>
                  <a:lnTo>
                    <a:pt x="148566" y="137229"/>
                  </a:lnTo>
                  <a:lnTo>
                    <a:pt x="149033" y="123614"/>
                  </a:lnTo>
                  <a:lnTo>
                    <a:pt x="149354" y="109867"/>
                  </a:lnTo>
                  <a:lnTo>
                    <a:pt x="149568" y="96033"/>
                  </a:lnTo>
                  <a:lnTo>
                    <a:pt x="149543" y="82302"/>
                  </a:lnTo>
                  <a:lnTo>
                    <a:pt x="148994" y="69004"/>
                  </a:lnTo>
                  <a:lnTo>
                    <a:pt x="147808" y="56280"/>
                  </a:lnTo>
                  <a:lnTo>
                    <a:pt x="146028" y="44109"/>
                  </a:lnTo>
                  <a:lnTo>
                    <a:pt x="143762" y="32395"/>
                  </a:lnTo>
                  <a:lnTo>
                    <a:pt x="141122" y="21055"/>
                  </a:lnTo>
                  <a:lnTo>
                    <a:pt x="138021" y="10818"/>
                  </a:lnTo>
                  <a:lnTo>
                    <a:pt x="133453" y="3395"/>
                  </a:lnTo>
                  <a:lnTo>
                    <a:pt x="127436" y="0"/>
                  </a:lnTo>
                  <a:lnTo>
                    <a:pt x="121986" y="855"/>
                  </a:lnTo>
                  <a:lnTo>
                    <a:pt x="117768" y="5354"/>
                  </a:lnTo>
                  <a:lnTo>
                    <a:pt x="114705" y="12669"/>
                  </a:lnTo>
                  <a:lnTo>
                    <a:pt x="112547" y="22047"/>
                  </a:lnTo>
                  <a:lnTo>
                    <a:pt x="111053" y="32891"/>
                  </a:lnTo>
                  <a:lnTo>
                    <a:pt x="110031" y="44757"/>
                  </a:lnTo>
                  <a:lnTo>
                    <a:pt x="109337" y="57325"/>
                  </a:lnTo>
                  <a:lnTo>
                    <a:pt x="108867" y="70373"/>
                  </a:lnTo>
                  <a:lnTo>
                    <a:pt x="108551" y="83747"/>
                  </a:lnTo>
                  <a:lnTo>
                    <a:pt x="108339" y="97339"/>
                  </a:lnTo>
                  <a:lnTo>
                    <a:pt x="108196" y="111083"/>
                  </a:lnTo>
                  <a:lnTo>
                    <a:pt x="108101" y="125094"/>
                  </a:lnTo>
                  <a:lnTo>
                    <a:pt x="108037" y="139647"/>
                  </a:lnTo>
                  <a:lnTo>
                    <a:pt x="108000" y="154845"/>
                  </a:lnTo>
                  <a:lnTo>
                    <a:pt x="108145" y="170476"/>
                  </a:lnTo>
                  <a:lnTo>
                    <a:pt x="108774" y="186122"/>
                  </a:lnTo>
                  <a:lnTo>
                    <a:pt x="110014" y="201537"/>
                  </a:lnTo>
                  <a:lnTo>
                    <a:pt x="111830" y="216650"/>
                  </a:lnTo>
                  <a:lnTo>
                    <a:pt x="114121" y="231484"/>
                  </a:lnTo>
                  <a:lnTo>
                    <a:pt x="116774" y="246088"/>
                  </a:lnTo>
                  <a:lnTo>
                    <a:pt x="119690" y="260353"/>
                  </a:lnTo>
                  <a:lnTo>
                    <a:pt x="122793" y="274019"/>
                  </a:lnTo>
                  <a:lnTo>
                    <a:pt x="126032" y="286925"/>
                  </a:lnTo>
                  <a:lnTo>
                    <a:pt x="129549" y="296765"/>
                  </a:lnTo>
                  <a:lnTo>
                    <a:pt x="133468" y="300847"/>
                  </a:lnTo>
                  <a:lnTo>
                    <a:pt x="137864" y="300653"/>
                  </a:lnTo>
                  <a:lnTo>
                    <a:pt x="143185" y="298211"/>
                  </a:lnTo>
                  <a:lnTo>
                    <a:pt x="149791" y="294951"/>
                  </a:lnTo>
                  <a:lnTo>
                    <a:pt x="157915" y="291814"/>
                  </a:lnTo>
                  <a:lnTo>
                    <a:pt x="167496" y="289206"/>
                  </a:lnTo>
                  <a:lnTo>
                    <a:pt x="178132" y="287035"/>
                  </a:lnTo>
                  <a:lnTo>
                    <a:pt x="189239" y="284925"/>
                  </a:lnTo>
                  <a:lnTo>
                    <a:pt x="200433" y="282627"/>
                  </a:lnTo>
                  <a:lnTo>
                    <a:pt x="211384" y="279904"/>
                  </a:lnTo>
                  <a:lnTo>
                    <a:pt x="221735" y="276460"/>
                  </a:lnTo>
                  <a:lnTo>
                    <a:pt x="231362" y="272211"/>
                  </a:lnTo>
                  <a:lnTo>
                    <a:pt x="240317" y="267237"/>
                  </a:lnTo>
                  <a:lnTo>
                    <a:pt x="248726" y="261679"/>
                  </a:lnTo>
                  <a:lnTo>
                    <a:pt x="256703" y="255681"/>
                  </a:lnTo>
                  <a:lnTo>
                    <a:pt x="263706" y="249196"/>
                  </a:lnTo>
                  <a:lnTo>
                    <a:pt x="268594" y="242012"/>
                  </a:lnTo>
                  <a:lnTo>
                    <a:pt x="270905" y="234081"/>
                  </a:lnTo>
                  <a:lnTo>
                    <a:pt x="270488" y="225977"/>
                  </a:lnTo>
                  <a:lnTo>
                    <a:pt x="267167" y="218755"/>
                  </a:lnTo>
                  <a:lnTo>
                    <a:pt x="261161" y="212950"/>
                  </a:lnTo>
                  <a:lnTo>
                    <a:pt x="253266" y="208901"/>
                  </a:lnTo>
                  <a:lnTo>
                    <a:pt x="244614" y="207010"/>
                  </a:lnTo>
                  <a:lnTo>
                    <a:pt x="235919" y="207260"/>
                  </a:lnTo>
                  <a:lnTo>
                    <a:pt x="227479" y="209345"/>
                  </a:lnTo>
                  <a:lnTo>
                    <a:pt x="219359" y="212862"/>
                  </a:lnTo>
                  <a:lnTo>
                    <a:pt x="211534" y="217445"/>
                  </a:lnTo>
                  <a:lnTo>
                    <a:pt x="204110" y="222958"/>
                  </a:lnTo>
                  <a:lnTo>
                    <a:pt x="197335" y="229481"/>
                  </a:lnTo>
                  <a:lnTo>
                    <a:pt x="191291" y="236977"/>
                  </a:lnTo>
                  <a:lnTo>
                    <a:pt x="185907" y="245299"/>
                  </a:lnTo>
                  <a:lnTo>
                    <a:pt x="181055" y="254262"/>
                  </a:lnTo>
                  <a:lnTo>
                    <a:pt x="176614" y="263701"/>
                  </a:lnTo>
                  <a:lnTo>
                    <a:pt x="172801" y="273480"/>
                  </a:lnTo>
                  <a:lnTo>
                    <a:pt x="170144" y="283498"/>
                  </a:lnTo>
                  <a:lnTo>
                    <a:pt x="168844" y="293676"/>
                  </a:lnTo>
                  <a:lnTo>
                    <a:pt x="168954" y="303798"/>
                  </a:lnTo>
                  <a:lnTo>
                    <a:pt x="170549" y="313521"/>
                  </a:lnTo>
                  <a:lnTo>
                    <a:pt x="173517" y="322687"/>
                  </a:lnTo>
                  <a:lnTo>
                    <a:pt x="177781" y="331147"/>
                  </a:lnTo>
                  <a:lnTo>
                    <a:pt x="183384" y="338683"/>
                  </a:lnTo>
                  <a:lnTo>
                    <a:pt x="190224" y="345257"/>
                  </a:lnTo>
                  <a:lnTo>
                    <a:pt x="198087" y="350502"/>
                  </a:lnTo>
                  <a:lnTo>
                    <a:pt x="206734" y="353670"/>
                  </a:lnTo>
                  <a:lnTo>
                    <a:pt x="215948" y="354539"/>
                  </a:lnTo>
                  <a:lnTo>
                    <a:pt x="225298" y="353274"/>
                  </a:lnTo>
                  <a:lnTo>
                    <a:pt x="235166" y="349826"/>
                  </a:lnTo>
                  <a:lnTo>
                    <a:pt x="247531" y="341658"/>
                  </a:lnTo>
                  <a:lnTo>
                    <a:pt x="265837" y="324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92499" y="3620789"/>
              <a:ext cx="104871" cy="149033"/>
            </a:xfrm>
            <a:custGeom>
              <a:avLst/>
              <a:gdLst/>
              <a:ahLst/>
              <a:cxnLst/>
              <a:rect l="0" t="0" r="0" b="0"/>
              <a:pathLst>
                <a:path w="104871" h="149033">
                  <a:moveTo>
                    <a:pt x="10112" y="56946"/>
                  </a:moveTo>
                  <a:lnTo>
                    <a:pt x="10112" y="68682"/>
                  </a:lnTo>
                  <a:lnTo>
                    <a:pt x="10112" y="79811"/>
                  </a:lnTo>
                  <a:lnTo>
                    <a:pt x="10112" y="91409"/>
                  </a:lnTo>
                  <a:lnTo>
                    <a:pt x="10112" y="103570"/>
                  </a:lnTo>
                  <a:lnTo>
                    <a:pt x="10112" y="116230"/>
                  </a:lnTo>
                  <a:lnTo>
                    <a:pt x="10100" y="129254"/>
                  </a:lnTo>
                  <a:lnTo>
                    <a:pt x="9643" y="141383"/>
                  </a:lnTo>
                  <a:lnTo>
                    <a:pt x="8089" y="148802"/>
                  </a:lnTo>
                  <a:lnTo>
                    <a:pt x="5885" y="149032"/>
                  </a:lnTo>
                  <a:lnTo>
                    <a:pt x="3975" y="143687"/>
                  </a:lnTo>
                  <a:lnTo>
                    <a:pt x="2574" y="134633"/>
                  </a:lnTo>
                  <a:lnTo>
                    <a:pt x="1601" y="123380"/>
                  </a:lnTo>
                  <a:lnTo>
                    <a:pt x="939" y="110902"/>
                  </a:lnTo>
                  <a:lnTo>
                    <a:pt x="492" y="97750"/>
                  </a:lnTo>
                  <a:lnTo>
                    <a:pt x="192" y="84225"/>
                  </a:lnTo>
                  <a:lnTo>
                    <a:pt x="0" y="70495"/>
                  </a:lnTo>
                  <a:lnTo>
                    <a:pt x="210" y="56813"/>
                  </a:lnTo>
                  <a:lnTo>
                    <a:pt x="1417" y="43536"/>
                  </a:lnTo>
                  <a:lnTo>
                    <a:pt x="3868" y="30840"/>
                  </a:lnTo>
                  <a:lnTo>
                    <a:pt x="7651" y="19364"/>
                  </a:lnTo>
                  <a:lnTo>
                    <a:pt x="12865" y="10244"/>
                  </a:lnTo>
                  <a:lnTo>
                    <a:pt x="19408" y="3903"/>
                  </a:lnTo>
                  <a:lnTo>
                    <a:pt x="26886" y="443"/>
                  </a:lnTo>
                  <a:lnTo>
                    <a:pt x="34735" y="0"/>
                  </a:lnTo>
                  <a:lnTo>
                    <a:pt x="42600" y="2327"/>
                  </a:lnTo>
                  <a:lnTo>
                    <a:pt x="50336" y="6768"/>
                  </a:lnTo>
                  <a:lnTo>
                    <a:pt x="57910" y="12479"/>
                  </a:lnTo>
                  <a:lnTo>
                    <a:pt x="65332" y="18867"/>
                  </a:lnTo>
                  <a:lnTo>
                    <a:pt x="72470" y="25760"/>
                  </a:lnTo>
                  <a:lnTo>
                    <a:pt x="79044" y="33291"/>
                  </a:lnTo>
                  <a:lnTo>
                    <a:pt x="84944" y="41509"/>
                  </a:lnTo>
                  <a:lnTo>
                    <a:pt x="90061" y="50502"/>
                  </a:lnTo>
                  <a:lnTo>
                    <a:pt x="94200" y="60458"/>
                  </a:lnTo>
                  <a:lnTo>
                    <a:pt x="97354" y="71375"/>
                  </a:lnTo>
                  <a:lnTo>
                    <a:pt x="99663" y="82896"/>
                  </a:lnTo>
                  <a:lnTo>
                    <a:pt x="101554" y="95731"/>
                  </a:lnTo>
                  <a:lnTo>
                    <a:pt x="103195" y="113245"/>
                  </a:lnTo>
                  <a:lnTo>
                    <a:pt x="104870" y="141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64340" y="3593507"/>
              <a:ext cx="108020" cy="190177"/>
            </a:xfrm>
            <a:custGeom>
              <a:avLst/>
              <a:gdLst/>
              <a:ahLst/>
              <a:cxnLst/>
              <a:rect l="0" t="0" r="0" b="0"/>
              <a:pathLst>
                <a:path w="108020" h="190177">
                  <a:moveTo>
                    <a:pt x="48842" y="10529"/>
                  </a:moveTo>
                  <a:lnTo>
                    <a:pt x="40174" y="16463"/>
                  </a:lnTo>
                  <a:lnTo>
                    <a:pt x="33108" y="22668"/>
                  </a:lnTo>
                  <a:lnTo>
                    <a:pt x="27002" y="29764"/>
                  </a:lnTo>
                  <a:lnTo>
                    <a:pt x="21601" y="37705"/>
                  </a:lnTo>
                  <a:lnTo>
                    <a:pt x="16739" y="46351"/>
                  </a:lnTo>
                  <a:lnTo>
                    <a:pt x="12286" y="55550"/>
                  </a:lnTo>
                  <a:lnTo>
                    <a:pt x="8291" y="65322"/>
                  </a:lnTo>
                  <a:lnTo>
                    <a:pt x="4979" y="75860"/>
                  </a:lnTo>
                  <a:lnTo>
                    <a:pt x="2421" y="87202"/>
                  </a:lnTo>
                  <a:lnTo>
                    <a:pt x="703" y="99088"/>
                  </a:lnTo>
                  <a:lnTo>
                    <a:pt x="0" y="111066"/>
                  </a:lnTo>
                  <a:lnTo>
                    <a:pt x="310" y="122858"/>
                  </a:lnTo>
                  <a:lnTo>
                    <a:pt x="1655" y="134217"/>
                  </a:lnTo>
                  <a:lnTo>
                    <a:pt x="4153" y="144845"/>
                  </a:lnTo>
                  <a:lnTo>
                    <a:pt x="7763" y="154653"/>
                  </a:lnTo>
                  <a:lnTo>
                    <a:pt x="12474" y="163562"/>
                  </a:lnTo>
                  <a:lnTo>
                    <a:pt x="18386" y="171408"/>
                  </a:lnTo>
                  <a:lnTo>
                    <a:pt x="25437" y="178196"/>
                  </a:lnTo>
                  <a:lnTo>
                    <a:pt x="33442" y="183757"/>
                  </a:lnTo>
                  <a:lnTo>
                    <a:pt x="42185" y="187670"/>
                  </a:lnTo>
                  <a:lnTo>
                    <a:pt x="51463" y="189848"/>
                  </a:lnTo>
                  <a:lnTo>
                    <a:pt x="60794" y="190176"/>
                  </a:lnTo>
                  <a:lnTo>
                    <a:pt x="69444" y="188351"/>
                  </a:lnTo>
                  <a:lnTo>
                    <a:pt x="77073" y="184418"/>
                  </a:lnTo>
                  <a:lnTo>
                    <a:pt x="83685" y="178694"/>
                  </a:lnTo>
                  <a:lnTo>
                    <a:pt x="89442" y="171573"/>
                  </a:lnTo>
                  <a:lnTo>
                    <a:pt x="94536" y="163411"/>
                  </a:lnTo>
                  <a:lnTo>
                    <a:pt x="98975" y="154342"/>
                  </a:lnTo>
                  <a:lnTo>
                    <a:pt x="102592" y="144278"/>
                  </a:lnTo>
                  <a:lnTo>
                    <a:pt x="105359" y="133254"/>
                  </a:lnTo>
                  <a:lnTo>
                    <a:pt x="107219" y="121581"/>
                  </a:lnTo>
                  <a:lnTo>
                    <a:pt x="108019" y="109746"/>
                  </a:lnTo>
                  <a:lnTo>
                    <a:pt x="107777" y="98045"/>
                  </a:lnTo>
                  <a:lnTo>
                    <a:pt x="106648" y="86577"/>
                  </a:lnTo>
                  <a:lnTo>
                    <a:pt x="104827" y="75343"/>
                  </a:lnTo>
                  <a:lnTo>
                    <a:pt x="102489" y="64310"/>
                  </a:lnTo>
                  <a:lnTo>
                    <a:pt x="99617" y="53595"/>
                  </a:lnTo>
                  <a:lnTo>
                    <a:pt x="96010" y="43465"/>
                  </a:lnTo>
                  <a:lnTo>
                    <a:pt x="91621" y="34029"/>
                  </a:lnTo>
                  <a:lnTo>
                    <a:pt x="86460" y="25527"/>
                  </a:lnTo>
                  <a:lnTo>
                    <a:pt x="79802" y="17588"/>
                  </a:lnTo>
                  <a:lnTo>
                    <a:pt x="68828" y="9515"/>
                  </a:lnTo>
                  <a:lnTo>
                    <a:pt x="488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607938" y="3599155"/>
              <a:ext cx="189514" cy="162809"/>
            </a:xfrm>
            <a:custGeom>
              <a:avLst/>
              <a:gdLst/>
              <a:ahLst/>
              <a:cxnLst/>
              <a:rect l="0" t="0" r="0" b="0"/>
              <a:pathLst>
                <a:path w="189514" h="162809">
                  <a:moveTo>
                    <a:pt x="0" y="36466"/>
                  </a:moveTo>
                  <a:lnTo>
                    <a:pt x="2934" y="45334"/>
                  </a:lnTo>
                  <a:lnTo>
                    <a:pt x="5716" y="54322"/>
                  </a:lnTo>
                  <a:lnTo>
                    <a:pt x="8611" y="64317"/>
                  </a:lnTo>
                  <a:lnTo>
                    <a:pt x="11478" y="75297"/>
                  </a:lnTo>
                  <a:lnTo>
                    <a:pt x="13995" y="87109"/>
                  </a:lnTo>
                  <a:lnTo>
                    <a:pt x="16011" y="99563"/>
                  </a:lnTo>
                  <a:lnTo>
                    <a:pt x="17696" y="112328"/>
                  </a:lnTo>
                  <a:lnTo>
                    <a:pt x="19440" y="124960"/>
                  </a:lnTo>
                  <a:lnTo>
                    <a:pt x="21438" y="137159"/>
                  </a:lnTo>
                  <a:lnTo>
                    <a:pt x="22789" y="146403"/>
                  </a:lnTo>
                  <a:lnTo>
                    <a:pt x="22429" y="149611"/>
                  </a:lnTo>
                  <a:lnTo>
                    <a:pt x="20892" y="147807"/>
                  </a:lnTo>
                  <a:lnTo>
                    <a:pt x="18817" y="142385"/>
                  </a:lnTo>
                  <a:lnTo>
                    <a:pt x="16778" y="133974"/>
                  </a:lnTo>
                  <a:lnTo>
                    <a:pt x="15057" y="123108"/>
                  </a:lnTo>
                  <a:lnTo>
                    <a:pt x="13556" y="110655"/>
                  </a:lnTo>
                  <a:lnTo>
                    <a:pt x="11929" y="97721"/>
                  </a:lnTo>
                  <a:lnTo>
                    <a:pt x="9988" y="84966"/>
                  </a:lnTo>
                  <a:lnTo>
                    <a:pt x="8019" y="72631"/>
                  </a:lnTo>
                  <a:lnTo>
                    <a:pt x="6684" y="60735"/>
                  </a:lnTo>
                  <a:lnTo>
                    <a:pt x="6313" y="49224"/>
                  </a:lnTo>
                  <a:lnTo>
                    <a:pt x="7236" y="38340"/>
                  </a:lnTo>
                  <a:lnTo>
                    <a:pt x="9916" y="28621"/>
                  </a:lnTo>
                  <a:lnTo>
                    <a:pt x="14425" y="20278"/>
                  </a:lnTo>
                  <a:lnTo>
                    <a:pt x="20370" y="13691"/>
                  </a:lnTo>
                  <a:lnTo>
                    <a:pt x="27107" y="9547"/>
                  </a:lnTo>
                  <a:lnTo>
                    <a:pt x="34184" y="7991"/>
                  </a:lnTo>
                  <a:lnTo>
                    <a:pt x="41202" y="8878"/>
                  </a:lnTo>
                  <a:lnTo>
                    <a:pt x="47752" y="12050"/>
                  </a:lnTo>
                  <a:lnTo>
                    <a:pt x="53676" y="17179"/>
                  </a:lnTo>
                  <a:lnTo>
                    <a:pt x="59160" y="23857"/>
                  </a:lnTo>
                  <a:lnTo>
                    <a:pt x="64618" y="31693"/>
                  </a:lnTo>
                  <a:lnTo>
                    <a:pt x="70298" y="40318"/>
                  </a:lnTo>
                  <a:lnTo>
                    <a:pt x="76314" y="47873"/>
                  </a:lnTo>
                  <a:lnTo>
                    <a:pt x="81999" y="51436"/>
                  </a:lnTo>
                  <a:lnTo>
                    <a:pt x="86437" y="50331"/>
                  </a:lnTo>
                  <a:lnTo>
                    <a:pt x="89984" y="45365"/>
                  </a:lnTo>
                  <a:lnTo>
                    <a:pt x="93159" y="37574"/>
                  </a:lnTo>
                  <a:lnTo>
                    <a:pt x="96585" y="28294"/>
                  </a:lnTo>
                  <a:lnTo>
                    <a:pt x="101003" y="19065"/>
                  </a:lnTo>
                  <a:lnTo>
                    <a:pt x="106703" y="10734"/>
                  </a:lnTo>
                  <a:lnTo>
                    <a:pt x="113456" y="4159"/>
                  </a:lnTo>
                  <a:lnTo>
                    <a:pt x="120743" y="472"/>
                  </a:lnTo>
                  <a:lnTo>
                    <a:pt x="128189" y="0"/>
                  </a:lnTo>
                  <a:lnTo>
                    <a:pt x="135454" y="2580"/>
                  </a:lnTo>
                  <a:lnTo>
                    <a:pt x="142172" y="7949"/>
                  </a:lnTo>
                  <a:lnTo>
                    <a:pt x="148202" y="15664"/>
                  </a:lnTo>
                  <a:lnTo>
                    <a:pt x="153588" y="25210"/>
                  </a:lnTo>
                  <a:lnTo>
                    <a:pt x="158449" y="36116"/>
                  </a:lnTo>
                  <a:lnTo>
                    <a:pt x="162903" y="47998"/>
                  </a:lnTo>
                  <a:lnTo>
                    <a:pt x="166895" y="60564"/>
                  </a:lnTo>
                  <a:lnTo>
                    <a:pt x="170206" y="73604"/>
                  </a:lnTo>
                  <a:lnTo>
                    <a:pt x="172772" y="86961"/>
                  </a:lnTo>
                  <a:lnTo>
                    <a:pt x="174869" y="100306"/>
                  </a:lnTo>
                  <a:lnTo>
                    <a:pt x="177330" y="114655"/>
                  </a:lnTo>
                  <a:lnTo>
                    <a:pt x="181491" y="133501"/>
                  </a:lnTo>
                  <a:lnTo>
                    <a:pt x="189513" y="162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856009" y="3688264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4" y="8868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7" y="38830"/>
                  </a:lnTo>
                  <a:lnTo>
                    <a:pt x="1328" y="50642"/>
                  </a:lnTo>
                  <a:lnTo>
                    <a:pt x="2142" y="63082"/>
                  </a:lnTo>
                  <a:lnTo>
                    <a:pt x="2828" y="75376"/>
                  </a:lnTo>
                  <a:lnTo>
                    <a:pt x="3430" y="87397"/>
                  </a:lnTo>
                  <a:lnTo>
                    <a:pt x="3995" y="100199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871150" y="3561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935858" y="3618093"/>
              <a:ext cx="116693" cy="164929"/>
            </a:xfrm>
            <a:custGeom>
              <a:avLst/>
              <a:gdLst/>
              <a:ahLst/>
              <a:cxnLst/>
              <a:rect l="0" t="0" r="0" b="0"/>
              <a:pathLst>
                <a:path w="116693" h="164929">
                  <a:moveTo>
                    <a:pt x="8992" y="80699"/>
                  </a:moveTo>
                  <a:lnTo>
                    <a:pt x="9058" y="92367"/>
                  </a:lnTo>
                  <a:lnTo>
                    <a:pt x="9699" y="102856"/>
                  </a:lnTo>
                  <a:lnTo>
                    <a:pt x="10996" y="113162"/>
                  </a:lnTo>
                  <a:lnTo>
                    <a:pt x="12856" y="123637"/>
                  </a:lnTo>
                  <a:lnTo>
                    <a:pt x="15172" y="134629"/>
                  </a:lnTo>
                  <a:lnTo>
                    <a:pt x="17802" y="146174"/>
                  </a:lnTo>
                  <a:lnTo>
                    <a:pt x="19403" y="154783"/>
                  </a:lnTo>
                  <a:lnTo>
                    <a:pt x="18739" y="156510"/>
                  </a:lnTo>
                  <a:lnTo>
                    <a:pt x="16808" y="153114"/>
                  </a:lnTo>
                  <a:lnTo>
                    <a:pt x="14252" y="146315"/>
                  </a:lnTo>
                  <a:lnTo>
                    <a:pt x="11353" y="137202"/>
                  </a:lnTo>
                  <a:lnTo>
                    <a:pt x="8408" y="126500"/>
                  </a:lnTo>
                  <a:lnTo>
                    <a:pt x="5804" y="114715"/>
                  </a:lnTo>
                  <a:lnTo>
                    <a:pt x="3718" y="102193"/>
                  </a:lnTo>
                  <a:lnTo>
                    <a:pt x="2146" y="89172"/>
                  </a:lnTo>
                  <a:lnTo>
                    <a:pt x="1007" y="75816"/>
                  </a:lnTo>
                  <a:lnTo>
                    <a:pt x="213" y="62243"/>
                  </a:lnTo>
                  <a:lnTo>
                    <a:pt x="0" y="48856"/>
                  </a:lnTo>
                  <a:lnTo>
                    <a:pt x="913" y="36319"/>
                  </a:lnTo>
                  <a:lnTo>
                    <a:pt x="3163" y="24937"/>
                  </a:lnTo>
                  <a:lnTo>
                    <a:pt x="6811" y="15160"/>
                  </a:lnTo>
                  <a:lnTo>
                    <a:pt x="11933" y="7720"/>
                  </a:lnTo>
                  <a:lnTo>
                    <a:pt x="18418" y="2799"/>
                  </a:lnTo>
                  <a:lnTo>
                    <a:pt x="26027" y="274"/>
                  </a:lnTo>
                  <a:lnTo>
                    <a:pt x="34497" y="0"/>
                  </a:lnTo>
                  <a:lnTo>
                    <a:pt x="43592" y="1672"/>
                  </a:lnTo>
                  <a:lnTo>
                    <a:pt x="52968" y="5216"/>
                  </a:lnTo>
                  <a:lnTo>
                    <a:pt x="62182" y="10857"/>
                  </a:lnTo>
                  <a:lnTo>
                    <a:pt x="71001" y="18533"/>
                  </a:lnTo>
                  <a:lnTo>
                    <a:pt x="79227" y="27770"/>
                  </a:lnTo>
                  <a:lnTo>
                    <a:pt x="86606" y="37878"/>
                  </a:lnTo>
                  <a:lnTo>
                    <a:pt x="93088" y="48378"/>
                  </a:lnTo>
                  <a:lnTo>
                    <a:pt x="98782" y="59020"/>
                  </a:lnTo>
                  <a:lnTo>
                    <a:pt x="103849" y="69690"/>
                  </a:lnTo>
                  <a:lnTo>
                    <a:pt x="108437" y="80347"/>
                  </a:lnTo>
                  <a:lnTo>
                    <a:pt x="112351" y="90977"/>
                  </a:lnTo>
                  <a:lnTo>
                    <a:pt x="115075" y="101581"/>
                  </a:lnTo>
                  <a:lnTo>
                    <a:pt x="116431" y="112155"/>
                  </a:lnTo>
                  <a:lnTo>
                    <a:pt x="116692" y="122442"/>
                  </a:lnTo>
                  <a:lnTo>
                    <a:pt x="116446" y="133049"/>
                  </a:lnTo>
                  <a:lnTo>
                    <a:pt x="115673" y="146026"/>
                  </a:lnTo>
                  <a:lnTo>
                    <a:pt x="114277" y="164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084393" y="3691039"/>
              <a:ext cx="134199" cy="176210"/>
            </a:xfrm>
            <a:custGeom>
              <a:avLst/>
              <a:gdLst/>
              <a:ahLst/>
              <a:cxnLst/>
              <a:rect l="0" t="0" r="0" b="0"/>
              <a:pathLst>
                <a:path w="134199" h="176210">
                  <a:moveTo>
                    <a:pt x="81556" y="113038"/>
                  </a:moveTo>
                  <a:lnTo>
                    <a:pt x="84422" y="104170"/>
                  </a:lnTo>
                  <a:lnTo>
                    <a:pt x="86565" y="95183"/>
                  </a:lnTo>
                  <a:lnTo>
                    <a:pt x="88158" y="85192"/>
                  </a:lnTo>
                  <a:lnTo>
                    <a:pt x="88993" y="74385"/>
                  </a:lnTo>
                  <a:lnTo>
                    <a:pt x="88545" y="63221"/>
                  </a:lnTo>
                  <a:lnTo>
                    <a:pt x="86636" y="52021"/>
                  </a:lnTo>
                  <a:lnTo>
                    <a:pt x="83400" y="41082"/>
                  </a:lnTo>
                  <a:lnTo>
                    <a:pt x="79091" y="30745"/>
                  </a:lnTo>
                  <a:lnTo>
                    <a:pt x="73967" y="21147"/>
                  </a:lnTo>
                  <a:lnTo>
                    <a:pt x="68089" y="12721"/>
                  </a:lnTo>
                  <a:lnTo>
                    <a:pt x="61321" y="6265"/>
                  </a:lnTo>
                  <a:lnTo>
                    <a:pt x="53662" y="2040"/>
                  </a:lnTo>
                  <a:lnTo>
                    <a:pt x="45402" y="0"/>
                  </a:lnTo>
                  <a:lnTo>
                    <a:pt x="37013" y="59"/>
                  </a:lnTo>
                  <a:lnTo>
                    <a:pt x="28787" y="1959"/>
                  </a:lnTo>
                  <a:lnTo>
                    <a:pt x="21145" y="5655"/>
                  </a:lnTo>
                  <a:lnTo>
                    <a:pt x="14699" y="11400"/>
                  </a:lnTo>
                  <a:lnTo>
                    <a:pt x="9663" y="19150"/>
                  </a:lnTo>
                  <a:lnTo>
                    <a:pt x="5927" y="28606"/>
                  </a:lnTo>
                  <a:lnTo>
                    <a:pt x="3247" y="39394"/>
                  </a:lnTo>
                  <a:lnTo>
                    <a:pt x="1370" y="51169"/>
                  </a:lnTo>
                  <a:lnTo>
                    <a:pt x="243" y="63650"/>
                  </a:lnTo>
                  <a:lnTo>
                    <a:pt x="0" y="76626"/>
                  </a:lnTo>
                  <a:lnTo>
                    <a:pt x="654" y="89936"/>
                  </a:lnTo>
                  <a:lnTo>
                    <a:pt x="2244" y="103142"/>
                  </a:lnTo>
                  <a:lnTo>
                    <a:pt x="4913" y="115558"/>
                  </a:lnTo>
                  <a:lnTo>
                    <a:pt x="8637" y="126851"/>
                  </a:lnTo>
                  <a:lnTo>
                    <a:pt x="13258" y="136401"/>
                  </a:lnTo>
                  <a:lnTo>
                    <a:pt x="18575" y="143154"/>
                  </a:lnTo>
                  <a:lnTo>
                    <a:pt x="24405" y="146798"/>
                  </a:lnTo>
                  <a:lnTo>
                    <a:pt x="30436" y="147480"/>
                  </a:lnTo>
                  <a:lnTo>
                    <a:pt x="36252" y="145445"/>
                  </a:lnTo>
                  <a:lnTo>
                    <a:pt x="41642" y="141118"/>
                  </a:lnTo>
                  <a:lnTo>
                    <a:pt x="46582" y="134998"/>
                  </a:lnTo>
                  <a:lnTo>
                    <a:pt x="51133" y="127544"/>
                  </a:lnTo>
                  <a:lnTo>
                    <a:pt x="55377" y="119129"/>
                  </a:lnTo>
                  <a:lnTo>
                    <a:pt x="59229" y="109873"/>
                  </a:lnTo>
                  <a:lnTo>
                    <a:pt x="62444" y="99676"/>
                  </a:lnTo>
                  <a:lnTo>
                    <a:pt x="64940" y="88556"/>
                  </a:lnTo>
                  <a:lnTo>
                    <a:pt x="66788" y="76647"/>
                  </a:lnTo>
                  <a:lnTo>
                    <a:pt x="68111" y="64120"/>
                  </a:lnTo>
                  <a:lnTo>
                    <a:pt x="69052" y="51167"/>
                  </a:lnTo>
                  <a:lnTo>
                    <a:pt x="70174" y="39078"/>
                  </a:lnTo>
                  <a:lnTo>
                    <a:pt x="72389" y="31682"/>
                  </a:lnTo>
                  <a:lnTo>
                    <a:pt x="75572" y="31465"/>
                  </a:lnTo>
                  <a:lnTo>
                    <a:pt x="78940" y="36822"/>
                  </a:lnTo>
                  <a:lnTo>
                    <a:pt x="82287" y="46053"/>
                  </a:lnTo>
                  <a:lnTo>
                    <a:pt x="85628" y="57956"/>
                  </a:lnTo>
                  <a:lnTo>
                    <a:pt x="88992" y="71680"/>
                  </a:lnTo>
                  <a:lnTo>
                    <a:pt x="92557" y="86313"/>
                  </a:lnTo>
                  <a:lnTo>
                    <a:pt x="96625" y="100838"/>
                  </a:lnTo>
                  <a:lnTo>
                    <a:pt x="101320" y="114713"/>
                  </a:lnTo>
                  <a:lnTo>
                    <a:pt x="106487" y="127560"/>
                  </a:lnTo>
                  <a:lnTo>
                    <a:pt x="112404" y="140330"/>
                  </a:lnTo>
                  <a:lnTo>
                    <a:pt x="120710" y="155253"/>
                  </a:lnTo>
                  <a:lnTo>
                    <a:pt x="134198" y="176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239648" y="3488223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6" y="8673"/>
                  </a:lnTo>
                  <a:lnTo>
                    <a:pt x="178" y="21021"/>
                  </a:lnTo>
                  <a:lnTo>
                    <a:pt x="826" y="35199"/>
                  </a:lnTo>
                  <a:lnTo>
                    <a:pt x="2074" y="50467"/>
                  </a:lnTo>
                  <a:lnTo>
                    <a:pt x="3727" y="66625"/>
                  </a:lnTo>
                  <a:lnTo>
                    <a:pt x="5376" y="83755"/>
                  </a:lnTo>
                  <a:lnTo>
                    <a:pt x="6778" y="101828"/>
                  </a:lnTo>
                  <a:lnTo>
                    <a:pt x="7871" y="120538"/>
                  </a:lnTo>
                  <a:lnTo>
                    <a:pt x="8679" y="139405"/>
                  </a:lnTo>
                  <a:lnTo>
                    <a:pt x="9261" y="158124"/>
                  </a:lnTo>
                  <a:lnTo>
                    <a:pt x="9839" y="176271"/>
                  </a:lnTo>
                  <a:lnTo>
                    <a:pt x="10766" y="193230"/>
                  </a:lnTo>
                  <a:lnTo>
                    <a:pt x="12206" y="208788"/>
                  </a:lnTo>
                  <a:lnTo>
                    <a:pt x="13989" y="223218"/>
                  </a:lnTo>
                  <a:lnTo>
                    <a:pt x="15725" y="237070"/>
                  </a:lnTo>
                  <a:lnTo>
                    <a:pt x="17186" y="250712"/>
                  </a:lnTo>
                  <a:lnTo>
                    <a:pt x="18321" y="263721"/>
                  </a:lnTo>
                  <a:lnTo>
                    <a:pt x="19280" y="276254"/>
                  </a:lnTo>
                  <a:lnTo>
                    <a:pt x="20144" y="289420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123834" y="360403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5" y="0"/>
                  </a:lnTo>
                  <a:lnTo>
                    <a:pt x="187707" y="0"/>
                  </a:lnTo>
                  <a:lnTo>
                    <a:pt x="176103" y="0"/>
                  </a:lnTo>
                  <a:lnTo>
                    <a:pt x="163769" y="0"/>
                  </a:lnTo>
                  <a:lnTo>
                    <a:pt x="150461" y="0"/>
                  </a:lnTo>
                  <a:lnTo>
                    <a:pt x="136160" y="5"/>
                  </a:lnTo>
                  <a:lnTo>
                    <a:pt x="121328" y="178"/>
                  </a:lnTo>
                  <a:lnTo>
                    <a:pt x="106763" y="826"/>
                  </a:lnTo>
                  <a:lnTo>
                    <a:pt x="92895" y="2079"/>
                  </a:lnTo>
                  <a:lnTo>
                    <a:pt x="79635" y="3905"/>
                  </a:lnTo>
                  <a:lnTo>
                    <a:pt x="66585" y="6201"/>
                  </a:lnTo>
                  <a:lnTo>
                    <a:pt x="53490" y="8852"/>
                  </a:lnTo>
                  <a:lnTo>
                    <a:pt x="40851" y="11609"/>
                  </a:lnTo>
                  <a:lnTo>
                    <a:pt x="28608" y="14364"/>
                  </a:lnTo>
                  <a:lnTo>
                    <a:pt x="15679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03505" y="3677735"/>
              <a:ext cx="105810" cy="146619"/>
            </a:xfrm>
            <a:custGeom>
              <a:avLst/>
              <a:gdLst/>
              <a:ahLst/>
              <a:cxnLst/>
              <a:rect l="0" t="0" r="0" b="0"/>
              <a:pathLst>
                <a:path w="105810" h="146619">
                  <a:moveTo>
                    <a:pt x="73014" y="21057"/>
                  </a:moveTo>
                  <a:lnTo>
                    <a:pt x="64279" y="18392"/>
                  </a:lnTo>
                  <a:lnTo>
                    <a:pt x="56573" y="18170"/>
                  </a:lnTo>
                  <a:lnTo>
                    <a:pt x="49175" y="20457"/>
                  </a:lnTo>
                  <a:lnTo>
                    <a:pt x="42087" y="24856"/>
                  </a:lnTo>
                  <a:lnTo>
                    <a:pt x="35556" y="30957"/>
                  </a:lnTo>
                  <a:lnTo>
                    <a:pt x="29679" y="38358"/>
                  </a:lnTo>
                  <a:lnTo>
                    <a:pt x="24242" y="46715"/>
                  </a:lnTo>
                  <a:lnTo>
                    <a:pt x="18824" y="55752"/>
                  </a:lnTo>
                  <a:lnTo>
                    <a:pt x="13189" y="65269"/>
                  </a:lnTo>
                  <a:lnTo>
                    <a:pt x="7760" y="75283"/>
                  </a:lnTo>
                  <a:lnTo>
                    <a:pt x="3479" y="85997"/>
                  </a:lnTo>
                  <a:lnTo>
                    <a:pt x="798" y="97453"/>
                  </a:lnTo>
                  <a:lnTo>
                    <a:pt x="0" y="109079"/>
                  </a:lnTo>
                  <a:lnTo>
                    <a:pt x="1442" y="119820"/>
                  </a:lnTo>
                  <a:lnTo>
                    <a:pt x="5086" y="129141"/>
                  </a:lnTo>
                  <a:lnTo>
                    <a:pt x="10601" y="136703"/>
                  </a:lnTo>
                  <a:lnTo>
                    <a:pt x="17575" y="142109"/>
                  </a:lnTo>
                  <a:lnTo>
                    <a:pt x="25623" y="145364"/>
                  </a:lnTo>
                  <a:lnTo>
                    <a:pt x="34277" y="146618"/>
                  </a:lnTo>
                  <a:lnTo>
                    <a:pt x="42997" y="145964"/>
                  </a:lnTo>
                  <a:lnTo>
                    <a:pt x="51486" y="143632"/>
                  </a:lnTo>
                  <a:lnTo>
                    <a:pt x="59659" y="139630"/>
                  </a:lnTo>
                  <a:lnTo>
                    <a:pt x="67534" y="133673"/>
                  </a:lnTo>
                  <a:lnTo>
                    <a:pt x="75163" y="125782"/>
                  </a:lnTo>
                  <a:lnTo>
                    <a:pt x="82441" y="116399"/>
                  </a:lnTo>
                  <a:lnTo>
                    <a:pt x="89110" y="106192"/>
                  </a:lnTo>
                  <a:lnTo>
                    <a:pt x="95070" y="95626"/>
                  </a:lnTo>
                  <a:lnTo>
                    <a:pt x="100055" y="84940"/>
                  </a:lnTo>
                  <a:lnTo>
                    <a:pt x="103575" y="74241"/>
                  </a:lnTo>
                  <a:lnTo>
                    <a:pt x="105490" y="63569"/>
                  </a:lnTo>
                  <a:lnTo>
                    <a:pt x="105809" y="53098"/>
                  </a:lnTo>
                  <a:lnTo>
                    <a:pt x="104511" y="43134"/>
                  </a:lnTo>
                  <a:lnTo>
                    <a:pt x="101758" y="33807"/>
                  </a:lnTo>
                  <a:lnTo>
                    <a:pt x="98132" y="25379"/>
                  </a:lnTo>
                  <a:lnTo>
                    <a:pt x="94175" y="17497"/>
                  </a:lnTo>
                  <a:lnTo>
                    <a:pt x="89548" y="9470"/>
                  </a:lnTo>
                  <a:lnTo>
                    <a:pt x="835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439689" y="3682928"/>
              <a:ext cx="168458" cy="152585"/>
            </a:xfrm>
            <a:custGeom>
              <a:avLst/>
              <a:gdLst/>
              <a:ahLst/>
              <a:cxnLst/>
              <a:rect l="0" t="0" r="0" b="0"/>
              <a:pathLst>
                <a:path w="168458" h="152585">
                  <a:moveTo>
                    <a:pt x="0" y="89564"/>
                  </a:moveTo>
                  <a:lnTo>
                    <a:pt x="5802" y="98365"/>
                  </a:lnTo>
                  <a:lnTo>
                    <a:pt x="10726" y="106712"/>
                  </a:lnTo>
                  <a:lnTo>
                    <a:pt x="15228" y="115411"/>
                  </a:lnTo>
                  <a:lnTo>
                    <a:pt x="19449" y="124532"/>
                  </a:lnTo>
                  <a:lnTo>
                    <a:pt x="23463" y="134027"/>
                  </a:lnTo>
                  <a:lnTo>
                    <a:pt x="27300" y="143744"/>
                  </a:lnTo>
                  <a:lnTo>
                    <a:pt x="30157" y="150988"/>
                  </a:lnTo>
                  <a:lnTo>
                    <a:pt x="31027" y="152584"/>
                  </a:lnTo>
                  <a:lnTo>
                    <a:pt x="30294" y="149730"/>
                  </a:lnTo>
                  <a:lnTo>
                    <a:pt x="28520" y="143862"/>
                  </a:lnTo>
                  <a:lnTo>
                    <a:pt x="26102" y="135747"/>
                  </a:lnTo>
                  <a:lnTo>
                    <a:pt x="23290" y="125925"/>
                  </a:lnTo>
                  <a:lnTo>
                    <a:pt x="20397" y="114836"/>
                  </a:lnTo>
                  <a:lnTo>
                    <a:pt x="17824" y="102834"/>
                  </a:lnTo>
                  <a:lnTo>
                    <a:pt x="15760" y="90193"/>
                  </a:lnTo>
                  <a:lnTo>
                    <a:pt x="14372" y="77273"/>
                  </a:lnTo>
                  <a:lnTo>
                    <a:pt x="13887" y="64522"/>
                  </a:lnTo>
                  <a:lnTo>
                    <a:pt x="14350" y="52176"/>
                  </a:lnTo>
                  <a:lnTo>
                    <a:pt x="15965" y="40598"/>
                  </a:lnTo>
                  <a:lnTo>
                    <a:pt x="19177" y="30346"/>
                  </a:lnTo>
                  <a:lnTo>
                    <a:pt x="24083" y="21605"/>
                  </a:lnTo>
                  <a:lnTo>
                    <a:pt x="30650" y="14395"/>
                  </a:lnTo>
                  <a:lnTo>
                    <a:pt x="38877" y="8761"/>
                  </a:lnTo>
                  <a:lnTo>
                    <a:pt x="48593" y="4566"/>
                  </a:lnTo>
                  <a:lnTo>
                    <a:pt x="59352" y="1712"/>
                  </a:lnTo>
                  <a:lnTo>
                    <a:pt x="70557" y="228"/>
                  </a:lnTo>
                  <a:lnTo>
                    <a:pt x="81833" y="0"/>
                  </a:lnTo>
                  <a:lnTo>
                    <a:pt x="93183" y="640"/>
                  </a:lnTo>
                  <a:lnTo>
                    <a:pt x="104868" y="1600"/>
                  </a:lnTo>
                  <a:lnTo>
                    <a:pt x="117010" y="2536"/>
                  </a:lnTo>
                  <a:lnTo>
                    <a:pt x="128987" y="3317"/>
                  </a:lnTo>
                  <a:lnTo>
                    <a:pt x="140707" y="4000"/>
                  </a:lnTo>
                  <a:lnTo>
                    <a:pt x="153203" y="4639"/>
                  </a:lnTo>
                  <a:lnTo>
                    <a:pt x="168457" y="5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1547689" y="550996"/>
            <a:ext cx="6485555" cy="113526"/>
          </a:xfrm>
          <a:custGeom>
            <a:avLst/>
            <a:gdLst/>
            <a:ahLst/>
            <a:cxnLst/>
            <a:rect l="0" t="0" r="0" b="0"/>
            <a:pathLst>
              <a:path w="6485555" h="113526">
                <a:moveTo>
                  <a:pt x="6485554" y="17542"/>
                </a:moveTo>
                <a:lnTo>
                  <a:pt x="6476820" y="23410"/>
                </a:lnTo>
                <a:lnTo>
                  <a:pt x="6469113" y="28974"/>
                </a:lnTo>
                <a:lnTo>
                  <a:pt x="6461711" y="34778"/>
                </a:lnTo>
                <a:lnTo>
                  <a:pt x="6454450" y="41032"/>
                </a:lnTo>
                <a:lnTo>
                  <a:pt x="6447271" y="48010"/>
                </a:lnTo>
                <a:lnTo>
                  <a:pt x="6440137" y="55787"/>
                </a:lnTo>
                <a:lnTo>
                  <a:pt x="6432701" y="64115"/>
                </a:lnTo>
                <a:lnTo>
                  <a:pt x="6424337" y="72546"/>
                </a:lnTo>
                <a:lnTo>
                  <a:pt x="6414785" y="80802"/>
                </a:lnTo>
                <a:lnTo>
                  <a:pt x="6404265" y="88631"/>
                </a:lnTo>
                <a:lnTo>
                  <a:pt x="6393288" y="95736"/>
                </a:lnTo>
                <a:lnTo>
                  <a:pt x="6382201" y="102021"/>
                </a:lnTo>
                <a:lnTo>
                  <a:pt x="6371165" y="107240"/>
                </a:lnTo>
                <a:lnTo>
                  <a:pt x="6360229" y="110923"/>
                </a:lnTo>
                <a:lnTo>
                  <a:pt x="6349391" y="112956"/>
                </a:lnTo>
                <a:lnTo>
                  <a:pt x="6338469" y="113525"/>
                </a:lnTo>
                <a:lnTo>
                  <a:pt x="6327137" y="112928"/>
                </a:lnTo>
                <a:lnTo>
                  <a:pt x="6315247" y="111451"/>
                </a:lnTo>
                <a:lnTo>
                  <a:pt x="6302820" y="109174"/>
                </a:lnTo>
                <a:lnTo>
                  <a:pt x="6289945" y="105976"/>
                </a:lnTo>
                <a:lnTo>
                  <a:pt x="6276731" y="101865"/>
                </a:lnTo>
                <a:lnTo>
                  <a:pt x="6263432" y="96970"/>
                </a:lnTo>
                <a:lnTo>
                  <a:pt x="6250433" y="91460"/>
                </a:lnTo>
                <a:lnTo>
                  <a:pt x="6237908" y="85493"/>
                </a:lnTo>
                <a:lnTo>
                  <a:pt x="6225702" y="79198"/>
                </a:lnTo>
                <a:lnTo>
                  <a:pt x="6213434" y="72673"/>
                </a:lnTo>
                <a:lnTo>
                  <a:pt x="6200879" y="65994"/>
                </a:lnTo>
                <a:lnTo>
                  <a:pt x="6187989" y="59374"/>
                </a:lnTo>
                <a:lnTo>
                  <a:pt x="6174795" y="53155"/>
                </a:lnTo>
                <a:lnTo>
                  <a:pt x="6161360" y="47487"/>
                </a:lnTo>
                <a:lnTo>
                  <a:pt x="6147743" y="42189"/>
                </a:lnTo>
                <a:lnTo>
                  <a:pt x="6133995" y="36864"/>
                </a:lnTo>
                <a:lnTo>
                  <a:pt x="6120156" y="31287"/>
                </a:lnTo>
                <a:lnTo>
                  <a:pt x="6106252" y="25727"/>
                </a:lnTo>
                <a:lnTo>
                  <a:pt x="6092305" y="20826"/>
                </a:lnTo>
                <a:lnTo>
                  <a:pt x="6078333" y="16906"/>
                </a:lnTo>
                <a:lnTo>
                  <a:pt x="6064509" y="14121"/>
                </a:lnTo>
                <a:lnTo>
                  <a:pt x="6051146" y="12627"/>
                </a:lnTo>
                <a:lnTo>
                  <a:pt x="6038380" y="12367"/>
                </a:lnTo>
                <a:lnTo>
                  <a:pt x="6026180" y="13142"/>
                </a:lnTo>
                <a:lnTo>
                  <a:pt x="6014447" y="14717"/>
                </a:lnTo>
                <a:lnTo>
                  <a:pt x="6003071" y="16883"/>
                </a:lnTo>
                <a:lnTo>
                  <a:pt x="5991954" y="19468"/>
                </a:lnTo>
                <a:lnTo>
                  <a:pt x="5981022" y="22349"/>
                </a:lnTo>
                <a:lnTo>
                  <a:pt x="5970221" y="25437"/>
                </a:lnTo>
                <a:lnTo>
                  <a:pt x="5959507" y="28832"/>
                </a:lnTo>
                <a:lnTo>
                  <a:pt x="5948854" y="32797"/>
                </a:lnTo>
                <a:lnTo>
                  <a:pt x="5938243" y="37426"/>
                </a:lnTo>
                <a:lnTo>
                  <a:pt x="5927657" y="42501"/>
                </a:lnTo>
                <a:lnTo>
                  <a:pt x="5917091" y="47601"/>
                </a:lnTo>
                <a:lnTo>
                  <a:pt x="5906538" y="52474"/>
                </a:lnTo>
                <a:lnTo>
                  <a:pt x="5895993" y="57051"/>
                </a:lnTo>
                <a:lnTo>
                  <a:pt x="5885453" y="61351"/>
                </a:lnTo>
                <a:lnTo>
                  <a:pt x="5874916" y="65427"/>
                </a:lnTo>
                <a:lnTo>
                  <a:pt x="5864382" y="69334"/>
                </a:lnTo>
                <a:lnTo>
                  <a:pt x="5853851" y="73118"/>
                </a:lnTo>
                <a:lnTo>
                  <a:pt x="5843311" y="76806"/>
                </a:lnTo>
                <a:lnTo>
                  <a:pt x="5832435" y="80097"/>
                </a:lnTo>
                <a:lnTo>
                  <a:pt x="5820609" y="82396"/>
                </a:lnTo>
                <a:lnTo>
                  <a:pt x="5807579" y="83457"/>
                </a:lnTo>
                <a:lnTo>
                  <a:pt x="5793571" y="83354"/>
                </a:lnTo>
                <a:lnTo>
                  <a:pt x="5779098" y="82297"/>
                </a:lnTo>
                <a:lnTo>
                  <a:pt x="5764511" y="80512"/>
                </a:lnTo>
                <a:lnTo>
                  <a:pt x="5749970" y="78196"/>
                </a:lnTo>
                <a:lnTo>
                  <a:pt x="5735530" y="75505"/>
                </a:lnTo>
                <a:lnTo>
                  <a:pt x="5721190" y="72547"/>
                </a:lnTo>
                <a:lnTo>
                  <a:pt x="5706934" y="69240"/>
                </a:lnTo>
                <a:lnTo>
                  <a:pt x="5692741" y="65336"/>
                </a:lnTo>
                <a:lnTo>
                  <a:pt x="5678596" y="60748"/>
                </a:lnTo>
                <a:lnTo>
                  <a:pt x="5664484" y="55699"/>
                </a:lnTo>
                <a:lnTo>
                  <a:pt x="5650397" y="50618"/>
                </a:lnTo>
                <a:lnTo>
                  <a:pt x="5636325" y="45761"/>
                </a:lnTo>
                <a:lnTo>
                  <a:pt x="5622264" y="41366"/>
                </a:lnTo>
                <a:lnTo>
                  <a:pt x="5608211" y="37720"/>
                </a:lnTo>
                <a:lnTo>
                  <a:pt x="5594158" y="34900"/>
                </a:lnTo>
                <a:lnTo>
                  <a:pt x="5579941" y="32822"/>
                </a:lnTo>
                <a:lnTo>
                  <a:pt x="5565249" y="31336"/>
                </a:lnTo>
                <a:lnTo>
                  <a:pt x="5549959" y="30300"/>
                </a:lnTo>
                <a:lnTo>
                  <a:pt x="5534267" y="29755"/>
                </a:lnTo>
                <a:lnTo>
                  <a:pt x="5518579" y="29913"/>
                </a:lnTo>
                <a:lnTo>
                  <a:pt x="5503138" y="30838"/>
                </a:lnTo>
                <a:lnTo>
                  <a:pt x="5488006" y="32611"/>
                </a:lnTo>
                <a:lnTo>
                  <a:pt x="5473159" y="35405"/>
                </a:lnTo>
                <a:lnTo>
                  <a:pt x="5458547" y="39208"/>
                </a:lnTo>
                <a:lnTo>
                  <a:pt x="5444278" y="43711"/>
                </a:lnTo>
                <a:lnTo>
                  <a:pt x="5430609" y="48418"/>
                </a:lnTo>
                <a:lnTo>
                  <a:pt x="5417627" y="53024"/>
                </a:lnTo>
                <a:lnTo>
                  <a:pt x="5405112" y="57420"/>
                </a:lnTo>
                <a:lnTo>
                  <a:pt x="5392635" y="61598"/>
                </a:lnTo>
                <a:lnTo>
                  <a:pt x="5379936" y="65592"/>
                </a:lnTo>
                <a:lnTo>
                  <a:pt x="5366778" y="69444"/>
                </a:lnTo>
                <a:lnTo>
                  <a:pt x="5352874" y="73191"/>
                </a:lnTo>
                <a:lnTo>
                  <a:pt x="5338142" y="76864"/>
                </a:lnTo>
                <a:lnTo>
                  <a:pt x="5322672" y="80485"/>
                </a:lnTo>
                <a:lnTo>
                  <a:pt x="5306610" y="84069"/>
                </a:lnTo>
                <a:lnTo>
                  <a:pt x="5290102" y="87625"/>
                </a:lnTo>
                <a:lnTo>
                  <a:pt x="5273271" y="90996"/>
                </a:lnTo>
                <a:lnTo>
                  <a:pt x="5256214" y="93880"/>
                </a:lnTo>
                <a:lnTo>
                  <a:pt x="5238999" y="96151"/>
                </a:lnTo>
                <a:lnTo>
                  <a:pt x="5221676" y="97845"/>
                </a:lnTo>
                <a:lnTo>
                  <a:pt x="5204281" y="99065"/>
                </a:lnTo>
                <a:lnTo>
                  <a:pt x="5186830" y="99923"/>
                </a:lnTo>
                <a:lnTo>
                  <a:pt x="5169177" y="100517"/>
                </a:lnTo>
                <a:lnTo>
                  <a:pt x="5151027" y="100924"/>
                </a:lnTo>
                <a:lnTo>
                  <a:pt x="5132270" y="101197"/>
                </a:lnTo>
                <a:lnTo>
                  <a:pt x="5113436" y="101211"/>
                </a:lnTo>
                <a:lnTo>
                  <a:pt x="5095551" y="100689"/>
                </a:lnTo>
                <a:lnTo>
                  <a:pt x="5079116" y="99520"/>
                </a:lnTo>
                <a:lnTo>
                  <a:pt x="5064133" y="97751"/>
                </a:lnTo>
                <a:lnTo>
                  <a:pt x="5050375" y="95493"/>
                </a:lnTo>
                <a:lnTo>
                  <a:pt x="5037564" y="92862"/>
                </a:lnTo>
                <a:lnTo>
                  <a:pt x="5025450" y="89961"/>
                </a:lnTo>
                <a:lnTo>
                  <a:pt x="5013832" y="86868"/>
                </a:lnTo>
                <a:lnTo>
                  <a:pt x="5002558" y="83641"/>
                </a:lnTo>
                <a:lnTo>
                  <a:pt x="4991356" y="80323"/>
                </a:lnTo>
                <a:lnTo>
                  <a:pt x="4979841" y="76942"/>
                </a:lnTo>
                <a:lnTo>
                  <a:pt x="4967837" y="73519"/>
                </a:lnTo>
                <a:lnTo>
                  <a:pt x="4955503" y="70068"/>
                </a:lnTo>
                <a:lnTo>
                  <a:pt x="4943224" y="66597"/>
                </a:lnTo>
                <a:lnTo>
                  <a:pt x="4931225" y="63114"/>
                </a:lnTo>
                <a:lnTo>
                  <a:pt x="4919557" y="59622"/>
                </a:lnTo>
                <a:lnTo>
                  <a:pt x="4908190" y="56124"/>
                </a:lnTo>
                <a:lnTo>
                  <a:pt x="4897059" y="52626"/>
                </a:lnTo>
                <a:lnTo>
                  <a:pt x="4885939" y="49295"/>
                </a:lnTo>
                <a:lnTo>
                  <a:pt x="4874473" y="46437"/>
                </a:lnTo>
                <a:lnTo>
                  <a:pt x="4862499" y="44179"/>
                </a:lnTo>
                <a:lnTo>
                  <a:pt x="4850185" y="42323"/>
                </a:lnTo>
                <a:lnTo>
                  <a:pt x="4837918" y="40463"/>
                </a:lnTo>
                <a:lnTo>
                  <a:pt x="4825911" y="38366"/>
                </a:lnTo>
                <a:lnTo>
                  <a:pt x="4813731" y="36296"/>
                </a:lnTo>
                <a:lnTo>
                  <a:pt x="4800422" y="34891"/>
                </a:lnTo>
                <a:lnTo>
                  <a:pt x="4785538" y="34462"/>
                </a:lnTo>
                <a:lnTo>
                  <a:pt x="4769116" y="34835"/>
                </a:lnTo>
                <a:lnTo>
                  <a:pt x="4751410" y="35550"/>
                </a:lnTo>
                <a:lnTo>
                  <a:pt x="4732730" y="36295"/>
                </a:lnTo>
                <a:lnTo>
                  <a:pt x="4713832" y="37100"/>
                </a:lnTo>
                <a:lnTo>
                  <a:pt x="4695845" y="38239"/>
                </a:lnTo>
                <a:lnTo>
                  <a:pt x="4679313" y="39853"/>
                </a:lnTo>
                <a:lnTo>
                  <a:pt x="4664250" y="41937"/>
                </a:lnTo>
                <a:lnTo>
                  <a:pt x="4650433" y="44414"/>
                </a:lnTo>
                <a:lnTo>
                  <a:pt x="4637578" y="47195"/>
                </a:lnTo>
                <a:lnTo>
                  <a:pt x="4625434" y="50198"/>
                </a:lnTo>
                <a:lnTo>
                  <a:pt x="4613795" y="53361"/>
                </a:lnTo>
                <a:lnTo>
                  <a:pt x="4602511" y="56634"/>
                </a:lnTo>
                <a:lnTo>
                  <a:pt x="4591470" y="59983"/>
                </a:lnTo>
                <a:lnTo>
                  <a:pt x="4580597" y="63385"/>
                </a:lnTo>
                <a:lnTo>
                  <a:pt x="4569824" y="66822"/>
                </a:lnTo>
                <a:lnTo>
                  <a:pt x="4558621" y="70283"/>
                </a:lnTo>
                <a:lnTo>
                  <a:pt x="4546043" y="73760"/>
                </a:lnTo>
                <a:lnTo>
                  <a:pt x="4531685" y="77243"/>
                </a:lnTo>
                <a:lnTo>
                  <a:pt x="4515633" y="80565"/>
                </a:lnTo>
                <a:lnTo>
                  <a:pt x="4498184" y="83417"/>
                </a:lnTo>
                <a:lnTo>
                  <a:pt x="4479671" y="85666"/>
                </a:lnTo>
                <a:lnTo>
                  <a:pt x="4460547" y="87346"/>
                </a:lnTo>
                <a:lnTo>
                  <a:pt x="4441344" y="88556"/>
                </a:lnTo>
                <a:lnTo>
                  <a:pt x="4422365" y="89408"/>
                </a:lnTo>
                <a:lnTo>
                  <a:pt x="4403862" y="89998"/>
                </a:lnTo>
                <a:lnTo>
                  <a:pt x="4386123" y="90402"/>
                </a:lnTo>
                <a:lnTo>
                  <a:pt x="4369217" y="90672"/>
                </a:lnTo>
                <a:lnTo>
                  <a:pt x="4352727" y="90685"/>
                </a:lnTo>
                <a:lnTo>
                  <a:pt x="4335887" y="90162"/>
                </a:lnTo>
                <a:lnTo>
                  <a:pt x="4318298" y="88993"/>
                </a:lnTo>
                <a:lnTo>
                  <a:pt x="4300227" y="87224"/>
                </a:lnTo>
                <a:lnTo>
                  <a:pt x="4282396" y="84965"/>
                </a:lnTo>
                <a:lnTo>
                  <a:pt x="4265220" y="82334"/>
                </a:lnTo>
                <a:lnTo>
                  <a:pt x="4248942" y="79433"/>
                </a:lnTo>
                <a:lnTo>
                  <a:pt x="4233783" y="76340"/>
                </a:lnTo>
                <a:lnTo>
                  <a:pt x="4219734" y="73113"/>
                </a:lnTo>
                <a:lnTo>
                  <a:pt x="4206470" y="69795"/>
                </a:lnTo>
                <a:lnTo>
                  <a:pt x="4193474" y="66414"/>
                </a:lnTo>
                <a:lnTo>
                  <a:pt x="4180431" y="62991"/>
                </a:lnTo>
                <a:lnTo>
                  <a:pt x="4167379" y="59540"/>
                </a:lnTo>
                <a:lnTo>
                  <a:pt x="4154607" y="56069"/>
                </a:lnTo>
                <a:lnTo>
                  <a:pt x="4142274" y="52585"/>
                </a:lnTo>
                <a:lnTo>
                  <a:pt x="4130381" y="49093"/>
                </a:lnTo>
                <a:lnTo>
                  <a:pt x="4118862" y="45595"/>
                </a:lnTo>
                <a:lnTo>
                  <a:pt x="4107628" y="42098"/>
                </a:lnTo>
                <a:lnTo>
                  <a:pt x="4096440" y="38766"/>
                </a:lnTo>
                <a:lnTo>
                  <a:pt x="4084929" y="35909"/>
                </a:lnTo>
                <a:lnTo>
                  <a:pt x="4072924" y="33650"/>
                </a:lnTo>
                <a:lnTo>
                  <a:pt x="4060588" y="31795"/>
                </a:lnTo>
                <a:lnTo>
                  <a:pt x="4048307" y="29935"/>
                </a:lnTo>
                <a:lnTo>
                  <a:pt x="4036293" y="27833"/>
                </a:lnTo>
                <a:lnTo>
                  <a:pt x="4024106" y="25590"/>
                </a:lnTo>
                <a:lnTo>
                  <a:pt x="4010793" y="23537"/>
                </a:lnTo>
                <a:lnTo>
                  <a:pt x="3995906" y="21863"/>
                </a:lnTo>
                <a:lnTo>
                  <a:pt x="3979482" y="20757"/>
                </a:lnTo>
                <a:lnTo>
                  <a:pt x="3961775" y="20472"/>
                </a:lnTo>
                <a:lnTo>
                  <a:pt x="3943085" y="21063"/>
                </a:lnTo>
                <a:lnTo>
                  <a:pt x="3923840" y="22427"/>
                </a:lnTo>
                <a:lnTo>
                  <a:pt x="3904557" y="24407"/>
                </a:lnTo>
                <a:lnTo>
                  <a:pt x="3885527" y="26846"/>
                </a:lnTo>
                <a:lnTo>
                  <a:pt x="3867160" y="29618"/>
                </a:lnTo>
                <a:lnTo>
                  <a:pt x="3850045" y="32623"/>
                </a:lnTo>
                <a:lnTo>
                  <a:pt x="3834385" y="35791"/>
                </a:lnTo>
                <a:lnTo>
                  <a:pt x="3820055" y="39070"/>
                </a:lnTo>
                <a:lnTo>
                  <a:pt x="3806801" y="42424"/>
                </a:lnTo>
                <a:lnTo>
                  <a:pt x="3794351" y="45829"/>
                </a:lnTo>
                <a:lnTo>
                  <a:pt x="3782155" y="49269"/>
                </a:lnTo>
                <a:lnTo>
                  <a:pt x="3769426" y="52731"/>
                </a:lnTo>
                <a:lnTo>
                  <a:pt x="3755772" y="56205"/>
                </a:lnTo>
                <a:lnTo>
                  <a:pt x="3741005" y="59521"/>
                </a:lnTo>
                <a:lnTo>
                  <a:pt x="3724955" y="62368"/>
                </a:lnTo>
                <a:lnTo>
                  <a:pt x="3707679" y="64615"/>
                </a:lnTo>
                <a:lnTo>
                  <a:pt x="3689535" y="66293"/>
                </a:lnTo>
                <a:lnTo>
                  <a:pt x="3671065" y="67502"/>
                </a:lnTo>
                <a:lnTo>
                  <a:pt x="3652610" y="68352"/>
                </a:lnTo>
                <a:lnTo>
                  <a:pt x="3634304" y="68942"/>
                </a:lnTo>
                <a:lnTo>
                  <a:pt x="3616174" y="69346"/>
                </a:lnTo>
                <a:lnTo>
                  <a:pt x="3598196" y="69616"/>
                </a:lnTo>
                <a:lnTo>
                  <a:pt x="3580172" y="69628"/>
                </a:lnTo>
                <a:lnTo>
                  <a:pt x="3561765" y="69105"/>
                </a:lnTo>
                <a:lnTo>
                  <a:pt x="3542833" y="67936"/>
                </a:lnTo>
                <a:lnTo>
                  <a:pt x="3523879" y="66167"/>
                </a:lnTo>
                <a:lnTo>
                  <a:pt x="3505913" y="63908"/>
                </a:lnTo>
                <a:lnTo>
                  <a:pt x="3489410" y="61277"/>
                </a:lnTo>
                <a:lnTo>
                  <a:pt x="3473871" y="58376"/>
                </a:lnTo>
                <a:lnTo>
                  <a:pt x="3458144" y="55283"/>
                </a:lnTo>
                <a:lnTo>
                  <a:pt x="3441571" y="52056"/>
                </a:lnTo>
                <a:lnTo>
                  <a:pt x="3424488" y="48738"/>
                </a:lnTo>
                <a:lnTo>
                  <a:pt x="3407918" y="45357"/>
                </a:lnTo>
                <a:lnTo>
                  <a:pt x="3392431" y="41934"/>
                </a:lnTo>
                <a:lnTo>
                  <a:pt x="3377947" y="38482"/>
                </a:lnTo>
                <a:lnTo>
                  <a:pt x="3364006" y="35012"/>
                </a:lnTo>
                <a:lnTo>
                  <a:pt x="3350265" y="31528"/>
                </a:lnTo>
                <a:lnTo>
                  <a:pt x="3336717" y="28036"/>
                </a:lnTo>
                <a:lnTo>
                  <a:pt x="3323598" y="24538"/>
                </a:lnTo>
                <a:lnTo>
                  <a:pt x="3311011" y="21036"/>
                </a:lnTo>
                <a:lnTo>
                  <a:pt x="3298436" y="17532"/>
                </a:lnTo>
                <a:lnTo>
                  <a:pt x="3284861" y="14026"/>
                </a:lnTo>
                <a:lnTo>
                  <a:pt x="3269797" y="10523"/>
                </a:lnTo>
                <a:lnTo>
                  <a:pt x="3253255" y="7188"/>
                </a:lnTo>
                <a:lnTo>
                  <a:pt x="3235468" y="4328"/>
                </a:lnTo>
                <a:lnTo>
                  <a:pt x="3216735" y="2077"/>
                </a:lnTo>
                <a:lnTo>
                  <a:pt x="3197800" y="566"/>
                </a:lnTo>
                <a:lnTo>
                  <a:pt x="3179789" y="2"/>
                </a:lnTo>
                <a:lnTo>
                  <a:pt x="3163228" y="402"/>
                </a:lnTo>
                <a:lnTo>
                  <a:pt x="3147637" y="1636"/>
                </a:lnTo>
                <a:lnTo>
                  <a:pt x="3131866" y="3528"/>
                </a:lnTo>
                <a:lnTo>
                  <a:pt x="3115251" y="5909"/>
                </a:lnTo>
                <a:lnTo>
                  <a:pt x="3097800" y="8641"/>
                </a:lnTo>
                <a:lnTo>
                  <a:pt x="3079919" y="11620"/>
                </a:lnTo>
                <a:lnTo>
                  <a:pt x="3061927" y="14770"/>
                </a:lnTo>
                <a:lnTo>
                  <a:pt x="3044302" y="18037"/>
                </a:lnTo>
                <a:lnTo>
                  <a:pt x="3027708" y="21383"/>
                </a:lnTo>
                <a:lnTo>
                  <a:pt x="3012407" y="24783"/>
                </a:lnTo>
                <a:lnTo>
                  <a:pt x="2998323" y="28219"/>
                </a:lnTo>
                <a:lnTo>
                  <a:pt x="2985235" y="31679"/>
                </a:lnTo>
                <a:lnTo>
                  <a:pt x="2972898" y="35156"/>
                </a:lnTo>
                <a:lnTo>
                  <a:pt x="2960778" y="38643"/>
                </a:lnTo>
                <a:lnTo>
                  <a:pt x="2948100" y="42138"/>
                </a:lnTo>
                <a:lnTo>
                  <a:pt x="2934481" y="45633"/>
                </a:lnTo>
                <a:lnTo>
                  <a:pt x="2919736" y="48964"/>
                </a:lnTo>
                <a:lnTo>
                  <a:pt x="2903702" y="51820"/>
                </a:lnTo>
                <a:lnTo>
                  <a:pt x="2886436" y="54074"/>
                </a:lnTo>
                <a:lnTo>
                  <a:pt x="2868299" y="55756"/>
                </a:lnTo>
                <a:lnTo>
                  <a:pt x="2849834" y="56967"/>
                </a:lnTo>
                <a:lnTo>
                  <a:pt x="2831390" y="57816"/>
                </a:lnTo>
                <a:lnTo>
                  <a:pt x="2813432" y="58233"/>
                </a:lnTo>
                <a:lnTo>
                  <a:pt x="2796601" y="57990"/>
                </a:lnTo>
                <a:lnTo>
                  <a:pt x="2781120" y="57011"/>
                </a:lnTo>
                <a:lnTo>
                  <a:pt x="2766403" y="55372"/>
                </a:lnTo>
                <a:lnTo>
                  <a:pt x="2751293" y="53201"/>
                </a:lnTo>
                <a:lnTo>
                  <a:pt x="2735152" y="50629"/>
                </a:lnTo>
                <a:lnTo>
                  <a:pt x="2717866" y="47767"/>
                </a:lnTo>
                <a:lnTo>
                  <a:pt x="2699570" y="44701"/>
                </a:lnTo>
                <a:lnTo>
                  <a:pt x="2680492" y="41492"/>
                </a:lnTo>
                <a:lnTo>
                  <a:pt x="2661324" y="38185"/>
                </a:lnTo>
                <a:lnTo>
                  <a:pt x="2643155" y="34813"/>
                </a:lnTo>
                <a:lnTo>
                  <a:pt x="2626501" y="31395"/>
                </a:lnTo>
                <a:lnTo>
                  <a:pt x="2611358" y="27947"/>
                </a:lnTo>
                <a:lnTo>
                  <a:pt x="2597485" y="24479"/>
                </a:lnTo>
                <a:lnTo>
                  <a:pt x="2584580" y="20997"/>
                </a:lnTo>
                <a:lnTo>
                  <a:pt x="2571893" y="17506"/>
                </a:lnTo>
                <a:lnTo>
                  <a:pt x="2558293" y="14008"/>
                </a:lnTo>
                <a:lnTo>
                  <a:pt x="2543243" y="10511"/>
                </a:lnTo>
                <a:lnTo>
                  <a:pt x="2526892" y="7180"/>
                </a:lnTo>
                <a:lnTo>
                  <a:pt x="2509773" y="4323"/>
                </a:lnTo>
                <a:lnTo>
                  <a:pt x="2492303" y="2074"/>
                </a:lnTo>
                <a:lnTo>
                  <a:pt x="2475034" y="564"/>
                </a:lnTo>
                <a:lnTo>
                  <a:pt x="2458679" y="0"/>
                </a:lnTo>
                <a:lnTo>
                  <a:pt x="2443531" y="401"/>
                </a:lnTo>
                <a:lnTo>
                  <a:pt x="2429209" y="1636"/>
                </a:lnTo>
                <a:lnTo>
                  <a:pt x="2414898" y="3528"/>
                </a:lnTo>
                <a:lnTo>
                  <a:pt x="2400113" y="5908"/>
                </a:lnTo>
                <a:lnTo>
                  <a:pt x="2384720" y="8641"/>
                </a:lnTo>
                <a:lnTo>
                  <a:pt x="2368767" y="11620"/>
                </a:lnTo>
                <a:lnTo>
                  <a:pt x="2352365" y="14774"/>
                </a:lnTo>
                <a:lnTo>
                  <a:pt x="2335791" y="18214"/>
                </a:lnTo>
                <a:lnTo>
                  <a:pt x="2319444" y="22208"/>
                </a:lnTo>
                <a:lnTo>
                  <a:pt x="2303532" y="26857"/>
                </a:lnTo>
                <a:lnTo>
                  <a:pt x="2288240" y="31946"/>
                </a:lnTo>
                <a:lnTo>
                  <a:pt x="2273810" y="37054"/>
                </a:lnTo>
                <a:lnTo>
                  <a:pt x="2260279" y="41934"/>
                </a:lnTo>
                <a:lnTo>
                  <a:pt x="2247208" y="46514"/>
                </a:lnTo>
                <a:lnTo>
                  <a:pt x="2233818" y="50817"/>
                </a:lnTo>
                <a:lnTo>
                  <a:pt x="2219689" y="54895"/>
                </a:lnTo>
                <a:lnTo>
                  <a:pt x="2204755" y="58803"/>
                </a:lnTo>
                <a:lnTo>
                  <a:pt x="2189119" y="62588"/>
                </a:lnTo>
                <a:lnTo>
                  <a:pt x="2172929" y="66281"/>
                </a:lnTo>
                <a:lnTo>
                  <a:pt x="2156328" y="69745"/>
                </a:lnTo>
                <a:lnTo>
                  <a:pt x="2139432" y="72693"/>
                </a:lnTo>
                <a:lnTo>
                  <a:pt x="2122329" y="75002"/>
                </a:lnTo>
                <a:lnTo>
                  <a:pt x="2105083" y="76553"/>
                </a:lnTo>
                <a:lnTo>
                  <a:pt x="2087738" y="77143"/>
                </a:lnTo>
                <a:lnTo>
                  <a:pt x="2070323" y="76761"/>
                </a:lnTo>
                <a:lnTo>
                  <a:pt x="2052695" y="75539"/>
                </a:lnTo>
                <a:lnTo>
                  <a:pt x="2034560" y="73655"/>
                </a:lnTo>
                <a:lnTo>
                  <a:pt x="2015814" y="71280"/>
                </a:lnTo>
                <a:lnTo>
                  <a:pt x="1996987" y="68551"/>
                </a:lnTo>
                <a:lnTo>
                  <a:pt x="1979106" y="65574"/>
                </a:lnTo>
                <a:lnTo>
                  <a:pt x="1962675" y="62426"/>
                </a:lnTo>
                <a:lnTo>
                  <a:pt x="1947694" y="59160"/>
                </a:lnTo>
                <a:lnTo>
                  <a:pt x="1933937" y="55815"/>
                </a:lnTo>
                <a:lnTo>
                  <a:pt x="1921127" y="52415"/>
                </a:lnTo>
                <a:lnTo>
                  <a:pt x="1909013" y="48979"/>
                </a:lnTo>
                <a:lnTo>
                  <a:pt x="1897397" y="45519"/>
                </a:lnTo>
                <a:lnTo>
                  <a:pt x="1886127" y="42043"/>
                </a:lnTo>
                <a:lnTo>
                  <a:pt x="1875097" y="38555"/>
                </a:lnTo>
                <a:lnTo>
                  <a:pt x="1864231" y="35060"/>
                </a:lnTo>
                <a:lnTo>
                  <a:pt x="1853461" y="31565"/>
                </a:lnTo>
                <a:lnTo>
                  <a:pt x="1842262" y="28235"/>
                </a:lnTo>
                <a:lnTo>
                  <a:pt x="1829687" y="25378"/>
                </a:lnTo>
                <a:lnTo>
                  <a:pt x="1815335" y="23125"/>
                </a:lnTo>
                <a:lnTo>
                  <a:pt x="1799457" y="21443"/>
                </a:lnTo>
                <a:lnTo>
                  <a:pt x="1782656" y="20231"/>
                </a:lnTo>
                <a:lnTo>
                  <a:pt x="1765393" y="19383"/>
                </a:lnTo>
                <a:lnTo>
                  <a:pt x="1747922" y="18966"/>
                </a:lnTo>
                <a:lnTo>
                  <a:pt x="1730367" y="19209"/>
                </a:lnTo>
                <a:lnTo>
                  <a:pt x="1712786" y="20187"/>
                </a:lnTo>
                <a:lnTo>
                  <a:pt x="1695202" y="21827"/>
                </a:lnTo>
                <a:lnTo>
                  <a:pt x="1677624" y="23998"/>
                </a:lnTo>
                <a:lnTo>
                  <a:pt x="1660052" y="26574"/>
                </a:lnTo>
                <a:lnTo>
                  <a:pt x="1642486" y="29609"/>
                </a:lnTo>
                <a:lnTo>
                  <a:pt x="1624926" y="33324"/>
                </a:lnTo>
                <a:lnTo>
                  <a:pt x="1607370" y="37782"/>
                </a:lnTo>
                <a:lnTo>
                  <a:pt x="1589816" y="42741"/>
                </a:lnTo>
                <a:lnTo>
                  <a:pt x="1572264" y="47761"/>
                </a:lnTo>
                <a:lnTo>
                  <a:pt x="1554714" y="52582"/>
                </a:lnTo>
                <a:lnTo>
                  <a:pt x="1537164" y="57123"/>
                </a:lnTo>
                <a:lnTo>
                  <a:pt x="1519616" y="61399"/>
                </a:lnTo>
                <a:lnTo>
                  <a:pt x="1502072" y="65455"/>
                </a:lnTo>
                <a:lnTo>
                  <a:pt x="1484696" y="69178"/>
                </a:lnTo>
                <a:lnTo>
                  <a:pt x="1467797" y="72306"/>
                </a:lnTo>
                <a:lnTo>
                  <a:pt x="1451498" y="74745"/>
                </a:lnTo>
                <a:lnTo>
                  <a:pt x="1435603" y="76554"/>
                </a:lnTo>
                <a:lnTo>
                  <a:pt x="1419703" y="77851"/>
                </a:lnTo>
                <a:lnTo>
                  <a:pt x="1403559" y="78756"/>
                </a:lnTo>
                <a:lnTo>
                  <a:pt x="1387104" y="79212"/>
                </a:lnTo>
                <a:lnTo>
                  <a:pt x="1370364" y="78995"/>
                </a:lnTo>
                <a:lnTo>
                  <a:pt x="1353390" y="78034"/>
                </a:lnTo>
                <a:lnTo>
                  <a:pt x="1336075" y="76406"/>
                </a:lnTo>
                <a:lnTo>
                  <a:pt x="1318159" y="74242"/>
                </a:lnTo>
                <a:lnTo>
                  <a:pt x="1299553" y="71671"/>
                </a:lnTo>
                <a:lnTo>
                  <a:pt x="1280483" y="68640"/>
                </a:lnTo>
                <a:lnTo>
                  <a:pt x="1261375" y="64927"/>
                </a:lnTo>
                <a:lnTo>
                  <a:pt x="1242479" y="60476"/>
                </a:lnTo>
                <a:lnTo>
                  <a:pt x="1223706" y="55691"/>
                </a:lnTo>
                <a:lnTo>
                  <a:pt x="1204728" y="51319"/>
                </a:lnTo>
                <a:lnTo>
                  <a:pt x="1185372" y="47752"/>
                </a:lnTo>
                <a:lnTo>
                  <a:pt x="1165779" y="45037"/>
                </a:lnTo>
                <a:lnTo>
                  <a:pt x="1146311" y="43057"/>
                </a:lnTo>
                <a:lnTo>
                  <a:pt x="1127180" y="41653"/>
                </a:lnTo>
                <a:lnTo>
                  <a:pt x="1108586" y="40676"/>
                </a:lnTo>
                <a:lnTo>
                  <a:pt x="1090794" y="40004"/>
                </a:lnTo>
                <a:lnTo>
                  <a:pt x="1073868" y="39550"/>
                </a:lnTo>
                <a:lnTo>
                  <a:pt x="1057876" y="39412"/>
                </a:lnTo>
                <a:lnTo>
                  <a:pt x="1042968" y="39851"/>
                </a:lnTo>
                <a:lnTo>
                  <a:pt x="1029121" y="40964"/>
                </a:lnTo>
                <a:lnTo>
                  <a:pt x="1016176" y="42695"/>
                </a:lnTo>
                <a:lnTo>
                  <a:pt x="1003934" y="44928"/>
                </a:lnTo>
                <a:lnTo>
                  <a:pt x="992208" y="47546"/>
                </a:lnTo>
                <a:lnTo>
                  <a:pt x="980687" y="50609"/>
                </a:lnTo>
                <a:lnTo>
                  <a:pt x="968950" y="54343"/>
                </a:lnTo>
                <a:lnTo>
                  <a:pt x="956790" y="58813"/>
                </a:lnTo>
                <a:lnTo>
                  <a:pt x="944180" y="63781"/>
                </a:lnTo>
                <a:lnTo>
                  <a:pt x="931183" y="68807"/>
                </a:lnTo>
                <a:lnTo>
                  <a:pt x="917883" y="73627"/>
                </a:lnTo>
                <a:lnTo>
                  <a:pt x="904359" y="77997"/>
                </a:lnTo>
                <a:lnTo>
                  <a:pt x="890674" y="81627"/>
                </a:lnTo>
                <a:lnTo>
                  <a:pt x="876877" y="84430"/>
                </a:lnTo>
                <a:lnTo>
                  <a:pt x="863003" y="86329"/>
                </a:lnTo>
                <a:lnTo>
                  <a:pt x="849075" y="87161"/>
                </a:lnTo>
                <a:lnTo>
                  <a:pt x="835106" y="86945"/>
                </a:lnTo>
                <a:lnTo>
                  <a:pt x="820945" y="85835"/>
                </a:lnTo>
                <a:lnTo>
                  <a:pt x="806292" y="84027"/>
                </a:lnTo>
                <a:lnTo>
                  <a:pt x="791023" y="81708"/>
                </a:lnTo>
                <a:lnTo>
                  <a:pt x="775174" y="79187"/>
                </a:lnTo>
                <a:lnTo>
                  <a:pt x="758850" y="76882"/>
                </a:lnTo>
                <a:lnTo>
                  <a:pt x="742171" y="74998"/>
                </a:lnTo>
                <a:lnTo>
                  <a:pt x="725565" y="73395"/>
                </a:lnTo>
                <a:lnTo>
                  <a:pt x="709722" y="71705"/>
                </a:lnTo>
                <a:lnTo>
                  <a:pt x="694954" y="69717"/>
                </a:lnTo>
                <a:lnTo>
                  <a:pt x="681072" y="67550"/>
                </a:lnTo>
                <a:lnTo>
                  <a:pt x="667596" y="65548"/>
                </a:lnTo>
                <a:lnTo>
                  <a:pt x="654187" y="63909"/>
                </a:lnTo>
                <a:lnTo>
                  <a:pt x="640535" y="62826"/>
                </a:lnTo>
                <a:lnTo>
                  <a:pt x="626290" y="62556"/>
                </a:lnTo>
                <a:lnTo>
                  <a:pt x="611327" y="63157"/>
                </a:lnTo>
                <a:lnTo>
                  <a:pt x="595699" y="64528"/>
                </a:lnTo>
                <a:lnTo>
                  <a:pt x="579530" y="66511"/>
                </a:lnTo>
                <a:lnTo>
                  <a:pt x="562955" y="68954"/>
                </a:lnTo>
                <a:lnTo>
                  <a:pt x="546250" y="71728"/>
                </a:lnTo>
                <a:lnTo>
                  <a:pt x="529809" y="74735"/>
                </a:lnTo>
                <a:lnTo>
                  <a:pt x="513830" y="77903"/>
                </a:lnTo>
                <a:lnTo>
                  <a:pt x="498492" y="81182"/>
                </a:lnTo>
                <a:lnTo>
                  <a:pt x="484031" y="84537"/>
                </a:lnTo>
                <a:lnTo>
                  <a:pt x="470488" y="87942"/>
                </a:lnTo>
                <a:lnTo>
                  <a:pt x="457748" y="91382"/>
                </a:lnTo>
                <a:lnTo>
                  <a:pt x="445644" y="94845"/>
                </a:lnTo>
                <a:lnTo>
                  <a:pt x="434015" y="98314"/>
                </a:lnTo>
                <a:lnTo>
                  <a:pt x="422728" y="101457"/>
                </a:lnTo>
                <a:lnTo>
                  <a:pt x="411682" y="103656"/>
                </a:lnTo>
                <a:lnTo>
                  <a:pt x="400798" y="104650"/>
                </a:lnTo>
                <a:lnTo>
                  <a:pt x="389859" y="104502"/>
                </a:lnTo>
                <a:lnTo>
                  <a:pt x="378523" y="103415"/>
                </a:lnTo>
                <a:lnTo>
                  <a:pt x="366634" y="101614"/>
                </a:lnTo>
                <a:lnTo>
                  <a:pt x="354209" y="99458"/>
                </a:lnTo>
                <a:lnTo>
                  <a:pt x="341335" y="97405"/>
                </a:lnTo>
                <a:lnTo>
                  <a:pt x="328124" y="95695"/>
                </a:lnTo>
                <a:lnTo>
                  <a:pt x="314828" y="94210"/>
                </a:lnTo>
                <a:lnTo>
                  <a:pt x="301829" y="92599"/>
                </a:lnTo>
                <a:lnTo>
                  <a:pt x="289306" y="90665"/>
                </a:lnTo>
                <a:lnTo>
                  <a:pt x="277100" y="88534"/>
                </a:lnTo>
                <a:lnTo>
                  <a:pt x="264832" y="86556"/>
                </a:lnTo>
                <a:lnTo>
                  <a:pt x="252273" y="84929"/>
                </a:lnTo>
                <a:lnTo>
                  <a:pt x="239210" y="83684"/>
                </a:lnTo>
                <a:lnTo>
                  <a:pt x="225368" y="82773"/>
                </a:lnTo>
                <a:lnTo>
                  <a:pt x="210689" y="82121"/>
                </a:lnTo>
                <a:lnTo>
                  <a:pt x="195592" y="81496"/>
                </a:lnTo>
                <a:lnTo>
                  <a:pt x="180845" y="80537"/>
                </a:lnTo>
                <a:lnTo>
                  <a:pt x="166851" y="79077"/>
                </a:lnTo>
                <a:lnTo>
                  <a:pt x="153507" y="77280"/>
                </a:lnTo>
                <a:lnTo>
                  <a:pt x="140400" y="75535"/>
                </a:lnTo>
                <a:lnTo>
                  <a:pt x="127248" y="74067"/>
                </a:lnTo>
                <a:lnTo>
                  <a:pt x="113939" y="72931"/>
                </a:lnTo>
                <a:lnTo>
                  <a:pt x="100457" y="72094"/>
                </a:lnTo>
                <a:lnTo>
                  <a:pt x="86829" y="71496"/>
                </a:lnTo>
                <a:lnTo>
                  <a:pt x="73117" y="71077"/>
                </a:lnTo>
                <a:lnTo>
                  <a:pt x="57744" y="70743"/>
                </a:lnTo>
                <a:lnTo>
                  <a:pt x="36008" y="70462"/>
                </a:lnTo>
                <a:lnTo>
                  <a:pt x="0" y="701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529215" y="1433664"/>
            <a:ext cx="292008" cy="98642"/>
          </a:xfrm>
          <a:custGeom>
            <a:avLst/>
            <a:gdLst/>
            <a:ahLst/>
            <a:cxnLst/>
            <a:rect l="0" t="0" r="0" b="0"/>
            <a:pathLst>
              <a:path w="292008" h="98642">
                <a:moveTo>
                  <a:pt x="7738" y="19268"/>
                </a:moveTo>
                <a:lnTo>
                  <a:pt x="2232" y="25446"/>
                </a:lnTo>
                <a:lnTo>
                  <a:pt x="0" y="32910"/>
                </a:lnTo>
                <a:lnTo>
                  <a:pt x="590" y="40733"/>
                </a:lnTo>
                <a:lnTo>
                  <a:pt x="3161" y="48680"/>
                </a:lnTo>
                <a:lnTo>
                  <a:pt x="7127" y="56975"/>
                </a:lnTo>
                <a:lnTo>
                  <a:pt x="12233" y="65399"/>
                </a:lnTo>
                <a:lnTo>
                  <a:pt x="18485" y="73315"/>
                </a:lnTo>
                <a:lnTo>
                  <a:pt x="25806" y="80384"/>
                </a:lnTo>
                <a:lnTo>
                  <a:pt x="34180" y="86421"/>
                </a:lnTo>
                <a:lnTo>
                  <a:pt x="43713" y="91245"/>
                </a:lnTo>
                <a:lnTo>
                  <a:pt x="54352" y="94887"/>
                </a:lnTo>
                <a:lnTo>
                  <a:pt x="65921" y="97365"/>
                </a:lnTo>
                <a:lnTo>
                  <a:pt x="78211" y="98593"/>
                </a:lnTo>
                <a:lnTo>
                  <a:pt x="91025" y="98641"/>
                </a:lnTo>
                <a:lnTo>
                  <a:pt x="103882" y="97541"/>
                </a:lnTo>
                <a:lnTo>
                  <a:pt x="116055" y="95207"/>
                </a:lnTo>
                <a:lnTo>
                  <a:pt x="127196" y="91708"/>
                </a:lnTo>
                <a:lnTo>
                  <a:pt x="137150" y="87071"/>
                </a:lnTo>
                <a:lnTo>
                  <a:pt x="145772" y="81209"/>
                </a:lnTo>
                <a:lnTo>
                  <a:pt x="153132" y="74192"/>
                </a:lnTo>
                <a:lnTo>
                  <a:pt x="159603" y="66209"/>
                </a:lnTo>
                <a:lnTo>
                  <a:pt x="165731" y="57481"/>
                </a:lnTo>
                <a:lnTo>
                  <a:pt x="171868" y="48208"/>
                </a:lnTo>
                <a:lnTo>
                  <a:pt x="178316" y="38711"/>
                </a:lnTo>
                <a:lnTo>
                  <a:pt x="185410" y="29416"/>
                </a:lnTo>
                <a:lnTo>
                  <a:pt x="193262" y="20551"/>
                </a:lnTo>
                <a:lnTo>
                  <a:pt x="201808" y="12633"/>
                </a:lnTo>
                <a:lnTo>
                  <a:pt x="210915" y="6526"/>
                </a:lnTo>
                <a:lnTo>
                  <a:pt x="220446" y="2533"/>
                </a:lnTo>
                <a:lnTo>
                  <a:pt x="230286" y="481"/>
                </a:lnTo>
                <a:lnTo>
                  <a:pt x="240343" y="0"/>
                </a:lnTo>
                <a:lnTo>
                  <a:pt x="250537" y="710"/>
                </a:lnTo>
                <a:lnTo>
                  <a:pt x="260367" y="2321"/>
                </a:lnTo>
                <a:lnTo>
                  <a:pt x="269872" y="4910"/>
                </a:lnTo>
                <a:lnTo>
                  <a:pt x="279887" y="9814"/>
                </a:lnTo>
                <a:lnTo>
                  <a:pt x="292007" y="192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3407638" y="4494885"/>
            <a:ext cx="203637" cy="101636"/>
          </a:xfrm>
          <a:custGeom>
            <a:avLst/>
            <a:gdLst/>
            <a:ahLst/>
            <a:cxnLst/>
            <a:rect l="0" t="0" r="0" b="0"/>
            <a:pathLst>
              <a:path w="203637" h="101636">
                <a:moveTo>
                  <a:pt x="3595" y="42897"/>
                </a:moveTo>
                <a:lnTo>
                  <a:pt x="862" y="51698"/>
                </a:lnTo>
                <a:lnTo>
                  <a:pt x="0" y="60045"/>
                </a:lnTo>
                <a:lnTo>
                  <a:pt x="995" y="68735"/>
                </a:lnTo>
                <a:lnTo>
                  <a:pt x="3707" y="77510"/>
                </a:lnTo>
                <a:lnTo>
                  <a:pt x="8140" y="85709"/>
                </a:lnTo>
                <a:lnTo>
                  <a:pt x="14124" y="92976"/>
                </a:lnTo>
                <a:lnTo>
                  <a:pt x="21210" y="98647"/>
                </a:lnTo>
                <a:lnTo>
                  <a:pt x="28788" y="101635"/>
                </a:lnTo>
                <a:lnTo>
                  <a:pt x="36463" y="101596"/>
                </a:lnTo>
                <a:lnTo>
                  <a:pt x="43900" y="98822"/>
                </a:lnTo>
                <a:lnTo>
                  <a:pt x="50740" y="93844"/>
                </a:lnTo>
                <a:lnTo>
                  <a:pt x="56861" y="87206"/>
                </a:lnTo>
                <a:lnTo>
                  <a:pt x="62480" y="79364"/>
                </a:lnTo>
                <a:lnTo>
                  <a:pt x="68028" y="70673"/>
                </a:lnTo>
                <a:lnTo>
                  <a:pt x="73766" y="61397"/>
                </a:lnTo>
                <a:lnTo>
                  <a:pt x="79777" y="51885"/>
                </a:lnTo>
                <a:lnTo>
                  <a:pt x="86046" y="42572"/>
                </a:lnTo>
                <a:lnTo>
                  <a:pt x="92530" y="33683"/>
                </a:lnTo>
                <a:lnTo>
                  <a:pt x="99343" y="25408"/>
                </a:lnTo>
                <a:lnTo>
                  <a:pt x="106748" y="17995"/>
                </a:lnTo>
                <a:lnTo>
                  <a:pt x="114841" y="11499"/>
                </a:lnTo>
                <a:lnTo>
                  <a:pt x="123563" y="6136"/>
                </a:lnTo>
                <a:lnTo>
                  <a:pt x="132796" y="2356"/>
                </a:lnTo>
                <a:lnTo>
                  <a:pt x="142407" y="268"/>
                </a:lnTo>
                <a:lnTo>
                  <a:pt x="151962" y="0"/>
                </a:lnTo>
                <a:lnTo>
                  <a:pt x="160763" y="1865"/>
                </a:lnTo>
                <a:lnTo>
                  <a:pt x="168493" y="5824"/>
                </a:lnTo>
                <a:lnTo>
                  <a:pt x="175173" y="11566"/>
                </a:lnTo>
                <a:lnTo>
                  <a:pt x="180976" y="18700"/>
                </a:lnTo>
                <a:lnTo>
                  <a:pt x="186098" y="26851"/>
                </a:lnTo>
                <a:lnTo>
                  <a:pt x="190572" y="35268"/>
                </a:lnTo>
                <a:lnTo>
                  <a:pt x="194690" y="43655"/>
                </a:lnTo>
                <a:lnTo>
                  <a:pt x="198820" y="52741"/>
                </a:lnTo>
                <a:lnTo>
                  <a:pt x="203636" y="639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3" name="Group 212"/>
          <p:cNvGrpSpPr/>
          <p:nvPr/>
        </p:nvGrpSpPr>
        <p:grpSpPr>
          <a:xfrm>
            <a:off x="3716559" y="4356027"/>
            <a:ext cx="6274986" cy="697653"/>
            <a:chOff x="3716559" y="4356027"/>
            <a:chExt cx="6274986" cy="697653"/>
          </a:xfrm>
        </p:grpSpPr>
        <p:sp>
          <p:nvSpPr>
            <p:cNvPr id="173" name="Freeform 172"/>
            <p:cNvSpPr/>
            <p:nvPr/>
          </p:nvSpPr>
          <p:spPr>
            <a:xfrm>
              <a:off x="3863958" y="443249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72"/>
                  </a:lnTo>
                  <a:lnTo>
                    <a:pt x="13265" y="46979"/>
                  </a:lnTo>
                  <a:lnTo>
                    <a:pt x="12416" y="60935"/>
                  </a:lnTo>
                  <a:lnTo>
                    <a:pt x="11814" y="76497"/>
                  </a:lnTo>
                  <a:lnTo>
                    <a:pt x="11227" y="93501"/>
                  </a:lnTo>
                  <a:lnTo>
                    <a:pt x="10294" y="111658"/>
                  </a:lnTo>
                  <a:lnTo>
                    <a:pt x="8852" y="130686"/>
                  </a:lnTo>
                  <a:lnTo>
                    <a:pt x="7069" y="150341"/>
                  </a:lnTo>
                  <a:lnTo>
                    <a:pt x="5333" y="170441"/>
                  </a:lnTo>
                  <a:lnTo>
                    <a:pt x="3871" y="190843"/>
                  </a:lnTo>
                  <a:lnTo>
                    <a:pt x="2738" y="211288"/>
                  </a:lnTo>
                  <a:lnTo>
                    <a:pt x="1904" y="231401"/>
                  </a:lnTo>
                  <a:lnTo>
                    <a:pt x="1308" y="250988"/>
                  </a:lnTo>
                  <a:lnTo>
                    <a:pt x="890" y="269488"/>
                  </a:lnTo>
                  <a:lnTo>
                    <a:pt x="556" y="287809"/>
                  </a:lnTo>
                  <a:lnTo>
                    <a:pt x="277" y="30867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716559" y="4411440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10529"/>
                  </a:moveTo>
                  <a:lnTo>
                    <a:pt x="280264" y="10461"/>
                  </a:lnTo>
                  <a:lnTo>
                    <a:pt x="267633" y="9821"/>
                  </a:lnTo>
                  <a:lnTo>
                    <a:pt x="255719" y="8530"/>
                  </a:lnTo>
                  <a:lnTo>
                    <a:pt x="243891" y="6843"/>
                  </a:lnTo>
                  <a:lnTo>
                    <a:pt x="231403" y="5175"/>
                  </a:lnTo>
                  <a:lnTo>
                    <a:pt x="217914" y="3761"/>
                  </a:lnTo>
                  <a:lnTo>
                    <a:pt x="203593" y="2663"/>
                  </a:lnTo>
                  <a:lnTo>
                    <a:pt x="188906" y="1852"/>
                  </a:lnTo>
                  <a:lnTo>
                    <a:pt x="174174" y="1273"/>
                  </a:lnTo>
                  <a:lnTo>
                    <a:pt x="159537" y="867"/>
                  </a:lnTo>
                  <a:lnTo>
                    <a:pt x="145030" y="587"/>
                  </a:lnTo>
                  <a:lnTo>
                    <a:pt x="130641" y="396"/>
                  </a:lnTo>
                  <a:lnTo>
                    <a:pt x="116182" y="266"/>
                  </a:lnTo>
                  <a:lnTo>
                    <a:pt x="101322" y="179"/>
                  </a:lnTo>
                  <a:lnTo>
                    <a:pt x="85924" y="120"/>
                  </a:lnTo>
                  <a:lnTo>
                    <a:pt x="70382" y="80"/>
                  </a:lnTo>
                  <a:lnTo>
                    <a:pt x="53788" y="49"/>
                  </a:lnTo>
                  <a:lnTo>
                    <a:pt x="32446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979966" y="4411440"/>
              <a:ext cx="254554" cy="368650"/>
            </a:xfrm>
            <a:custGeom>
              <a:avLst/>
              <a:gdLst/>
              <a:ahLst/>
              <a:cxnLst/>
              <a:rect l="0" t="0" r="0" b="0"/>
              <a:pathLst>
                <a:path w="254554" h="368650">
                  <a:moveTo>
                    <a:pt x="10334" y="0"/>
                  </a:moveTo>
                  <a:lnTo>
                    <a:pt x="10334" y="11735"/>
                  </a:lnTo>
                  <a:lnTo>
                    <a:pt x="10334" y="22864"/>
                  </a:lnTo>
                  <a:lnTo>
                    <a:pt x="10334" y="34468"/>
                  </a:lnTo>
                  <a:lnTo>
                    <a:pt x="10334" y="46801"/>
                  </a:lnTo>
                  <a:lnTo>
                    <a:pt x="10334" y="60110"/>
                  </a:lnTo>
                  <a:lnTo>
                    <a:pt x="10334" y="74419"/>
                  </a:lnTo>
                  <a:lnTo>
                    <a:pt x="10334" y="89596"/>
                  </a:lnTo>
                  <a:lnTo>
                    <a:pt x="10334" y="105458"/>
                  </a:lnTo>
                  <a:lnTo>
                    <a:pt x="10334" y="121829"/>
                  </a:lnTo>
                  <a:lnTo>
                    <a:pt x="10334" y="138567"/>
                  </a:lnTo>
                  <a:lnTo>
                    <a:pt x="10334" y="155561"/>
                  </a:lnTo>
                  <a:lnTo>
                    <a:pt x="10334" y="172734"/>
                  </a:lnTo>
                  <a:lnTo>
                    <a:pt x="10334" y="190028"/>
                  </a:lnTo>
                  <a:lnTo>
                    <a:pt x="10334" y="207405"/>
                  </a:lnTo>
                  <a:lnTo>
                    <a:pt x="10329" y="224830"/>
                  </a:lnTo>
                  <a:lnTo>
                    <a:pt x="10157" y="241955"/>
                  </a:lnTo>
                  <a:lnTo>
                    <a:pt x="9508" y="258155"/>
                  </a:lnTo>
                  <a:lnTo>
                    <a:pt x="8259" y="273166"/>
                  </a:lnTo>
                  <a:lnTo>
                    <a:pt x="6607" y="287213"/>
                  </a:lnTo>
                  <a:lnTo>
                    <a:pt x="4959" y="300800"/>
                  </a:lnTo>
                  <a:lnTo>
                    <a:pt x="3554" y="314179"/>
                  </a:lnTo>
                  <a:lnTo>
                    <a:pt x="2364" y="324008"/>
                  </a:lnTo>
                  <a:lnTo>
                    <a:pt x="1376" y="326185"/>
                  </a:lnTo>
                  <a:lnTo>
                    <a:pt x="722" y="322393"/>
                  </a:lnTo>
                  <a:lnTo>
                    <a:pt x="336" y="314625"/>
                  </a:lnTo>
                  <a:lnTo>
                    <a:pt x="116" y="304020"/>
                  </a:lnTo>
                  <a:lnTo>
                    <a:pt x="0" y="291343"/>
                  </a:lnTo>
                  <a:lnTo>
                    <a:pt x="273" y="277336"/>
                  </a:lnTo>
                  <a:lnTo>
                    <a:pt x="1527" y="262746"/>
                  </a:lnTo>
                  <a:lnTo>
                    <a:pt x="4007" y="248031"/>
                  </a:lnTo>
                  <a:lnTo>
                    <a:pt x="7642" y="233717"/>
                  </a:lnTo>
                  <a:lnTo>
                    <a:pt x="12226" y="220478"/>
                  </a:lnTo>
                  <a:lnTo>
                    <a:pt x="17541" y="208583"/>
                  </a:lnTo>
                  <a:lnTo>
                    <a:pt x="23719" y="198273"/>
                  </a:lnTo>
                  <a:lnTo>
                    <a:pt x="31222" y="189936"/>
                  </a:lnTo>
                  <a:lnTo>
                    <a:pt x="40185" y="183599"/>
                  </a:lnTo>
                  <a:lnTo>
                    <a:pt x="50136" y="179477"/>
                  </a:lnTo>
                  <a:lnTo>
                    <a:pt x="60200" y="178125"/>
                  </a:lnTo>
                  <a:lnTo>
                    <a:pt x="69851" y="179586"/>
                  </a:lnTo>
                  <a:lnTo>
                    <a:pt x="78769" y="183480"/>
                  </a:lnTo>
                  <a:lnTo>
                    <a:pt x="86680" y="189290"/>
                  </a:lnTo>
                  <a:lnTo>
                    <a:pt x="93547" y="196535"/>
                  </a:lnTo>
                  <a:lnTo>
                    <a:pt x="99343" y="205142"/>
                  </a:lnTo>
                  <a:lnTo>
                    <a:pt x="103954" y="215420"/>
                  </a:lnTo>
                  <a:lnTo>
                    <a:pt x="107431" y="227401"/>
                  </a:lnTo>
                  <a:lnTo>
                    <a:pt x="109956" y="240700"/>
                  </a:lnTo>
                  <a:lnTo>
                    <a:pt x="111743" y="254697"/>
                  </a:lnTo>
                  <a:lnTo>
                    <a:pt x="112991" y="268872"/>
                  </a:lnTo>
                  <a:lnTo>
                    <a:pt x="114075" y="279769"/>
                  </a:lnTo>
                  <a:lnTo>
                    <a:pt x="115412" y="283446"/>
                  </a:lnTo>
                  <a:lnTo>
                    <a:pt x="117118" y="281515"/>
                  </a:lnTo>
                  <a:lnTo>
                    <a:pt x="119716" y="276619"/>
                  </a:lnTo>
                  <a:lnTo>
                    <a:pt x="124101" y="271110"/>
                  </a:lnTo>
                  <a:lnTo>
                    <a:pt x="130593" y="266221"/>
                  </a:lnTo>
                  <a:lnTo>
                    <a:pt x="138861" y="262506"/>
                  </a:lnTo>
                  <a:lnTo>
                    <a:pt x="148233" y="260247"/>
                  </a:lnTo>
                  <a:lnTo>
                    <a:pt x="158203" y="259402"/>
                  </a:lnTo>
                  <a:lnTo>
                    <a:pt x="168638" y="259582"/>
                  </a:lnTo>
                  <a:lnTo>
                    <a:pt x="179694" y="260210"/>
                  </a:lnTo>
                  <a:lnTo>
                    <a:pt x="191413" y="260905"/>
                  </a:lnTo>
                  <a:lnTo>
                    <a:pt x="203400" y="261177"/>
                  </a:lnTo>
                  <a:lnTo>
                    <a:pt x="214920" y="260367"/>
                  </a:lnTo>
                  <a:lnTo>
                    <a:pt x="225588" y="258214"/>
                  </a:lnTo>
                  <a:lnTo>
                    <a:pt x="235038" y="254476"/>
                  </a:lnTo>
                  <a:lnTo>
                    <a:pt x="242783" y="248769"/>
                  </a:lnTo>
                  <a:lnTo>
                    <a:pt x="248719" y="241085"/>
                  </a:lnTo>
                  <a:lnTo>
                    <a:pt x="252738" y="232029"/>
                  </a:lnTo>
                  <a:lnTo>
                    <a:pt x="254553" y="222582"/>
                  </a:lnTo>
                  <a:lnTo>
                    <a:pt x="254212" y="213357"/>
                  </a:lnTo>
                  <a:lnTo>
                    <a:pt x="251714" y="204897"/>
                  </a:lnTo>
                  <a:lnTo>
                    <a:pt x="246847" y="197827"/>
                  </a:lnTo>
                  <a:lnTo>
                    <a:pt x="239727" y="192348"/>
                  </a:lnTo>
                  <a:lnTo>
                    <a:pt x="230882" y="188637"/>
                  </a:lnTo>
                  <a:lnTo>
                    <a:pt x="221043" y="187030"/>
                  </a:lnTo>
                  <a:lnTo>
                    <a:pt x="210732" y="187506"/>
                  </a:lnTo>
                  <a:lnTo>
                    <a:pt x="200390" y="189925"/>
                  </a:lnTo>
                  <a:lnTo>
                    <a:pt x="190452" y="194205"/>
                  </a:lnTo>
                  <a:lnTo>
                    <a:pt x="181111" y="200117"/>
                  </a:lnTo>
                  <a:lnTo>
                    <a:pt x="172517" y="207338"/>
                  </a:lnTo>
                  <a:lnTo>
                    <a:pt x="164884" y="215547"/>
                  </a:lnTo>
                  <a:lnTo>
                    <a:pt x="158232" y="224477"/>
                  </a:lnTo>
                  <a:lnTo>
                    <a:pt x="152593" y="234081"/>
                  </a:lnTo>
                  <a:lnTo>
                    <a:pt x="148095" y="244512"/>
                  </a:lnTo>
                  <a:lnTo>
                    <a:pt x="144701" y="255785"/>
                  </a:lnTo>
                  <a:lnTo>
                    <a:pt x="142404" y="267628"/>
                  </a:lnTo>
                  <a:lnTo>
                    <a:pt x="141302" y="279577"/>
                  </a:lnTo>
                  <a:lnTo>
                    <a:pt x="141338" y="291355"/>
                  </a:lnTo>
                  <a:lnTo>
                    <a:pt x="142327" y="302874"/>
                  </a:lnTo>
                  <a:lnTo>
                    <a:pt x="144053" y="314142"/>
                  </a:lnTo>
                  <a:lnTo>
                    <a:pt x="146332" y="325194"/>
                  </a:lnTo>
                  <a:lnTo>
                    <a:pt x="149336" y="335752"/>
                  </a:lnTo>
                  <a:lnTo>
                    <a:pt x="153562" y="345243"/>
                  </a:lnTo>
                  <a:lnTo>
                    <a:pt x="159185" y="353433"/>
                  </a:lnTo>
                  <a:lnTo>
                    <a:pt x="166080" y="360086"/>
                  </a:lnTo>
                  <a:lnTo>
                    <a:pt x="174005" y="364807"/>
                  </a:lnTo>
                  <a:lnTo>
                    <a:pt x="182707" y="367572"/>
                  </a:lnTo>
                  <a:lnTo>
                    <a:pt x="191973" y="368649"/>
                  </a:lnTo>
                  <a:lnTo>
                    <a:pt x="201638" y="368400"/>
                  </a:lnTo>
                  <a:lnTo>
                    <a:pt x="211567" y="367169"/>
                  </a:lnTo>
                  <a:lnTo>
                    <a:pt x="221216" y="365390"/>
                  </a:lnTo>
                  <a:lnTo>
                    <a:pt x="230580" y="363405"/>
                  </a:lnTo>
                  <a:lnTo>
                    <a:pt x="240479" y="361050"/>
                  </a:lnTo>
                  <a:lnTo>
                    <a:pt x="25248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429947" y="4356027"/>
              <a:ext cx="244707" cy="406023"/>
            </a:xfrm>
            <a:custGeom>
              <a:avLst/>
              <a:gdLst/>
              <a:ahLst/>
              <a:cxnLst/>
              <a:rect l="0" t="0" r="0" b="0"/>
              <a:pathLst>
                <a:path w="244707" h="406023">
                  <a:moveTo>
                    <a:pt x="97306" y="329154"/>
                  </a:moveTo>
                  <a:lnTo>
                    <a:pt x="97240" y="317486"/>
                  </a:lnTo>
                  <a:lnTo>
                    <a:pt x="96599" y="306997"/>
                  </a:lnTo>
                  <a:lnTo>
                    <a:pt x="95294" y="296704"/>
                  </a:lnTo>
                  <a:lnTo>
                    <a:pt x="93089" y="286748"/>
                  </a:lnTo>
                  <a:lnTo>
                    <a:pt x="89475" y="277702"/>
                  </a:lnTo>
                  <a:lnTo>
                    <a:pt x="84303" y="269832"/>
                  </a:lnTo>
                  <a:lnTo>
                    <a:pt x="77727" y="263574"/>
                  </a:lnTo>
                  <a:lnTo>
                    <a:pt x="70027" y="259654"/>
                  </a:lnTo>
                  <a:lnTo>
                    <a:pt x="61489" y="258251"/>
                  </a:lnTo>
                  <a:lnTo>
                    <a:pt x="52674" y="259242"/>
                  </a:lnTo>
                  <a:lnTo>
                    <a:pt x="44378" y="262482"/>
                  </a:lnTo>
                  <a:lnTo>
                    <a:pt x="36991" y="267658"/>
                  </a:lnTo>
                  <a:lnTo>
                    <a:pt x="30542" y="274368"/>
                  </a:lnTo>
                  <a:lnTo>
                    <a:pt x="24895" y="282224"/>
                  </a:lnTo>
                  <a:lnTo>
                    <a:pt x="19873" y="290909"/>
                  </a:lnTo>
                  <a:lnTo>
                    <a:pt x="15311" y="300177"/>
                  </a:lnTo>
                  <a:lnTo>
                    <a:pt x="11078" y="309851"/>
                  </a:lnTo>
                  <a:lnTo>
                    <a:pt x="7085" y="319807"/>
                  </a:lnTo>
                  <a:lnTo>
                    <a:pt x="3587" y="330119"/>
                  </a:lnTo>
                  <a:lnTo>
                    <a:pt x="1149" y="341035"/>
                  </a:lnTo>
                  <a:lnTo>
                    <a:pt x="0" y="352633"/>
                  </a:lnTo>
                  <a:lnTo>
                    <a:pt x="212" y="364524"/>
                  </a:lnTo>
                  <a:lnTo>
                    <a:pt x="1876" y="375974"/>
                  </a:lnTo>
                  <a:lnTo>
                    <a:pt x="4891" y="386582"/>
                  </a:lnTo>
                  <a:lnTo>
                    <a:pt x="9187" y="395651"/>
                  </a:lnTo>
                  <a:lnTo>
                    <a:pt x="14810" y="402075"/>
                  </a:lnTo>
                  <a:lnTo>
                    <a:pt x="21660" y="405492"/>
                  </a:lnTo>
                  <a:lnTo>
                    <a:pt x="29359" y="406022"/>
                  </a:lnTo>
                  <a:lnTo>
                    <a:pt x="37364" y="403884"/>
                  </a:lnTo>
                  <a:lnTo>
                    <a:pt x="45334" y="399483"/>
                  </a:lnTo>
                  <a:lnTo>
                    <a:pt x="52971" y="393144"/>
                  </a:lnTo>
                  <a:lnTo>
                    <a:pt x="59947" y="385011"/>
                  </a:lnTo>
                  <a:lnTo>
                    <a:pt x="66154" y="375331"/>
                  </a:lnTo>
                  <a:lnTo>
                    <a:pt x="71662" y="364580"/>
                  </a:lnTo>
                  <a:lnTo>
                    <a:pt x="76603" y="353375"/>
                  </a:lnTo>
                  <a:lnTo>
                    <a:pt x="81116" y="342090"/>
                  </a:lnTo>
                  <a:lnTo>
                    <a:pt x="85320" y="330564"/>
                  </a:lnTo>
                  <a:lnTo>
                    <a:pt x="89304" y="318227"/>
                  </a:lnTo>
                  <a:lnTo>
                    <a:pt x="93135" y="304807"/>
                  </a:lnTo>
                  <a:lnTo>
                    <a:pt x="96863" y="290182"/>
                  </a:lnTo>
                  <a:lnTo>
                    <a:pt x="100519" y="274221"/>
                  </a:lnTo>
                  <a:lnTo>
                    <a:pt x="104122" y="256996"/>
                  </a:lnTo>
                  <a:lnTo>
                    <a:pt x="107525" y="238715"/>
                  </a:lnTo>
                  <a:lnTo>
                    <a:pt x="110430" y="219619"/>
                  </a:lnTo>
                  <a:lnTo>
                    <a:pt x="112721" y="199930"/>
                  </a:lnTo>
                  <a:lnTo>
                    <a:pt x="114597" y="179982"/>
                  </a:lnTo>
                  <a:lnTo>
                    <a:pt x="116471" y="160210"/>
                  </a:lnTo>
                  <a:lnTo>
                    <a:pt x="118582" y="140838"/>
                  </a:lnTo>
                  <a:lnTo>
                    <a:pt x="120832" y="121898"/>
                  </a:lnTo>
                  <a:lnTo>
                    <a:pt x="122889" y="103332"/>
                  </a:lnTo>
                  <a:lnTo>
                    <a:pt x="124565" y="85063"/>
                  </a:lnTo>
                  <a:lnTo>
                    <a:pt x="125674" y="67012"/>
                  </a:lnTo>
                  <a:lnTo>
                    <a:pt x="125960" y="49118"/>
                  </a:lnTo>
                  <a:lnTo>
                    <a:pt x="125366" y="31376"/>
                  </a:lnTo>
                  <a:lnTo>
                    <a:pt x="123807" y="15241"/>
                  </a:lnTo>
                  <a:lnTo>
                    <a:pt x="120396" y="4100"/>
                  </a:lnTo>
                  <a:lnTo>
                    <a:pt x="115243" y="0"/>
                  </a:lnTo>
                  <a:lnTo>
                    <a:pt x="110371" y="2548"/>
                  </a:lnTo>
                  <a:lnTo>
                    <a:pt x="106522" y="10433"/>
                  </a:lnTo>
                  <a:lnTo>
                    <a:pt x="103690" y="22304"/>
                  </a:lnTo>
                  <a:lnTo>
                    <a:pt x="101678" y="37040"/>
                  </a:lnTo>
                  <a:lnTo>
                    <a:pt x="100277" y="53787"/>
                  </a:lnTo>
                  <a:lnTo>
                    <a:pt x="99314" y="71922"/>
                  </a:lnTo>
                  <a:lnTo>
                    <a:pt x="98658" y="91008"/>
                  </a:lnTo>
                  <a:lnTo>
                    <a:pt x="98214" y="110736"/>
                  </a:lnTo>
                  <a:lnTo>
                    <a:pt x="97915" y="130730"/>
                  </a:lnTo>
                  <a:lnTo>
                    <a:pt x="97714" y="150544"/>
                  </a:lnTo>
                  <a:lnTo>
                    <a:pt x="97579" y="169944"/>
                  </a:lnTo>
                  <a:lnTo>
                    <a:pt x="97488" y="188737"/>
                  </a:lnTo>
                  <a:lnTo>
                    <a:pt x="97428" y="206671"/>
                  </a:lnTo>
                  <a:lnTo>
                    <a:pt x="97392" y="223695"/>
                  </a:lnTo>
                  <a:lnTo>
                    <a:pt x="97538" y="239756"/>
                  </a:lnTo>
                  <a:lnTo>
                    <a:pt x="98168" y="254711"/>
                  </a:lnTo>
                  <a:lnTo>
                    <a:pt x="99433" y="268560"/>
                  </a:lnTo>
                  <a:lnTo>
                    <a:pt x="102132" y="280401"/>
                  </a:lnTo>
                  <a:lnTo>
                    <a:pt x="106725" y="288140"/>
                  </a:lnTo>
                  <a:lnTo>
                    <a:pt x="112307" y="291557"/>
                  </a:lnTo>
                  <a:lnTo>
                    <a:pt x="118767" y="292753"/>
                  </a:lnTo>
                  <a:lnTo>
                    <a:pt x="126132" y="293408"/>
                  </a:lnTo>
                  <a:lnTo>
                    <a:pt x="134312" y="294323"/>
                  </a:lnTo>
                  <a:lnTo>
                    <a:pt x="143153" y="295751"/>
                  </a:lnTo>
                  <a:lnTo>
                    <a:pt x="152497" y="297689"/>
                  </a:lnTo>
                  <a:lnTo>
                    <a:pt x="162205" y="299724"/>
                  </a:lnTo>
                  <a:lnTo>
                    <a:pt x="172172" y="301141"/>
                  </a:lnTo>
                  <a:lnTo>
                    <a:pt x="182314" y="301589"/>
                  </a:lnTo>
                  <a:lnTo>
                    <a:pt x="192411" y="300897"/>
                  </a:lnTo>
                  <a:lnTo>
                    <a:pt x="202118" y="298908"/>
                  </a:lnTo>
                  <a:lnTo>
                    <a:pt x="211268" y="295669"/>
                  </a:lnTo>
                  <a:lnTo>
                    <a:pt x="219547" y="291054"/>
                  </a:lnTo>
                  <a:lnTo>
                    <a:pt x="226430" y="284682"/>
                  </a:lnTo>
                  <a:lnTo>
                    <a:pt x="231752" y="276517"/>
                  </a:lnTo>
                  <a:lnTo>
                    <a:pt x="235342" y="267121"/>
                  </a:lnTo>
                  <a:lnTo>
                    <a:pt x="236861" y="257438"/>
                  </a:lnTo>
                  <a:lnTo>
                    <a:pt x="236317" y="248051"/>
                  </a:lnTo>
                  <a:lnTo>
                    <a:pt x="233682" y="239480"/>
                  </a:lnTo>
                  <a:lnTo>
                    <a:pt x="228723" y="232336"/>
                  </a:lnTo>
                  <a:lnTo>
                    <a:pt x="221546" y="226807"/>
                  </a:lnTo>
                  <a:lnTo>
                    <a:pt x="212831" y="223062"/>
                  </a:lnTo>
                  <a:lnTo>
                    <a:pt x="203613" y="221432"/>
                  </a:lnTo>
                  <a:lnTo>
                    <a:pt x="194532" y="221888"/>
                  </a:lnTo>
                  <a:lnTo>
                    <a:pt x="185829" y="224124"/>
                  </a:lnTo>
                  <a:lnTo>
                    <a:pt x="177531" y="227749"/>
                  </a:lnTo>
                  <a:lnTo>
                    <a:pt x="169587" y="232408"/>
                  </a:lnTo>
                  <a:lnTo>
                    <a:pt x="162083" y="237974"/>
                  </a:lnTo>
                  <a:lnTo>
                    <a:pt x="155254" y="244532"/>
                  </a:lnTo>
                  <a:lnTo>
                    <a:pt x="149179" y="252058"/>
                  </a:lnTo>
                  <a:lnTo>
                    <a:pt x="143944" y="260568"/>
                  </a:lnTo>
                  <a:lnTo>
                    <a:pt x="139725" y="270191"/>
                  </a:lnTo>
                  <a:lnTo>
                    <a:pt x="136522" y="280886"/>
                  </a:lnTo>
                  <a:lnTo>
                    <a:pt x="134354" y="292322"/>
                  </a:lnTo>
                  <a:lnTo>
                    <a:pt x="133340" y="303991"/>
                  </a:lnTo>
                  <a:lnTo>
                    <a:pt x="133439" y="315574"/>
                  </a:lnTo>
                  <a:lnTo>
                    <a:pt x="134641" y="326791"/>
                  </a:lnTo>
                  <a:lnTo>
                    <a:pt x="137042" y="337323"/>
                  </a:lnTo>
                  <a:lnTo>
                    <a:pt x="140587" y="347071"/>
                  </a:lnTo>
                  <a:lnTo>
                    <a:pt x="145255" y="356109"/>
                  </a:lnTo>
                  <a:lnTo>
                    <a:pt x="151138" y="364574"/>
                  </a:lnTo>
                  <a:lnTo>
                    <a:pt x="158164" y="372589"/>
                  </a:lnTo>
                  <a:lnTo>
                    <a:pt x="165983" y="379616"/>
                  </a:lnTo>
                  <a:lnTo>
                    <a:pt x="174070" y="384520"/>
                  </a:lnTo>
                  <a:lnTo>
                    <a:pt x="182102" y="386851"/>
                  </a:lnTo>
                  <a:lnTo>
                    <a:pt x="190122" y="386788"/>
                  </a:lnTo>
                  <a:lnTo>
                    <a:pt x="198419" y="384768"/>
                  </a:lnTo>
                  <a:lnTo>
                    <a:pt x="207136" y="381268"/>
                  </a:lnTo>
                  <a:lnTo>
                    <a:pt x="215820" y="376804"/>
                  </a:lnTo>
                  <a:lnTo>
                    <a:pt x="224359" y="371384"/>
                  </a:lnTo>
                  <a:lnTo>
                    <a:pt x="233503" y="363426"/>
                  </a:lnTo>
                  <a:lnTo>
                    <a:pt x="244706" y="350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707323" y="4579081"/>
              <a:ext cx="114730" cy="137687"/>
            </a:xfrm>
            <a:custGeom>
              <a:avLst/>
              <a:gdLst/>
              <a:ahLst/>
              <a:cxnLst/>
              <a:rect l="0" t="0" r="0" b="0"/>
              <a:pathLst>
                <a:path w="114730" h="137687">
                  <a:moveTo>
                    <a:pt x="9444" y="63986"/>
                  </a:moveTo>
                  <a:lnTo>
                    <a:pt x="9444" y="78588"/>
                  </a:lnTo>
                  <a:lnTo>
                    <a:pt x="9444" y="91859"/>
                  </a:lnTo>
                  <a:lnTo>
                    <a:pt x="9432" y="105029"/>
                  </a:lnTo>
                  <a:lnTo>
                    <a:pt x="8975" y="117143"/>
                  </a:lnTo>
                  <a:lnTo>
                    <a:pt x="7421" y="124659"/>
                  </a:lnTo>
                  <a:lnTo>
                    <a:pt x="5216" y="125462"/>
                  </a:lnTo>
                  <a:lnTo>
                    <a:pt x="3306" y="121312"/>
                  </a:lnTo>
                  <a:lnTo>
                    <a:pt x="1906" y="113875"/>
                  </a:lnTo>
                  <a:lnTo>
                    <a:pt x="933" y="104249"/>
                  </a:lnTo>
                  <a:lnTo>
                    <a:pt x="275" y="93164"/>
                  </a:lnTo>
                  <a:lnTo>
                    <a:pt x="0" y="81269"/>
                  </a:lnTo>
                  <a:lnTo>
                    <a:pt x="348" y="69194"/>
                  </a:lnTo>
                  <a:lnTo>
                    <a:pt x="1405" y="57291"/>
                  </a:lnTo>
                  <a:lnTo>
                    <a:pt x="3268" y="45837"/>
                  </a:lnTo>
                  <a:lnTo>
                    <a:pt x="6123" y="35135"/>
                  </a:lnTo>
                  <a:lnTo>
                    <a:pt x="9981" y="25277"/>
                  </a:lnTo>
                  <a:lnTo>
                    <a:pt x="15030" y="16502"/>
                  </a:lnTo>
                  <a:lnTo>
                    <a:pt x="21701" y="9277"/>
                  </a:lnTo>
                  <a:lnTo>
                    <a:pt x="30071" y="3732"/>
                  </a:lnTo>
                  <a:lnTo>
                    <a:pt x="39606" y="329"/>
                  </a:lnTo>
                  <a:lnTo>
                    <a:pt x="49383" y="0"/>
                  </a:lnTo>
                  <a:lnTo>
                    <a:pt x="58838" y="2965"/>
                  </a:lnTo>
                  <a:lnTo>
                    <a:pt x="67623" y="8684"/>
                  </a:lnTo>
                  <a:lnTo>
                    <a:pt x="75444" y="16259"/>
                  </a:lnTo>
                  <a:lnTo>
                    <a:pt x="82254" y="24976"/>
                  </a:lnTo>
                  <a:lnTo>
                    <a:pt x="88183" y="34383"/>
                  </a:lnTo>
                  <a:lnTo>
                    <a:pt x="93415" y="44207"/>
                  </a:lnTo>
                  <a:lnTo>
                    <a:pt x="98123" y="54293"/>
                  </a:lnTo>
                  <a:lnTo>
                    <a:pt x="102288" y="64706"/>
                  </a:lnTo>
                  <a:lnTo>
                    <a:pt x="105714" y="75697"/>
                  </a:lnTo>
                  <a:lnTo>
                    <a:pt x="108354" y="87339"/>
                  </a:lnTo>
                  <a:lnTo>
                    <a:pt x="110301" y="98967"/>
                  </a:lnTo>
                  <a:lnTo>
                    <a:pt x="111902" y="110407"/>
                  </a:lnTo>
                  <a:lnTo>
                    <a:pt x="113297" y="122666"/>
                  </a:lnTo>
                  <a:lnTo>
                    <a:pt x="114729" y="137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859450" y="4569367"/>
              <a:ext cx="136336" cy="179806"/>
            </a:xfrm>
            <a:custGeom>
              <a:avLst/>
              <a:gdLst/>
              <a:ahLst/>
              <a:cxnLst/>
              <a:rect l="0" t="0" r="0" b="0"/>
              <a:pathLst>
                <a:path w="136336" h="179806">
                  <a:moveTo>
                    <a:pt x="78415" y="31586"/>
                  </a:moveTo>
                  <a:lnTo>
                    <a:pt x="75347" y="23053"/>
                  </a:lnTo>
                  <a:lnTo>
                    <a:pt x="71285" y="17267"/>
                  </a:lnTo>
                  <a:lnTo>
                    <a:pt x="65796" y="13764"/>
                  </a:lnTo>
                  <a:lnTo>
                    <a:pt x="59210" y="12427"/>
                  </a:lnTo>
                  <a:lnTo>
                    <a:pt x="52060" y="13495"/>
                  </a:lnTo>
                  <a:lnTo>
                    <a:pt x="44716" y="16879"/>
                  </a:lnTo>
                  <a:lnTo>
                    <a:pt x="37356" y="22384"/>
                  </a:lnTo>
                  <a:lnTo>
                    <a:pt x="30047" y="29880"/>
                  </a:lnTo>
                  <a:lnTo>
                    <a:pt x="22813" y="39100"/>
                  </a:lnTo>
                  <a:lnTo>
                    <a:pt x="15974" y="49694"/>
                  </a:lnTo>
                  <a:lnTo>
                    <a:pt x="10134" y="61319"/>
                  </a:lnTo>
                  <a:lnTo>
                    <a:pt x="5544" y="73686"/>
                  </a:lnTo>
                  <a:lnTo>
                    <a:pt x="2292" y="86413"/>
                  </a:lnTo>
                  <a:lnTo>
                    <a:pt x="476" y="99029"/>
                  </a:lnTo>
                  <a:lnTo>
                    <a:pt x="0" y="111286"/>
                  </a:lnTo>
                  <a:lnTo>
                    <a:pt x="798" y="122974"/>
                  </a:lnTo>
                  <a:lnTo>
                    <a:pt x="2921" y="133831"/>
                  </a:lnTo>
                  <a:lnTo>
                    <a:pt x="6277" y="143796"/>
                  </a:lnTo>
                  <a:lnTo>
                    <a:pt x="10816" y="152812"/>
                  </a:lnTo>
                  <a:lnTo>
                    <a:pt x="16610" y="160730"/>
                  </a:lnTo>
                  <a:lnTo>
                    <a:pt x="23582" y="167568"/>
                  </a:lnTo>
                  <a:lnTo>
                    <a:pt x="31535" y="173162"/>
                  </a:lnTo>
                  <a:lnTo>
                    <a:pt x="40243" y="177097"/>
                  </a:lnTo>
                  <a:lnTo>
                    <a:pt x="49503" y="179295"/>
                  </a:lnTo>
                  <a:lnTo>
                    <a:pt x="58990" y="179805"/>
                  </a:lnTo>
                  <a:lnTo>
                    <a:pt x="68279" y="178635"/>
                  </a:lnTo>
                  <a:lnTo>
                    <a:pt x="77154" y="175960"/>
                  </a:lnTo>
                  <a:lnTo>
                    <a:pt x="85588" y="172064"/>
                  </a:lnTo>
                  <a:lnTo>
                    <a:pt x="93638" y="167241"/>
                  </a:lnTo>
                  <a:lnTo>
                    <a:pt x="101384" y="161734"/>
                  </a:lnTo>
                  <a:lnTo>
                    <a:pt x="108740" y="155410"/>
                  </a:lnTo>
                  <a:lnTo>
                    <a:pt x="115461" y="147802"/>
                  </a:lnTo>
                  <a:lnTo>
                    <a:pt x="121461" y="138755"/>
                  </a:lnTo>
                  <a:lnTo>
                    <a:pt x="126644" y="128407"/>
                  </a:lnTo>
                  <a:lnTo>
                    <a:pt x="130827" y="117012"/>
                  </a:lnTo>
                  <a:lnTo>
                    <a:pt x="134001" y="104831"/>
                  </a:lnTo>
                  <a:lnTo>
                    <a:pt x="135980" y="92246"/>
                  </a:lnTo>
                  <a:lnTo>
                    <a:pt x="136335" y="79731"/>
                  </a:lnTo>
                  <a:lnTo>
                    <a:pt x="134980" y="67545"/>
                  </a:lnTo>
                  <a:lnTo>
                    <a:pt x="132121" y="55907"/>
                  </a:lnTo>
                  <a:lnTo>
                    <a:pt x="128068" y="45083"/>
                  </a:lnTo>
                  <a:lnTo>
                    <a:pt x="123131" y="35145"/>
                  </a:lnTo>
                  <a:lnTo>
                    <a:pt x="117865" y="26289"/>
                  </a:lnTo>
                  <a:lnTo>
                    <a:pt x="112550" y="18066"/>
                  </a:lnTo>
                  <a:lnTo>
                    <a:pt x="106722" y="9753"/>
                  </a:lnTo>
                  <a:lnTo>
                    <a:pt x="994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011565" y="4593598"/>
              <a:ext cx="210570" cy="144226"/>
            </a:xfrm>
            <a:custGeom>
              <a:avLst/>
              <a:gdLst/>
              <a:ahLst/>
              <a:cxnLst/>
              <a:rect l="0" t="0" r="0" b="0"/>
              <a:pathLst>
                <a:path w="210570" h="144226">
                  <a:moveTo>
                    <a:pt x="0" y="49469"/>
                  </a:moveTo>
                  <a:lnTo>
                    <a:pt x="5800" y="58270"/>
                  </a:lnTo>
                  <a:lnTo>
                    <a:pt x="10724" y="66617"/>
                  </a:lnTo>
                  <a:lnTo>
                    <a:pt x="15227" y="75315"/>
                  </a:lnTo>
                  <a:lnTo>
                    <a:pt x="19447" y="84437"/>
                  </a:lnTo>
                  <a:lnTo>
                    <a:pt x="23461" y="93932"/>
                  </a:lnTo>
                  <a:lnTo>
                    <a:pt x="27299" y="103649"/>
                  </a:lnTo>
                  <a:lnTo>
                    <a:pt x="30157" y="110894"/>
                  </a:lnTo>
                  <a:lnTo>
                    <a:pt x="31026" y="112490"/>
                  </a:lnTo>
                  <a:lnTo>
                    <a:pt x="30297" y="109635"/>
                  </a:lnTo>
                  <a:lnTo>
                    <a:pt x="28696" y="103767"/>
                  </a:lnTo>
                  <a:lnTo>
                    <a:pt x="26926" y="95652"/>
                  </a:lnTo>
                  <a:lnTo>
                    <a:pt x="25372" y="85835"/>
                  </a:lnTo>
                  <a:lnTo>
                    <a:pt x="24478" y="74919"/>
                  </a:lnTo>
                  <a:lnTo>
                    <a:pt x="24850" y="63565"/>
                  </a:lnTo>
                  <a:lnTo>
                    <a:pt x="26695" y="52191"/>
                  </a:lnTo>
                  <a:lnTo>
                    <a:pt x="30050" y="41614"/>
                  </a:lnTo>
                  <a:lnTo>
                    <a:pt x="34968" y="33104"/>
                  </a:lnTo>
                  <a:lnTo>
                    <a:pt x="41306" y="27174"/>
                  </a:lnTo>
                  <a:lnTo>
                    <a:pt x="48645" y="23991"/>
                  </a:lnTo>
                  <a:lnTo>
                    <a:pt x="56400" y="23734"/>
                  </a:lnTo>
                  <a:lnTo>
                    <a:pt x="64193" y="26195"/>
                  </a:lnTo>
                  <a:lnTo>
                    <a:pt x="71541" y="31064"/>
                  </a:lnTo>
                  <a:lnTo>
                    <a:pt x="77789" y="38127"/>
                  </a:lnTo>
                  <a:lnTo>
                    <a:pt x="82702" y="46949"/>
                  </a:lnTo>
                  <a:lnTo>
                    <a:pt x="86814" y="53433"/>
                  </a:lnTo>
                  <a:lnTo>
                    <a:pt x="90635" y="53076"/>
                  </a:lnTo>
                  <a:lnTo>
                    <a:pt x="93966" y="47680"/>
                  </a:lnTo>
                  <a:lnTo>
                    <a:pt x="97180" y="39495"/>
                  </a:lnTo>
                  <a:lnTo>
                    <a:pt x="100815" y="30307"/>
                  </a:lnTo>
                  <a:lnTo>
                    <a:pt x="105122" y="21102"/>
                  </a:lnTo>
                  <a:lnTo>
                    <a:pt x="110266" y="12747"/>
                  </a:lnTo>
                  <a:lnTo>
                    <a:pt x="116448" y="6244"/>
                  </a:lnTo>
                  <a:lnTo>
                    <a:pt x="123667" y="1944"/>
                  </a:lnTo>
                  <a:lnTo>
                    <a:pt x="131610" y="0"/>
                  </a:lnTo>
                  <a:lnTo>
                    <a:pt x="139777" y="645"/>
                  </a:lnTo>
                  <a:lnTo>
                    <a:pt x="147854" y="3746"/>
                  </a:lnTo>
                  <a:lnTo>
                    <a:pt x="155563" y="9061"/>
                  </a:lnTo>
                  <a:lnTo>
                    <a:pt x="162586" y="16430"/>
                  </a:lnTo>
                  <a:lnTo>
                    <a:pt x="168826" y="25562"/>
                  </a:lnTo>
                  <a:lnTo>
                    <a:pt x="174354" y="35927"/>
                  </a:lnTo>
                  <a:lnTo>
                    <a:pt x="179309" y="46866"/>
                  </a:lnTo>
                  <a:lnTo>
                    <a:pt x="183832" y="57959"/>
                  </a:lnTo>
                  <a:lnTo>
                    <a:pt x="188041" y="69016"/>
                  </a:lnTo>
                  <a:lnTo>
                    <a:pt x="192030" y="79972"/>
                  </a:lnTo>
                  <a:lnTo>
                    <a:pt x="195860" y="90816"/>
                  </a:lnTo>
                  <a:lnTo>
                    <a:pt x="199429" y="101299"/>
                  </a:lnTo>
                  <a:lnTo>
                    <a:pt x="202826" y="112067"/>
                  </a:lnTo>
                  <a:lnTo>
                    <a:pt x="206350" y="125183"/>
                  </a:lnTo>
                  <a:lnTo>
                    <a:pt x="210569" y="144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270165" y="4643067"/>
              <a:ext cx="4613" cy="94757"/>
            </a:xfrm>
            <a:custGeom>
              <a:avLst/>
              <a:gdLst/>
              <a:ahLst/>
              <a:cxnLst/>
              <a:rect l="0" t="0" r="0" b="0"/>
              <a:pathLst>
                <a:path w="4613" h="94757">
                  <a:moveTo>
                    <a:pt x="4612" y="0"/>
                  </a:moveTo>
                  <a:lnTo>
                    <a:pt x="1813" y="8801"/>
                  </a:lnTo>
                  <a:lnTo>
                    <a:pt x="310" y="17148"/>
                  </a:lnTo>
                  <a:lnTo>
                    <a:pt x="0" y="25846"/>
                  </a:lnTo>
                  <a:lnTo>
                    <a:pt x="512" y="35088"/>
                  </a:lnTo>
                  <a:lnTo>
                    <a:pt x="1384" y="46279"/>
                  </a:lnTo>
                  <a:lnTo>
                    <a:pt x="2690" y="63761"/>
                  </a:lnTo>
                  <a:lnTo>
                    <a:pt x="461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264248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337948" y="4616494"/>
              <a:ext cx="115814" cy="121330"/>
            </a:xfrm>
            <a:custGeom>
              <a:avLst/>
              <a:gdLst/>
              <a:ahLst/>
              <a:cxnLst/>
              <a:rect l="0" t="0" r="0" b="0"/>
              <a:pathLst>
                <a:path w="115814" h="121330">
                  <a:moveTo>
                    <a:pt x="0" y="47630"/>
                  </a:moveTo>
                  <a:lnTo>
                    <a:pt x="2933" y="56499"/>
                  </a:lnTo>
                  <a:lnTo>
                    <a:pt x="5716" y="65486"/>
                  </a:lnTo>
                  <a:lnTo>
                    <a:pt x="8590" y="75408"/>
                  </a:lnTo>
                  <a:lnTo>
                    <a:pt x="10679" y="83686"/>
                  </a:lnTo>
                  <a:lnTo>
                    <a:pt x="10931" y="86719"/>
                  </a:lnTo>
                  <a:lnTo>
                    <a:pt x="9799" y="84972"/>
                  </a:lnTo>
                  <a:lnTo>
                    <a:pt x="7961" y="79804"/>
                  </a:lnTo>
                  <a:lnTo>
                    <a:pt x="6057" y="72108"/>
                  </a:lnTo>
                  <a:lnTo>
                    <a:pt x="4427" y="62540"/>
                  </a:lnTo>
                  <a:lnTo>
                    <a:pt x="3489" y="51774"/>
                  </a:lnTo>
                  <a:lnTo>
                    <a:pt x="3834" y="40512"/>
                  </a:lnTo>
                  <a:lnTo>
                    <a:pt x="5668" y="29194"/>
                  </a:lnTo>
                  <a:lnTo>
                    <a:pt x="9187" y="18653"/>
                  </a:lnTo>
                  <a:lnTo>
                    <a:pt x="14747" y="10166"/>
                  </a:lnTo>
                  <a:lnTo>
                    <a:pt x="22331" y="4246"/>
                  </a:lnTo>
                  <a:lnTo>
                    <a:pt x="31320" y="899"/>
                  </a:lnTo>
                  <a:lnTo>
                    <a:pt x="40721" y="0"/>
                  </a:lnTo>
                  <a:lnTo>
                    <a:pt x="49920" y="1211"/>
                  </a:lnTo>
                  <a:lnTo>
                    <a:pt x="58533" y="4258"/>
                  </a:lnTo>
                  <a:lnTo>
                    <a:pt x="66238" y="9026"/>
                  </a:lnTo>
                  <a:lnTo>
                    <a:pt x="72970" y="15299"/>
                  </a:lnTo>
                  <a:lnTo>
                    <a:pt x="78846" y="22777"/>
                  </a:lnTo>
                  <a:lnTo>
                    <a:pt x="84043" y="31166"/>
                  </a:lnTo>
                  <a:lnTo>
                    <a:pt x="88731" y="40215"/>
                  </a:lnTo>
                  <a:lnTo>
                    <a:pt x="93053" y="49731"/>
                  </a:lnTo>
                  <a:lnTo>
                    <a:pt x="97117" y="59572"/>
                  </a:lnTo>
                  <a:lnTo>
                    <a:pt x="100999" y="69626"/>
                  </a:lnTo>
                  <a:lnTo>
                    <a:pt x="104603" y="79560"/>
                  </a:lnTo>
                  <a:lnTo>
                    <a:pt x="108026" y="89892"/>
                  </a:lnTo>
                  <a:lnTo>
                    <a:pt x="111573" y="102645"/>
                  </a:lnTo>
                  <a:lnTo>
                    <a:pt x="115813" y="121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500367" y="4604125"/>
              <a:ext cx="163965" cy="165285"/>
            </a:xfrm>
            <a:custGeom>
              <a:avLst/>
              <a:gdLst/>
              <a:ahLst/>
              <a:cxnLst/>
              <a:rect l="0" t="0" r="0" b="0"/>
              <a:pathLst>
                <a:path w="163965" h="165285">
                  <a:moveTo>
                    <a:pt x="79736" y="59999"/>
                  </a:moveTo>
                  <a:lnTo>
                    <a:pt x="79603" y="48398"/>
                  </a:lnTo>
                  <a:lnTo>
                    <a:pt x="78322" y="38550"/>
                  </a:lnTo>
                  <a:lnTo>
                    <a:pt x="75724" y="29549"/>
                  </a:lnTo>
                  <a:lnTo>
                    <a:pt x="71832" y="21281"/>
                  </a:lnTo>
                  <a:lnTo>
                    <a:pt x="66551" y="13901"/>
                  </a:lnTo>
                  <a:lnTo>
                    <a:pt x="59969" y="7450"/>
                  </a:lnTo>
                  <a:lnTo>
                    <a:pt x="52468" y="2462"/>
                  </a:lnTo>
                  <a:lnTo>
                    <a:pt x="44606" y="0"/>
                  </a:lnTo>
                  <a:lnTo>
                    <a:pt x="36738" y="425"/>
                  </a:lnTo>
                  <a:lnTo>
                    <a:pt x="29169" y="3475"/>
                  </a:lnTo>
                  <a:lnTo>
                    <a:pt x="22241" y="8644"/>
                  </a:lnTo>
                  <a:lnTo>
                    <a:pt x="16071" y="15418"/>
                  </a:lnTo>
                  <a:lnTo>
                    <a:pt x="10758" y="23523"/>
                  </a:lnTo>
                  <a:lnTo>
                    <a:pt x="6480" y="32923"/>
                  </a:lnTo>
                  <a:lnTo>
                    <a:pt x="3234" y="43494"/>
                  </a:lnTo>
                  <a:lnTo>
                    <a:pt x="1035" y="54860"/>
                  </a:lnTo>
                  <a:lnTo>
                    <a:pt x="0" y="66487"/>
                  </a:lnTo>
                  <a:lnTo>
                    <a:pt x="81" y="78050"/>
                  </a:lnTo>
                  <a:lnTo>
                    <a:pt x="1099" y="89425"/>
                  </a:lnTo>
                  <a:lnTo>
                    <a:pt x="2846" y="100596"/>
                  </a:lnTo>
                  <a:lnTo>
                    <a:pt x="5134" y="111587"/>
                  </a:lnTo>
                  <a:lnTo>
                    <a:pt x="7973" y="122274"/>
                  </a:lnTo>
                  <a:lnTo>
                    <a:pt x="11557" y="132385"/>
                  </a:lnTo>
                  <a:lnTo>
                    <a:pt x="15930" y="141795"/>
                  </a:lnTo>
                  <a:lnTo>
                    <a:pt x="21003" y="149742"/>
                  </a:lnTo>
                  <a:lnTo>
                    <a:pt x="26634" y="154805"/>
                  </a:lnTo>
                  <a:lnTo>
                    <a:pt x="32680" y="156457"/>
                  </a:lnTo>
                  <a:lnTo>
                    <a:pt x="39028" y="154799"/>
                  </a:lnTo>
                  <a:lnTo>
                    <a:pt x="45590" y="150115"/>
                  </a:lnTo>
                  <a:lnTo>
                    <a:pt x="52293" y="142891"/>
                  </a:lnTo>
                  <a:lnTo>
                    <a:pt x="58930" y="133689"/>
                  </a:lnTo>
                  <a:lnTo>
                    <a:pt x="65159" y="123021"/>
                  </a:lnTo>
                  <a:lnTo>
                    <a:pt x="70830" y="111306"/>
                  </a:lnTo>
                  <a:lnTo>
                    <a:pt x="75960" y="99023"/>
                  </a:lnTo>
                  <a:lnTo>
                    <a:pt x="80640" y="86706"/>
                  </a:lnTo>
                  <a:lnTo>
                    <a:pt x="84981" y="74735"/>
                  </a:lnTo>
                  <a:lnTo>
                    <a:pt x="89289" y="66344"/>
                  </a:lnTo>
                  <a:lnTo>
                    <a:pt x="93456" y="65052"/>
                  </a:lnTo>
                  <a:lnTo>
                    <a:pt x="96940" y="68888"/>
                  </a:lnTo>
                  <a:lnTo>
                    <a:pt x="99979" y="75684"/>
                  </a:lnTo>
                  <a:lnTo>
                    <a:pt x="102895" y="84279"/>
                  </a:lnTo>
                  <a:lnTo>
                    <a:pt x="105857" y="94247"/>
                  </a:lnTo>
                  <a:lnTo>
                    <a:pt x="108930" y="105312"/>
                  </a:lnTo>
                  <a:lnTo>
                    <a:pt x="112279" y="116897"/>
                  </a:lnTo>
                  <a:lnTo>
                    <a:pt x="116195" y="128167"/>
                  </a:lnTo>
                  <a:lnTo>
                    <a:pt x="120788" y="138670"/>
                  </a:lnTo>
                  <a:lnTo>
                    <a:pt x="126083" y="147848"/>
                  </a:lnTo>
                  <a:lnTo>
                    <a:pt x="132843" y="155647"/>
                  </a:lnTo>
                  <a:lnTo>
                    <a:pt x="143901" y="161627"/>
                  </a:lnTo>
                  <a:lnTo>
                    <a:pt x="163964" y="16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674860" y="4358798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8"/>
                  </a:lnTo>
                  <a:lnTo>
                    <a:pt x="0" y="60934"/>
                  </a:lnTo>
                  <a:lnTo>
                    <a:pt x="0" y="76497"/>
                  </a:lnTo>
                  <a:lnTo>
                    <a:pt x="0" y="93500"/>
                  </a:lnTo>
                  <a:lnTo>
                    <a:pt x="0" y="111658"/>
                  </a:lnTo>
                  <a:lnTo>
                    <a:pt x="4" y="130672"/>
                  </a:lnTo>
                  <a:lnTo>
                    <a:pt x="177" y="149809"/>
                  </a:lnTo>
                  <a:lnTo>
                    <a:pt x="826" y="167963"/>
                  </a:lnTo>
                  <a:lnTo>
                    <a:pt x="2074" y="184624"/>
                  </a:lnTo>
                  <a:lnTo>
                    <a:pt x="3727" y="200284"/>
                  </a:lnTo>
                  <a:lnTo>
                    <a:pt x="5375" y="216101"/>
                  </a:lnTo>
                  <a:lnTo>
                    <a:pt x="6783" y="232746"/>
                  </a:lnTo>
                  <a:lnTo>
                    <a:pt x="8048" y="250218"/>
                  </a:lnTo>
                  <a:lnTo>
                    <a:pt x="9505" y="268115"/>
                  </a:lnTo>
                  <a:lnTo>
                    <a:pt x="11332" y="286120"/>
                  </a:lnTo>
                  <a:lnTo>
                    <a:pt x="13389" y="303924"/>
                  </a:lnTo>
                  <a:lnTo>
                    <a:pt x="15317" y="321171"/>
                  </a:lnTo>
                  <a:lnTo>
                    <a:pt x="16911" y="337709"/>
                  </a:lnTo>
                  <a:lnTo>
                    <a:pt x="18137" y="352983"/>
                  </a:lnTo>
                  <a:lnTo>
                    <a:pt x="19166" y="367435"/>
                  </a:lnTo>
                  <a:lnTo>
                    <a:pt x="20088" y="382336"/>
                  </a:lnTo>
                  <a:lnTo>
                    <a:pt x="21057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537989" y="449566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7026" y="0"/>
                  </a:lnTo>
                  <a:lnTo>
                    <a:pt x="203754" y="0"/>
                  </a:lnTo>
                  <a:lnTo>
                    <a:pt x="190548" y="4"/>
                  </a:lnTo>
                  <a:lnTo>
                    <a:pt x="177035" y="178"/>
                  </a:lnTo>
                  <a:lnTo>
                    <a:pt x="162877" y="826"/>
                  </a:lnTo>
                  <a:lnTo>
                    <a:pt x="147975" y="2079"/>
                  </a:lnTo>
                  <a:lnTo>
                    <a:pt x="132557" y="3905"/>
                  </a:lnTo>
                  <a:lnTo>
                    <a:pt x="117059" y="6201"/>
                  </a:lnTo>
                  <a:lnTo>
                    <a:pt x="101747" y="8857"/>
                  </a:lnTo>
                  <a:lnTo>
                    <a:pt x="86704" y="11776"/>
                  </a:lnTo>
                  <a:lnTo>
                    <a:pt x="71918" y="14880"/>
                  </a:lnTo>
                  <a:lnTo>
                    <a:pt x="57360" y="18109"/>
                  </a:lnTo>
                  <a:lnTo>
                    <a:pt x="43586" y="21272"/>
                  </a:lnTo>
                  <a:lnTo>
                    <a:pt x="30383" y="24350"/>
                  </a:lnTo>
                  <a:lnTo>
                    <a:pt x="16592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751953" y="4590425"/>
              <a:ext cx="100187" cy="125721"/>
            </a:xfrm>
            <a:custGeom>
              <a:avLst/>
              <a:gdLst/>
              <a:ahLst/>
              <a:cxnLst/>
              <a:rect l="0" t="0" r="0" b="0"/>
              <a:pathLst>
                <a:path w="100187" h="125721">
                  <a:moveTo>
                    <a:pt x="70306" y="0"/>
                  </a:moveTo>
                  <a:lnTo>
                    <a:pt x="61571" y="3000"/>
                  </a:lnTo>
                  <a:lnTo>
                    <a:pt x="53865" y="6423"/>
                  </a:lnTo>
                  <a:lnTo>
                    <a:pt x="46463" y="10619"/>
                  </a:lnTo>
                  <a:lnTo>
                    <a:pt x="39202" y="15519"/>
                  </a:lnTo>
                  <a:lnTo>
                    <a:pt x="32023" y="21000"/>
                  </a:lnTo>
                  <a:lnTo>
                    <a:pt x="24907" y="26940"/>
                  </a:lnTo>
                  <a:lnTo>
                    <a:pt x="18162" y="33548"/>
                  </a:lnTo>
                  <a:lnTo>
                    <a:pt x="12392" y="41343"/>
                  </a:lnTo>
                  <a:lnTo>
                    <a:pt x="7847" y="50513"/>
                  </a:lnTo>
                  <a:lnTo>
                    <a:pt x="4458" y="60943"/>
                  </a:lnTo>
                  <a:lnTo>
                    <a:pt x="2018" y="72393"/>
                  </a:lnTo>
                  <a:lnTo>
                    <a:pt x="325" y="84596"/>
                  </a:lnTo>
                  <a:lnTo>
                    <a:pt x="0" y="96688"/>
                  </a:lnTo>
                  <a:lnTo>
                    <a:pt x="2427" y="107273"/>
                  </a:lnTo>
                  <a:lnTo>
                    <a:pt x="8131" y="115705"/>
                  </a:lnTo>
                  <a:lnTo>
                    <a:pt x="16539" y="121702"/>
                  </a:lnTo>
                  <a:lnTo>
                    <a:pt x="26472" y="124991"/>
                  </a:lnTo>
                  <a:lnTo>
                    <a:pt x="37072" y="125720"/>
                  </a:lnTo>
                  <a:lnTo>
                    <a:pt x="47725" y="124315"/>
                  </a:lnTo>
                  <a:lnTo>
                    <a:pt x="57931" y="121262"/>
                  </a:lnTo>
                  <a:lnTo>
                    <a:pt x="67480" y="116989"/>
                  </a:lnTo>
                  <a:lnTo>
                    <a:pt x="76228" y="111516"/>
                  </a:lnTo>
                  <a:lnTo>
                    <a:pt x="83971" y="104488"/>
                  </a:lnTo>
                  <a:lnTo>
                    <a:pt x="90691" y="95839"/>
                  </a:lnTo>
                  <a:lnTo>
                    <a:pt x="96037" y="85930"/>
                  </a:lnTo>
                  <a:lnTo>
                    <a:pt x="99275" y="75361"/>
                  </a:lnTo>
                  <a:lnTo>
                    <a:pt x="100186" y="64557"/>
                  </a:lnTo>
                  <a:lnTo>
                    <a:pt x="98849" y="54051"/>
                  </a:lnTo>
                  <a:lnTo>
                    <a:pt x="95369" y="44535"/>
                  </a:lnTo>
                  <a:lnTo>
                    <a:pt x="90042" y="36294"/>
                  </a:lnTo>
                  <a:lnTo>
                    <a:pt x="83710" y="29403"/>
                  </a:lnTo>
                  <a:lnTo>
                    <a:pt x="77040" y="23246"/>
                  </a:lnTo>
                  <a:lnTo>
                    <a:pt x="69452" y="17281"/>
                  </a:lnTo>
                  <a:lnTo>
                    <a:pt x="5977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895958" y="4582864"/>
              <a:ext cx="168457" cy="160374"/>
            </a:xfrm>
            <a:custGeom>
              <a:avLst/>
              <a:gdLst/>
              <a:ahLst/>
              <a:cxnLst/>
              <a:rect l="0" t="0" r="0" b="0"/>
              <a:pathLst>
                <a:path w="168457" h="160374">
                  <a:moveTo>
                    <a:pt x="0" y="81260"/>
                  </a:moveTo>
                  <a:lnTo>
                    <a:pt x="5801" y="92995"/>
                  </a:lnTo>
                  <a:lnTo>
                    <a:pt x="10725" y="104124"/>
                  </a:lnTo>
                  <a:lnTo>
                    <a:pt x="15228" y="115718"/>
                  </a:lnTo>
                  <a:lnTo>
                    <a:pt x="19448" y="127706"/>
                  </a:lnTo>
                  <a:lnTo>
                    <a:pt x="23462" y="139718"/>
                  </a:lnTo>
                  <a:lnTo>
                    <a:pt x="27308" y="151430"/>
                  </a:lnTo>
                  <a:lnTo>
                    <a:pt x="30463" y="159598"/>
                  </a:lnTo>
                  <a:lnTo>
                    <a:pt x="32052" y="160373"/>
                  </a:lnTo>
                  <a:lnTo>
                    <a:pt x="32026" y="155125"/>
                  </a:lnTo>
                  <a:lnTo>
                    <a:pt x="30803" y="145762"/>
                  </a:lnTo>
                  <a:lnTo>
                    <a:pt x="28949" y="133820"/>
                  </a:lnTo>
                  <a:lnTo>
                    <a:pt x="27052" y="120530"/>
                  </a:lnTo>
                  <a:lnTo>
                    <a:pt x="25430" y="106640"/>
                  </a:lnTo>
                  <a:lnTo>
                    <a:pt x="24332" y="92687"/>
                  </a:lnTo>
                  <a:lnTo>
                    <a:pt x="24040" y="79147"/>
                  </a:lnTo>
                  <a:lnTo>
                    <a:pt x="24629" y="66221"/>
                  </a:lnTo>
                  <a:lnTo>
                    <a:pt x="26328" y="54062"/>
                  </a:lnTo>
                  <a:lnTo>
                    <a:pt x="29595" y="42878"/>
                  </a:lnTo>
                  <a:lnTo>
                    <a:pt x="34539" y="32692"/>
                  </a:lnTo>
                  <a:lnTo>
                    <a:pt x="41130" y="23697"/>
                  </a:lnTo>
                  <a:lnTo>
                    <a:pt x="49374" y="16324"/>
                  </a:lnTo>
                  <a:lnTo>
                    <a:pt x="59104" y="10660"/>
                  </a:lnTo>
                  <a:lnTo>
                    <a:pt x="70043" y="6499"/>
                  </a:lnTo>
                  <a:lnTo>
                    <a:pt x="81902" y="3532"/>
                  </a:lnTo>
                  <a:lnTo>
                    <a:pt x="94421" y="1463"/>
                  </a:lnTo>
                  <a:lnTo>
                    <a:pt x="107184" y="232"/>
                  </a:lnTo>
                  <a:lnTo>
                    <a:pt x="121070" y="0"/>
                  </a:lnTo>
                  <a:lnTo>
                    <a:pt x="139529" y="1858"/>
                  </a:lnTo>
                  <a:lnTo>
                    <a:pt x="168456" y="7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286565" y="4579896"/>
              <a:ext cx="212070" cy="196057"/>
            </a:xfrm>
            <a:custGeom>
              <a:avLst/>
              <a:gdLst/>
              <a:ahLst/>
              <a:cxnLst/>
              <a:rect l="0" t="0" r="0" b="0"/>
              <a:pathLst>
                <a:path w="212070" h="196057">
                  <a:moveTo>
                    <a:pt x="9476" y="42114"/>
                  </a:moveTo>
                  <a:lnTo>
                    <a:pt x="6609" y="50982"/>
                  </a:lnTo>
                  <a:lnTo>
                    <a:pt x="4468" y="59969"/>
                  </a:lnTo>
                  <a:lnTo>
                    <a:pt x="2865" y="69964"/>
                  </a:lnTo>
                  <a:lnTo>
                    <a:pt x="1684" y="80945"/>
                  </a:lnTo>
                  <a:lnTo>
                    <a:pt x="835" y="92756"/>
                  </a:lnTo>
                  <a:lnTo>
                    <a:pt x="242" y="105211"/>
                  </a:lnTo>
                  <a:lnTo>
                    <a:pt x="0" y="117975"/>
                  </a:lnTo>
                  <a:lnTo>
                    <a:pt x="365" y="130608"/>
                  </a:lnTo>
                  <a:lnTo>
                    <a:pt x="1434" y="142868"/>
                  </a:lnTo>
                  <a:lnTo>
                    <a:pt x="3474" y="154384"/>
                  </a:lnTo>
                  <a:lnTo>
                    <a:pt x="6979" y="164593"/>
                  </a:lnTo>
                  <a:lnTo>
                    <a:pt x="12083" y="173297"/>
                  </a:lnTo>
                  <a:lnTo>
                    <a:pt x="18612" y="180140"/>
                  </a:lnTo>
                  <a:lnTo>
                    <a:pt x="26283" y="184464"/>
                  </a:lnTo>
                  <a:lnTo>
                    <a:pt x="34803" y="186144"/>
                  </a:lnTo>
                  <a:lnTo>
                    <a:pt x="43605" y="185341"/>
                  </a:lnTo>
                  <a:lnTo>
                    <a:pt x="51893" y="182227"/>
                  </a:lnTo>
                  <a:lnTo>
                    <a:pt x="59275" y="177136"/>
                  </a:lnTo>
                  <a:lnTo>
                    <a:pt x="65720" y="170484"/>
                  </a:lnTo>
                  <a:lnTo>
                    <a:pt x="71365" y="162666"/>
                  </a:lnTo>
                  <a:lnTo>
                    <a:pt x="76385" y="154007"/>
                  </a:lnTo>
                  <a:lnTo>
                    <a:pt x="80946" y="144755"/>
                  </a:lnTo>
                  <a:lnTo>
                    <a:pt x="85179" y="135093"/>
                  </a:lnTo>
                  <a:lnTo>
                    <a:pt x="89186" y="125221"/>
                  </a:lnTo>
                  <a:lnTo>
                    <a:pt x="93241" y="117730"/>
                  </a:lnTo>
                  <a:lnTo>
                    <a:pt x="97215" y="115810"/>
                  </a:lnTo>
                  <a:lnTo>
                    <a:pt x="100571" y="118495"/>
                  </a:lnTo>
                  <a:lnTo>
                    <a:pt x="103534" y="124175"/>
                  </a:lnTo>
                  <a:lnTo>
                    <a:pt x="106405" y="131859"/>
                  </a:lnTo>
                  <a:lnTo>
                    <a:pt x="109341" y="141140"/>
                  </a:lnTo>
                  <a:lnTo>
                    <a:pt x="112401" y="151703"/>
                  </a:lnTo>
                  <a:lnTo>
                    <a:pt x="115913" y="162764"/>
                  </a:lnTo>
                  <a:lnTo>
                    <a:pt x="120472" y="173142"/>
                  </a:lnTo>
                  <a:lnTo>
                    <a:pt x="126313" y="182226"/>
                  </a:lnTo>
                  <a:lnTo>
                    <a:pt x="133353" y="189462"/>
                  </a:lnTo>
                  <a:lnTo>
                    <a:pt x="141373" y="194120"/>
                  </a:lnTo>
                  <a:lnTo>
                    <a:pt x="150129" y="196056"/>
                  </a:lnTo>
                  <a:lnTo>
                    <a:pt x="159091" y="195441"/>
                  </a:lnTo>
                  <a:lnTo>
                    <a:pt x="167487" y="192462"/>
                  </a:lnTo>
                  <a:lnTo>
                    <a:pt x="174942" y="187465"/>
                  </a:lnTo>
                  <a:lnTo>
                    <a:pt x="181435" y="180878"/>
                  </a:lnTo>
                  <a:lnTo>
                    <a:pt x="187111" y="173104"/>
                  </a:lnTo>
                  <a:lnTo>
                    <a:pt x="192155" y="164470"/>
                  </a:lnTo>
                  <a:lnTo>
                    <a:pt x="196730" y="155066"/>
                  </a:lnTo>
                  <a:lnTo>
                    <a:pt x="200971" y="144769"/>
                  </a:lnTo>
                  <a:lnTo>
                    <a:pt x="204970" y="133581"/>
                  </a:lnTo>
                  <a:lnTo>
                    <a:pt x="208472" y="121627"/>
                  </a:lnTo>
                  <a:lnTo>
                    <a:pt x="210913" y="109070"/>
                  </a:lnTo>
                  <a:lnTo>
                    <a:pt x="212069" y="96070"/>
                  </a:lnTo>
                  <a:lnTo>
                    <a:pt x="212030" y="82916"/>
                  </a:lnTo>
                  <a:lnTo>
                    <a:pt x="211015" y="70012"/>
                  </a:lnTo>
                  <a:lnTo>
                    <a:pt x="209263" y="57566"/>
                  </a:lnTo>
                  <a:lnTo>
                    <a:pt x="207130" y="45853"/>
                  </a:lnTo>
                  <a:lnTo>
                    <a:pt x="204869" y="34052"/>
                  </a:lnTo>
                  <a:lnTo>
                    <a:pt x="202287" y="20012"/>
                  </a:lnTo>
                  <a:lnTo>
                    <a:pt x="1989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565170" y="4664124"/>
              <a:ext cx="15142" cy="136871"/>
            </a:xfrm>
            <a:custGeom>
              <a:avLst/>
              <a:gdLst/>
              <a:ahLst/>
              <a:cxnLst/>
              <a:rect l="0" t="0" r="0" b="0"/>
              <a:pathLst>
                <a:path w="15142" h="136871">
                  <a:moveTo>
                    <a:pt x="4612" y="0"/>
                  </a:moveTo>
                  <a:lnTo>
                    <a:pt x="1812" y="8802"/>
                  </a:lnTo>
                  <a:lnTo>
                    <a:pt x="310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6" y="58399"/>
                  </a:lnTo>
                  <a:lnTo>
                    <a:pt x="3033" y="71656"/>
                  </a:lnTo>
                  <a:lnTo>
                    <a:pt x="4536" y="86376"/>
                  </a:lnTo>
                  <a:lnTo>
                    <a:pt x="7900" y="106089"/>
                  </a:lnTo>
                  <a:lnTo>
                    <a:pt x="1514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569782" y="45377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643482" y="4464082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2867" y="11803"/>
                  </a:lnTo>
                  <a:lnTo>
                    <a:pt x="5009" y="23571"/>
                  </a:lnTo>
                  <a:lnTo>
                    <a:pt x="6616" y="36466"/>
                  </a:lnTo>
                  <a:lnTo>
                    <a:pt x="7970" y="50488"/>
                  </a:lnTo>
                  <a:lnTo>
                    <a:pt x="9467" y="65464"/>
                  </a:lnTo>
                  <a:lnTo>
                    <a:pt x="11313" y="81191"/>
                  </a:lnTo>
                  <a:lnTo>
                    <a:pt x="13379" y="97639"/>
                  </a:lnTo>
                  <a:lnTo>
                    <a:pt x="15312" y="114960"/>
                  </a:lnTo>
                  <a:lnTo>
                    <a:pt x="16908" y="133159"/>
                  </a:lnTo>
                  <a:lnTo>
                    <a:pt x="18132" y="151955"/>
                  </a:lnTo>
                  <a:lnTo>
                    <a:pt x="19028" y="170878"/>
                  </a:lnTo>
                  <a:lnTo>
                    <a:pt x="19669" y="189640"/>
                  </a:lnTo>
                  <a:lnTo>
                    <a:pt x="20287" y="207984"/>
                  </a:lnTo>
                  <a:lnTo>
                    <a:pt x="21242" y="225609"/>
                  </a:lnTo>
                  <a:lnTo>
                    <a:pt x="22699" y="242417"/>
                  </a:lnTo>
                  <a:lnTo>
                    <a:pt x="24502" y="258273"/>
                  </a:lnTo>
                  <a:lnTo>
                    <a:pt x="26440" y="274668"/>
                  </a:lnTo>
                  <a:lnTo>
                    <a:pt x="28685" y="295282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738238" y="4464082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1999" y="41084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72" y="85732"/>
                  </a:lnTo>
                  <a:lnTo>
                    <a:pt x="8044" y="102977"/>
                  </a:lnTo>
                  <a:lnTo>
                    <a:pt x="9502" y="120770"/>
                  </a:lnTo>
                  <a:lnTo>
                    <a:pt x="11331" y="138738"/>
                  </a:lnTo>
                  <a:lnTo>
                    <a:pt x="13390" y="156699"/>
                  </a:lnTo>
                  <a:lnTo>
                    <a:pt x="15317" y="174589"/>
                  </a:lnTo>
                  <a:lnTo>
                    <a:pt x="16910" y="192395"/>
                  </a:lnTo>
                  <a:lnTo>
                    <a:pt x="18133" y="209961"/>
                  </a:lnTo>
                  <a:lnTo>
                    <a:pt x="19029" y="226996"/>
                  </a:lnTo>
                  <a:lnTo>
                    <a:pt x="19665" y="243367"/>
                  </a:lnTo>
                  <a:lnTo>
                    <a:pt x="20111" y="258516"/>
                  </a:lnTo>
                  <a:lnTo>
                    <a:pt x="20466" y="272865"/>
                  </a:lnTo>
                  <a:lnTo>
                    <a:pt x="20764" y="28767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028423" y="4443026"/>
              <a:ext cx="154690" cy="354231"/>
            </a:xfrm>
            <a:custGeom>
              <a:avLst/>
              <a:gdLst/>
              <a:ahLst/>
              <a:cxnLst/>
              <a:rect l="0" t="0" r="0" b="0"/>
              <a:pathLst>
                <a:path w="154690" h="354231">
                  <a:moveTo>
                    <a:pt x="4613" y="0"/>
                  </a:moveTo>
                  <a:lnTo>
                    <a:pt x="1813" y="11667"/>
                  </a:lnTo>
                  <a:lnTo>
                    <a:pt x="312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6" y="53929"/>
                  </a:lnTo>
                  <a:lnTo>
                    <a:pt x="2147" y="65576"/>
                  </a:lnTo>
                  <a:lnTo>
                    <a:pt x="3002" y="78003"/>
                  </a:lnTo>
                  <a:lnTo>
                    <a:pt x="4178" y="91406"/>
                  </a:lnTo>
                  <a:lnTo>
                    <a:pt x="5812" y="105795"/>
                  </a:lnTo>
                  <a:lnTo>
                    <a:pt x="7739" y="121034"/>
                  </a:lnTo>
                  <a:lnTo>
                    <a:pt x="9579" y="136940"/>
                  </a:lnTo>
                  <a:lnTo>
                    <a:pt x="11115" y="153343"/>
                  </a:lnTo>
                  <a:lnTo>
                    <a:pt x="12298" y="170103"/>
                  </a:lnTo>
                  <a:lnTo>
                    <a:pt x="13167" y="187113"/>
                  </a:lnTo>
                  <a:lnTo>
                    <a:pt x="13790" y="204292"/>
                  </a:lnTo>
                  <a:lnTo>
                    <a:pt x="14396" y="221421"/>
                  </a:lnTo>
                  <a:lnTo>
                    <a:pt x="15343" y="238154"/>
                  </a:lnTo>
                  <a:lnTo>
                    <a:pt x="16795" y="254338"/>
                  </a:lnTo>
                  <a:lnTo>
                    <a:pt x="18586" y="269986"/>
                  </a:lnTo>
                  <a:lnTo>
                    <a:pt x="20328" y="285187"/>
                  </a:lnTo>
                  <a:lnTo>
                    <a:pt x="21767" y="299948"/>
                  </a:lnTo>
                  <a:lnTo>
                    <a:pt x="21975" y="310950"/>
                  </a:lnTo>
                  <a:lnTo>
                    <a:pt x="20591" y="314104"/>
                  </a:lnTo>
                  <a:lnTo>
                    <a:pt x="19044" y="310966"/>
                  </a:lnTo>
                  <a:lnTo>
                    <a:pt x="18001" y="303926"/>
                  </a:lnTo>
                  <a:lnTo>
                    <a:pt x="17786" y="294835"/>
                  </a:lnTo>
                  <a:lnTo>
                    <a:pt x="18446" y="284784"/>
                  </a:lnTo>
                  <a:lnTo>
                    <a:pt x="19869" y="274328"/>
                  </a:lnTo>
                  <a:lnTo>
                    <a:pt x="21894" y="263724"/>
                  </a:lnTo>
                  <a:lnTo>
                    <a:pt x="24372" y="253085"/>
                  </a:lnTo>
                  <a:lnTo>
                    <a:pt x="27341" y="242451"/>
                  </a:lnTo>
                  <a:lnTo>
                    <a:pt x="31011" y="231839"/>
                  </a:lnTo>
                  <a:lnTo>
                    <a:pt x="35449" y="221256"/>
                  </a:lnTo>
                  <a:lnTo>
                    <a:pt x="40734" y="211027"/>
                  </a:lnTo>
                  <a:lnTo>
                    <a:pt x="47039" y="201763"/>
                  </a:lnTo>
                  <a:lnTo>
                    <a:pt x="54353" y="193732"/>
                  </a:lnTo>
                  <a:lnTo>
                    <a:pt x="62365" y="187358"/>
                  </a:lnTo>
                  <a:lnTo>
                    <a:pt x="70583" y="183356"/>
                  </a:lnTo>
                  <a:lnTo>
                    <a:pt x="78699" y="181892"/>
                  </a:lnTo>
                  <a:lnTo>
                    <a:pt x="86604" y="182673"/>
                  </a:lnTo>
                  <a:lnTo>
                    <a:pt x="94292" y="185239"/>
                  </a:lnTo>
                  <a:lnTo>
                    <a:pt x="101792" y="189149"/>
                  </a:lnTo>
                  <a:lnTo>
                    <a:pt x="108980" y="194194"/>
                  </a:lnTo>
                  <a:lnTo>
                    <a:pt x="115588" y="200394"/>
                  </a:lnTo>
                  <a:lnTo>
                    <a:pt x="121518" y="207671"/>
                  </a:lnTo>
                  <a:lnTo>
                    <a:pt x="126822" y="215843"/>
                  </a:lnTo>
                  <a:lnTo>
                    <a:pt x="131619" y="224706"/>
                  </a:lnTo>
                  <a:lnTo>
                    <a:pt x="136033" y="234078"/>
                  </a:lnTo>
                  <a:lnTo>
                    <a:pt x="140168" y="243812"/>
                  </a:lnTo>
                  <a:lnTo>
                    <a:pt x="144106" y="253799"/>
                  </a:lnTo>
                  <a:lnTo>
                    <a:pt x="147897" y="263961"/>
                  </a:lnTo>
                  <a:lnTo>
                    <a:pt x="151257" y="274243"/>
                  </a:lnTo>
                  <a:lnTo>
                    <a:pt x="153602" y="284605"/>
                  </a:lnTo>
                  <a:lnTo>
                    <a:pt x="154689" y="295022"/>
                  </a:lnTo>
                  <a:lnTo>
                    <a:pt x="154435" y="305476"/>
                  </a:lnTo>
                  <a:lnTo>
                    <a:pt x="152742" y="315955"/>
                  </a:lnTo>
                  <a:lnTo>
                    <a:pt x="149709" y="326432"/>
                  </a:lnTo>
                  <a:lnTo>
                    <a:pt x="145402" y="336247"/>
                  </a:lnTo>
                  <a:lnTo>
                    <a:pt x="139768" y="344167"/>
                  </a:lnTo>
                  <a:lnTo>
                    <a:pt x="132908" y="349672"/>
                  </a:lnTo>
                  <a:lnTo>
                    <a:pt x="125033" y="352892"/>
                  </a:lnTo>
                  <a:lnTo>
                    <a:pt x="116377" y="354230"/>
                  </a:lnTo>
                  <a:lnTo>
                    <a:pt x="107151" y="354127"/>
                  </a:lnTo>
                  <a:lnTo>
                    <a:pt x="97688" y="352808"/>
                  </a:lnTo>
                  <a:lnTo>
                    <a:pt x="88415" y="350269"/>
                  </a:lnTo>
                  <a:lnTo>
                    <a:pt x="79556" y="346616"/>
                  </a:lnTo>
                  <a:lnTo>
                    <a:pt x="71246" y="342351"/>
                  </a:lnTo>
                  <a:lnTo>
                    <a:pt x="62714" y="337883"/>
                  </a:lnTo>
                  <a:lnTo>
                    <a:pt x="52093" y="332822"/>
                  </a:lnTo>
                  <a:lnTo>
                    <a:pt x="3619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233077" y="4643038"/>
              <a:ext cx="168458" cy="184024"/>
            </a:xfrm>
            <a:custGeom>
              <a:avLst/>
              <a:gdLst/>
              <a:ahLst/>
              <a:cxnLst/>
              <a:rect l="0" t="0" r="0" b="0"/>
              <a:pathLst>
                <a:path w="168458" h="184024">
                  <a:moveTo>
                    <a:pt x="0" y="94785"/>
                  </a:moveTo>
                  <a:lnTo>
                    <a:pt x="11735" y="94718"/>
                  </a:lnTo>
                  <a:lnTo>
                    <a:pt x="22865" y="94078"/>
                  </a:lnTo>
                  <a:lnTo>
                    <a:pt x="34459" y="92777"/>
                  </a:lnTo>
                  <a:lnTo>
                    <a:pt x="46446" y="90745"/>
                  </a:lnTo>
                  <a:lnTo>
                    <a:pt x="58459" y="87780"/>
                  </a:lnTo>
                  <a:lnTo>
                    <a:pt x="70252" y="83856"/>
                  </a:lnTo>
                  <a:lnTo>
                    <a:pt x="81433" y="78934"/>
                  </a:lnTo>
                  <a:lnTo>
                    <a:pt x="91405" y="72882"/>
                  </a:lnTo>
                  <a:lnTo>
                    <a:pt x="99949" y="65737"/>
                  </a:lnTo>
                  <a:lnTo>
                    <a:pt x="106853" y="57670"/>
                  </a:lnTo>
                  <a:lnTo>
                    <a:pt x="111747" y="48884"/>
                  </a:lnTo>
                  <a:lnTo>
                    <a:pt x="114625" y="39578"/>
                  </a:lnTo>
                  <a:lnTo>
                    <a:pt x="115440" y="30229"/>
                  </a:lnTo>
                  <a:lnTo>
                    <a:pt x="113951" y="21565"/>
                  </a:lnTo>
                  <a:lnTo>
                    <a:pt x="110242" y="13937"/>
                  </a:lnTo>
                  <a:lnTo>
                    <a:pt x="104500" y="7664"/>
                  </a:lnTo>
                  <a:lnTo>
                    <a:pt x="96835" y="3200"/>
                  </a:lnTo>
                  <a:lnTo>
                    <a:pt x="87505" y="616"/>
                  </a:lnTo>
                  <a:lnTo>
                    <a:pt x="77176" y="0"/>
                  </a:lnTo>
                  <a:lnTo>
                    <a:pt x="66790" y="1623"/>
                  </a:lnTo>
                  <a:lnTo>
                    <a:pt x="56892" y="5425"/>
                  </a:lnTo>
                  <a:lnTo>
                    <a:pt x="47792" y="11400"/>
                  </a:lnTo>
                  <a:lnTo>
                    <a:pt x="39751" y="19754"/>
                  </a:lnTo>
                  <a:lnTo>
                    <a:pt x="32795" y="30368"/>
                  </a:lnTo>
                  <a:lnTo>
                    <a:pt x="26936" y="42714"/>
                  </a:lnTo>
                  <a:lnTo>
                    <a:pt x="22283" y="56056"/>
                  </a:lnTo>
                  <a:lnTo>
                    <a:pt x="18781" y="69871"/>
                  </a:lnTo>
                  <a:lnTo>
                    <a:pt x="16410" y="83721"/>
                  </a:lnTo>
                  <a:lnTo>
                    <a:pt x="15258" y="97166"/>
                  </a:lnTo>
                  <a:lnTo>
                    <a:pt x="15270" y="110015"/>
                  </a:lnTo>
                  <a:lnTo>
                    <a:pt x="16582" y="122117"/>
                  </a:lnTo>
                  <a:lnTo>
                    <a:pt x="19589" y="133259"/>
                  </a:lnTo>
                  <a:lnTo>
                    <a:pt x="24354" y="143421"/>
                  </a:lnTo>
                  <a:lnTo>
                    <a:pt x="30657" y="152569"/>
                  </a:lnTo>
                  <a:lnTo>
                    <a:pt x="38175" y="160576"/>
                  </a:lnTo>
                  <a:lnTo>
                    <a:pt x="46605" y="167479"/>
                  </a:lnTo>
                  <a:lnTo>
                    <a:pt x="55857" y="173287"/>
                  </a:lnTo>
                  <a:lnTo>
                    <a:pt x="66044" y="177897"/>
                  </a:lnTo>
                  <a:lnTo>
                    <a:pt x="77151" y="181361"/>
                  </a:lnTo>
                  <a:lnTo>
                    <a:pt x="88879" y="183536"/>
                  </a:lnTo>
                  <a:lnTo>
                    <a:pt x="100750" y="184023"/>
                  </a:lnTo>
                  <a:lnTo>
                    <a:pt x="112467" y="182761"/>
                  </a:lnTo>
                  <a:lnTo>
                    <a:pt x="123673" y="180090"/>
                  </a:lnTo>
                  <a:lnTo>
                    <a:pt x="135072" y="176208"/>
                  </a:lnTo>
                  <a:lnTo>
                    <a:pt x="148775" y="169659"/>
                  </a:lnTo>
                  <a:lnTo>
                    <a:pt x="168457" y="157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675274" y="455883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67"/>
                  </a:lnTo>
                  <a:lnTo>
                    <a:pt x="3687" y="46801"/>
                  </a:lnTo>
                  <a:lnTo>
                    <a:pt x="5356" y="60109"/>
                  </a:lnTo>
                  <a:lnTo>
                    <a:pt x="6769" y="74418"/>
                  </a:lnTo>
                  <a:lnTo>
                    <a:pt x="7867" y="89596"/>
                  </a:lnTo>
                  <a:lnTo>
                    <a:pt x="8677" y="105458"/>
                  </a:lnTo>
                  <a:lnTo>
                    <a:pt x="9256" y="121824"/>
                  </a:lnTo>
                  <a:lnTo>
                    <a:pt x="9663" y="138389"/>
                  </a:lnTo>
                  <a:lnTo>
                    <a:pt x="9942" y="154735"/>
                  </a:lnTo>
                  <a:lnTo>
                    <a:pt x="10138" y="170650"/>
                  </a:lnTo>
                  <a:lnTo>
                    <a:pt x="10441" y="185946"/>
                  </a:lnTo>
                  <a:lnTo>
                    <a:pt x="11178" y="200379"/>
                  </a:lnTo>
                  <a:lnTo>
                    <a:pt x="12484" y="213903"/>
                  </a:lnTo>
                  <a:lnTo>
                    <a:pt x="14185" y="226758"/>
                  </a:lnTo>
                  <a:lnTo>
                    <a:pt x="16042" y="240945"/>
                  </a:lnTo>
                  <a:lnTo>
                    <a:pt x="18221" y="26106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569989" y="4674653"/>
              <a:ext cx="200043" cy="21057"/>
            </a:xfrm>
            <a:custGeom>
              <a:avLst/>
              <a:gdLst/>
              <a:ahLst/>
              <a:cxnLst/>
              <a:rect l="0" t="0" r="0" b="0"/>
              <a:pathLst>
                <a:path w="200043" h="21057">
                  <a:moveTo>
                    <a:pt x="200042" y="0"/>
                  </a:moveTo>
                  <a:lnTo>
                    <a:pt x="188239" y="0"/>
                  </a:lnTo>
                  <a:lnTo>
                    <a:pt x="176471" y="0"/>
                  </a:lnTo>
                  <a:lnTo>
                    <a:pt x="163581" y="4"/>
                  </a:lnTo>
                  <a:lnTo>
                    <a:pt x="149732" y="177"/>
                  </a:lnTo>
                  <a:lnTo>
                    <a:pt x="135405" y="825"/>
                  </a:lnTo>
                  <a:lnTo>
                    <a:pt x="120931" y="2078"/>
                  </a:lnTo>
                  <a:lnTo>
                    <a:pt x="106308" y="3904"/>
                  </a:lnTo>
                  <a:lnTo>
                    <a:pt x="91284" y="6201"/>
                  </a:lnTo>
                  <a:lnTo>
                    <a:pt x="75754" y="8852"/>
                  </a:lnTo>
                  <a:lnTo>
                    <a:pt x="60308" y="11609"/>
                  </a:lnTo>
                  <a:lnTo>
                    <a:pt x="44528" y="14363"/>
                  </a:lnTo>
                  <a:lnTo>
                    <a:pt x="25906" y="1735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770031" y="4495668"/>
              <a:ext cx="294799" cy="327792"/>
            </a:xfrm>
            <a:custGeom>
              <a:avLst/>
              <a:gdLst/>
              <a:ahLst/>
              <a:cxnLst/>
              <a:rect l="0" t="0" r="0" b="0"/>
              <a:pathLst>
                <a:path w="294799" h="327792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3" y="34467"/>
                  </a:lnTo>
                  <a:lnTo>
                    <a:pt x="3864" y="46801"/>
                  </a:lnTo>
                  <a:lnTo>
                    <a:pt x="6179" y="60109"/>
                  </a:lnTo>
                  <a:lnTo>
                    <a:pt x="8842" y="74418"/>
                  </a:lnTo>
                  <a:lnTo>
                    <a:pt x="11593" y="89596"/>
                  </a:lnTo>
                  <a:lnTo>
                    <a:pt x="14052" y="105458"/>
                  </a:lnTo>
                  <a:lnTo>
                    <a:pt x="16039" y="121829"/>
                  </a:lnTo>
                  <a:lnTo>
                    <a:pt x="17709" y="138566"/>
                  </a:lnTo>
                  <a:lnTo>
                    <a:pt x="19447" y="155561"/>
                  </a:lnTo>
                  <a:lnTo>
                    <a:pt x="21468" y="172729"/>
                  </a:lnTo>
                  <a:lnTo>
                    <a:pt x="23828" y="189851"/>
                  </a:lnTo>
                  <a:lnTo>
                    <a:pt x="26492" y="206580"/>
                  </a:lnTo>
                  <a:lnTo>
                    <a:pt x="29394" y="222760"/>
                  </a:lnTo>
                  <a:lnTo>
                    <a:pt x="32309" y="238405"/>
                  </a:lnTo>
                  <a:lnTo>
                    <a:pt x="34879" y="253605"/>
                  </a:lnTo>
                  <a:lnTo>
                    <a:pt x="36926" y="268432"/>
                  </a:lnTo>
                  <a:lnTo>
                    <a:pt x="38080" y="281861"/>
                  </a:lnTo>
                  <a:lnTo>
                    <a:pt x="37788" y="290410"/>
                  </a:lnTo>
                  <a:lnTo>
                    <a:pt x="36475" y="291944"/>
                  </a:lnTo>
                  <a:lnTo>
                    <a:pt x="35129" y="288257"/>
                  </a:lnTo>
                  <a:lnTo>
                    <a:pt x="34236" y="281268"/>
                  </a:lnTo>
                  <a:lnTo>
                    <a:pt x="34110" y="272453"/>
                  </a:lnTo>
                  <a:lnTo>
                    <a:pt x="34821" y="262715"/>
                  </a:lnTo>
                  <a:lnTo>
                    <a:pt x="36273" y="252533"/>
                  </a:lnTo>
                  <a:lnTo>
                    <a:pt x="38314" y="242144"/>
                  </a:lnTo>
                  <a:lnTo>
                    <a:pt x="40805" y="231672"/>
                  </a:lnTo>
                  <a:lnTo>
                    <a:pt x="43952" y="221499"/>
                  </a:lnTo>
                  <a:lnTo>
                    <a:pt x="48274" y="212262"/>
                  </a:lnTo>
                  <a:lnTo>
                    <a:pt x="53958" y="204245"/>
                  </a:lnTo>
                  <a:lnTo>
                    <a:pt x="60725" y="197878"/>
                  </a:lnTo>
                  <a:lnTo>
                    <a:pt x="68030" y="193881"/>
                  </a:lnTo>
                  <a:lnTo>
                    <a:pt x="75498" y="192423"/>
                  </a:lnTo>
                  <a:lnTo>
                    <a:pt x="82952" y="193377"/>
                  </a:lnTo>
                  <a:lnTo>
                    <a:pt x="90329" y="196593"/>
                  </a:lnTo>
                  <a:lnTo>
                    <a:pt x="97616" y="201753"/>
                  </a:lnTo>
                  <a:lnTo>
                    <a:pt x="104661" y="208449"/>
                  </a:lnTo>
                  <a:lnTo>
                    <a:pt x="111173" y="216298"/>
                  </a:lnTo>
                  <a:lnTo>
                    <a:pt x="117036" y="224982"/>
                  </a:lnTo>
                  <a:lnTo>
                    <a:pt x="122297" y="234420"/>
                  </a:lnTo>
                  <a:lnTo>
                    <a:pt x="127066" y="244740"/>
                  </a:lnTo>
                  <a:lnTo>
                    <a:pt x="131454" y="255943"/>
                  </a:lnTo>
                  <a:lnTo>
                    <a:pt x="135405" y="267907"/>
                  </a:lnTo>
                  <a:lnTo>
                    <a:pt x="138685" y="280471"/>
                  </a:lnTo>
                  <a:lnTo>
                    <a:pt x="141240" y="293449"/>
                  </a:lnTo>
                  <a:lnTo>
                    <a:pt x="143649" y="305560"/>
                  </a:lnTo>
                  <a:lnTo>
                    <a:pt x="146883" y="313140"/>
                  </a:lnTo>
                  <a:lnTo>
                    <a:pt x="150790" y="314014"/>
                  </a:lnTo>
                  <a:lnTo>
                    <a:pt x="154617" y="309920"/>
                  </a:lnTo>
                  <a:lnTo>
                    <a:pt x="158411" y="302690"/>
                  </a:lnTo>
                  <a:lnTo>
                    <a:pt x="162563" y="293734"/>
                  </a:lnTo>
                  <a:lnTo>
                    <a:pt x="167283" y="283925"/>
                  </a:lnTo>
                  <a:lnTo>
                    <a:pt x="172906" y="274210"/>
                  </a:lnTo>
                  <a:lnTo>
                    <a:pt x="179958" y="265734"/>
                  </a:lnTo>
                  <a:lnTo>
                    <a:pt x="188589" y="258989"/>
                  </a:lnTo>
                  <a:lnTo>
                    <a:pt x="198638" y="253761"/>
                  </a:lnTo>
                  <a:lnTo>
                    <a:pt x="209823" y="249461"/>
                  </a:lnTo>
                  <a:lnTo>
                    <a:pt x="221854" y="245629"/>
                  </a:lnTo>
                  <a:lnTo>
                    <a:pt x="234168" y="241845"/>
                  </a:lnTo>
                  <a:lnTo>
                    <a:pt x="245967" y="237676"/>
                  </a:lnTo>
                  <a:lnTo>
                    <a:pt x="256849" y="232925"/>
                  </a:lnTo>
                  <a:lnTo>
                    <a:pt x="266458" y="227272"/>
                  </a:lnTo>
                  <a:lnTo>
                    <a:pt x="274315" y="220195"/>
                  </a:lnTo>
                  <a:lnTo>
                    <a:pt x="280330" y="211552"/>
                  </a:lnTo>
                  <a:lnTo>
                    <a:pt x="284404" y="201834"/>
                  </a:lnTo>
                  <a:lnTo>
                    <a:pt x="286256" y="191935"/>
                  </a:lnTo>
                  <a:lnTo>
                    <a:pt x="285940" y="182402"/>
                  </a:lnTo>
                  <a:lnTo>
                    <a:pt x="283458" y="173734"/>
                  </a:lnTo>
                  <a:lnTo>
                    <a:pt x="278604" y="166526"/>
                  </a:lnTo>
                  <a:lnTo>
                    <a:pt x="271492" y="160953"/>
                  </a:lnTo>
                  <a:lnTo>
                    <a:pt x="262651" y="157179"/>
                  </a:lnTo>
                  <a:lnTo>
                    <a:pt x="252816" y="155529"/>
                  </a:lnTo>
                  <a:lnTo>
                    <a:pt x="242507" y="155977"/>
                  </a:lnTo>
                  <a:lnTo>
                    <a:pt x="232166" y="158377"/>
                  </a:lnTo>
                  <a:lnTo>
                    <a:pt x="222229" y="162644"/>
                  </a:lnTo>
                  <a:lnTo>
                    <a:pt x="212889" y="168549"/>
                  </a:lnTo>
                  <a:lnTo>
                    <a:pt x="204296" y="175765"/>
                  </a:lnTo>
                  <a:lnTo>
                    <a:pt x="196663" y="183970"/>
                  </a:lnTo>
                  <a:lnTo>
                    <a:pt x="190011" y="192896"/>
                  </a:lnTo>
                  <a:lnTo>
                    <a:pt x="184372" y="202499"/>
                  </a:lnTo>
                  <a:lnTo>
                    <a:pt x="179875" y="212929"/>
                  </a:lnTo>
                  <a:lnTo>
                    <a:pt x="176480" y="224202"/>
                  </a:lnTo>
                  <a:lnTo>
                    <a:pt x="174183" y="236043"/>
                  </a:lnTo>
                  <a:lnTo>
                    <a:pt x="173081" y="247992"/>
                  </a:lnTo>
                  <a:lnTo>
                    <a:pt x="173122" y="259766"/>
                  </a:lnTo>
                  <a:lnTo>
                    <a:pt x="174284" y="271111"/>
                  </a:lnTo>
                  <a:lnTo>
                    <a:pt x="176658" y="281732"/>
                  </a:lnTo>
                  <a:lnTo>
                    <a:pt x="180186" y="291535"/>
                  </a:lnTo>
                  <a:lnTo>
                    <a:pt x="184842" y="300440"/>
                  </a:lnTo>
                  <a:lnTo>
                    <a:pt x="190717" y="308282"/>
                  </a:lnTo>
                  <a:lnTo>
                    <a:pt x="197743" y="315070"/>
                  </a:lnTo>
                  <a:lnTo>
                    <a:pt x="205731" y="320629"/>
                  </a:lnTo>
                  <a:lnTo>
                    <a:pt x="214463" y="324542"/>
                  </a:lnTo>
                  <a:lnTo>
                    <a:pt x="223743" y="326733"/>
                  </a:lnTo>
                  <a:lnTo>
                    <a:pt x="233537" y="327575"/>
                  </a:lnTo>
                  <a:lnTo>
                    <a:pt x="245238" y="327791"/>
                  </a:lnTo>
                  <a:lnTo>
                    <a:pt x="263225" y="327401"/>
                  </a:lnTo>
                  <a:lnTo>
                    <a:pt x="29479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243813" y="4727295"/>
              <a:ext cx="2" cy="126343"/>
            </a:xfrm>
            <a:custGeom>
              <a:avLst/>
              <a:gdLst/>
              <a:ahLst/>
              <a:cxnLst/>
              <a:rect l="0" t="0" r="0" b="0"/>
              <a:pathLst>
                <a:path w="2" h="126343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57"/>
                  </a:lnTo>
                  <a:lnTo>
                    <a:pt x="1" y="50273"/>
                  </a:lnTo>
                  <a:lnTo>
                    <a:pt x="0" y="66143"/>
                  </a:lnTo>
                  <a:lnTo>
                    <a:pt x="0" y="8882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212228" y="4622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296456" y="4709266"/>
              <a:ext cx="115814" cy="146554"/>
            </a:xfrm>
            <a:custGeom>
              <a:avLst/>
              <a:gdLst/>
              <a:ahLst/>
              <a:cxnLst/>
              <a:rect l="0" t="0" r="0" b="0"/>
              <a:pathLst>
                <a:path w="115814" h="146554">
                  <a:moveTo>
                    <a:pt x="0" y="39086"/>
                  </a:moveTo>
                  <a:lnTo>
                    <a:pt x="2934" y="50754"/>
                  </a:lnTo>
                  <a:lnTo>
                    <a:pt x="5717" y="61243"/>
                  </a:lnTo>
                  <a:lnTo>
                    <a:pt x="8615" y="71545"/>
                  </a:lnTo>
                  <a:lnTo>
                    <a:pt x="11656" y="81846"/>
                  </a:lnTo>
                  <a:lnTo>
                    <a:pt x="14821" y="92190"/>
                  </a:lnTo>
                  <a:lnTo>
                    <a:pt x="18086" y="102579"/>
                  </a:lnTo>
                  <a:lnTo>
                    <a:pt x="21423" y="113007"/>
                  </a:lnTo>
                  <a:lnTo>
                    <a:pt x="24814" y="123466"/>
                  </a:lnTo>
                  <a:lnTo>
                    <a:pt x="28204" y="133897"/>
                  </a:lnTo>
                  <a:lnTo>
                    <a:pt x="30255" y="142557"/>
                  </a:lnTo>
                  <a:lnTo>
                    <a:pt x="29812" y="146553"/>
                  </a:lnTo>
                  <a:lnTo>
                    <a:pt x="28239" y="145441"/>
                  </a:lnTo>
                  <a:lnTo>
                    <a:pt x="26517" y="140275"/>
                  </a:lnTo>
                  <a:lnTo>
                    <a:pt x="25029" y="132233"/>
                  </a:lnTo>
                  <a:lnTo>
                    <a:pt x="23869" y="122219"/>
                  </a:lnTo>
                  <a:lnTo>
                    <a:pt x="23008" y="110880"/>
                  </a:lnTo>
                  <a:lnTo>
                    <a:pt x="22223" y="98817"/>
                  </a:lnTo>
                  <a:lnTo>
                    <a:pt x="21146" y="86631"/>
                  </a:lnTo>
                  <a:lnTo>
                    <a:pt x="19606" y="74650"/>
                  </a:lnTo>
                  <a:lnTo>
                    <a:pt x="17924" y="62974"/>
                  </a:lnTo>
                  <a:lnTo>
                    <a:pt x="16787" y="51590"/>
                  </a:lnTo>
                  <a:lnTo>
                    <a:pt x="16555" y="40456"/>
                  </a:lnTo>
                  <a:lnTo>
                    <a:pt x="17572" y="29840"/>
                  </a:lnTo>
                  <a:lnTo>
                    <a:pt x="20315" y="20310"/>
                  </a:lnTo>
                  <a:lnTo>
                    <a:pt x="24871" y="12097"/>
                  </a:lnTo>
                  <a:lnTo>
                    <a:pt x="31017" y="5599"/>
                  </a:lnTo>
                  <a:lnTo>
                    <a:pt x="38422" y="1515"/>
                  </a:lnTo>
                  <a:lnTo>
                    <a:pt x="46761" y="0"/>
                  </a:lnTo>
                  <a:lnTo>
                    <a:pt x="55439" y="914"/>
                  </a:lnTo>
                  <a:lnTo>
                    <a:pt x="63644" y="4104"/>
                  </a:lnTo>
                  <a:lnTo>
                    <a:pt x="70970" y="9245"/>
                  </a:lnTo>
                  <a:lnTo>
                    <a:pt x="77377" y="15932"/>
                  </a:lnTo>
                  <a:lnTo>
                    <a:pt x="82996" y="23772"/>
                  </a:lnTo>
                  <a:lnTo>
                    <a:pt x="88000" y="32447"/>
                  </a:lnTo>
                  <a:lnTo>
                    <a:pt x="92549" y="41709"/>
                  </a:lnTo>
                  <a:lnTo>
                    <a:pt x="96774" y="51378"/>
                  </a:lnTo>
                  <a:lnTo>
                    <a:pt x="100765" y="61326"/>
                  </a:lnTo>
                  <a:lnTo>
                    <a:pt x="104445" y="71586"/>
                  </a:lnTo>
                  <a:lnTo>
                    <a:pt x="107929" y="83660"/>
                  </a:lnTo>
                  <a:lnTo>
                    <a:pt x="111525" y="101960"/>
                  </a:lnTo>
                  <a:lnTo>
                    <a:pt x="115813" y="133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449776" y="4464082"/>
              <a:ext cx="36194" cy="347442"/>
            </a:xfrm>
            <a:custGeom>
              <a:avLst/>
              <a:gdLst/>
              <a:ahLst/>
              <a:cxnLst/>
              <a:rect l="0" t="0" r="0" b="0"/>
              <a:pathLst>
                <a:path w="36194" h="347442">
                  <a:moveTo>
                    <a:pt x="4607" y="0"/>
                  </a:moveTo>
                  <a:lnTo>
                    <a:pt x="1807" y="8936"/>
                  </a:lnTo>
                  <a:lnTo>
                    <a:pt x="305" y="18563"/>
                  </a:lnTo>
                  <a:lnTo>
                    <a:pt x="0" y="29859"/>
                  </a:lnTo>
                  <a:lnTo>
                    <a:pt x="679" y="42873"/>
                  </a:lnTo>
                  <a:lnTo>
                    <a:pt x="2146" y="57649"/>
                  </a:lnTo>
                  <a:lnTo>
                    <a:pt x="4211" y="74028"/>
                  </a:lnTo>
                  <a:lnTo>
                    <a:pt x="6547" y="91714"/>
                  </a:lnTo>
                  <a:lnTo>
                    <a:pt x="8721" y="110399"/>
                  </a:lnTo>
                  <a:lnTo>
                    <a:pt x="10510" y="129812"/>
                  </a:lnTo>
                  <a:lnTo>
                    <a:pt x="11878" y="149742"/>
                  </a:lnTo>
                  <a:lnTo>
                    <a:pt x="12877" y="170033"/>
                  </a:lnTo>
                  <a:lnTo>
                    <a:pt x="13591" y="190558"/>
                  </a:lnTo>
                  <a:lnTo>
                    <a:pt x="14259" y="210748"/>
                  </a:lnTo>
                  <a:lnTo>
                    <a:pt x="15248" y="229625"/>
                  </a:lnTo>
                  <a:lnTo>
                    <a:pt x="16729" y="246770"/>
                  </a:lnTo>
                  <a:lnTo>
                    <a:pt x="18539" y="262418"/>
                  </a:lnTo>
                  <a:lnTo>
                    <a:pt x="20294" y="277163"/>
                  </a:lnTo>
                  <a:lnTo>
                    <a:pt x="21773" y="291440"/>
                  </a:lnTo>
                  <a:lnTo>
                    <a:pt x="23118" y="304893"/>
                  </a:lnTo>
                  <a:lnTo>
                    <a:pt x="24985" y="317780"/>
                  </a:lnTo>
                  <a:lnTo>
                    <a:pt x="28653" y="331242"/>
                  </a:lnTo>
                  <a:lnTo>
                    <a:pt x="3619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359626" y="4596340"/>
              <a:ext cx="157929" cy="15143"/>
            </a:xfrm>
            <a:custGeom>
              <a:avLst/>
              <a:gdLst/>
              <a:ahLst/>
              <a:cxnLst/>
              <a:rect l="0" t="0" r="0" b="0"/>
              <a:pathLst>
                <a:path w="157929" h="15143">
                  <a:moveTo>
                    <a:pt x="157928" y="4613"/>
                  </a:moveTo>
                  <a:lnTo>
                    <a:pt x="146126" y="1813"/>
                  </a:lnTo>
                  <a:lnTo>
                    <a:pt x="134357" y="311"/>
                  </a:lnTo>
                  <a:lnTo>
                    <a:pt x="121467" y="0"/>
                  </a:lnTo>
                  <a:lnTo>
                    <a:pt x="107619" y="507"/>
                  </a:lnTo>
                  <a:lnTo>
                    <a:pt x="93291" y="1326"/>
                  </a:lnTo>
                  <a:lnTo>
                    <a:pt x="78831" y="2147"/>
                  </a:lnTo>
                  <a:lnTo>
                    <a:pt x="64618" y="3034"/>
                  </a:lnTo>
                  <a:lnTo>
                    <a:pt x="49533" y="4537"/>
                  </a:lnTo>
                  <a:lnTo>
                    <a:pt x="30019" y="7901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507026" y="4666735"/>
              <a:ext cx="105286" cy="165973"/>
            </a:xfrm>
            <a:custGeom>
              <a:avLst/>
              <a:gdLst/>
              <a:ahLst/>
              <a:cxnLst/>
              <a:rect l="0" t="0" r="0" b="0"/>
              <a:pathLst>
                <a:path w="105286" h="165973">
                  <a:moveTo>
                    <a:pt x="0" y="71088"/>
                  </a:moveTo>
                  <a:lnTo>
                    <a:pt x="8868" y="73955"/>
                  </a:lnTo>
                  <a:lnTo>
                    <a:pt x="17855" y="76097"/>
                  </a:lnTo>
                  <a:lnTo>
                    <a:pt x="27841" y="77692"/>
                  </a:lnTo>
                  <a:lnTo>
                    <a:pt x="38476" y="78526"/>
                  </a:lnTo>
                  <a:lnTo>
                    <a:pt x="48992" y="78078"/>
                  </a:lnTo>
                  <a:lnTo>
                    <a:pt x="58938" y="76164"/>
                  </a:lnTo>
                  <a:lnTo>
                    <a:pt x="68052" y="72755"/>
                  </a:lnTo>
                  <a:lnTo>
                    <a:pt x="76091" y="67798"/>
                  </a:lnTo>
                  <a:lnTo>
                    <a:pt x="83040" y="61426"/>
                  </a:lnTo>
                  <a:lnTo>
                    <a:pt x="88720" y="53894"/>
                  </a:lnTo>
                  <a:lnTo>
                    <a:pt x="92720" y="45477"/>
                  </a:lnTo>
                  <a:lnTo>
                    <a:pt x="94960" y="36421"/>
                  </a:lnTo>
                  <a:lnTo>
                    <a:pt x="95329" y="27242"/>
                  </a:lnTo>
                  <a:lnTo>
                    <a:pt x="93533" y="18693"/>
                  </a:lnTo>
                  <a:lnTo>
                    <a:pt x="89619" y="11146"/>
                  </a:lnTo>
                  <a:lnTo>
                    <a:pt x="83910" y="5098"/>
                  </a:lnTo>
                  <a:lnTo>
                    <a:pt x="76797" y="1317"/>
                  </a:lnTo>
                  <a:lnTo>
                    <a:pt x="68652" y="0"/>
                  </a:lnTo>
                  <a:lnTo>
                    <a:pt x="59932" y="879"/>
                  </a:lnTo>
                  <a:lnTo>
                    <a:pt x="51167" y="3511"/>
                  </a:lnTo>
                  <a:lnTo>
                    <a:pt x="42652" y="7466"/>
                  </a:lnTo>
                  <a:lnTo>
                    <a:pt x="34630" y="12540"/>
                  </a:lnTo>
                  <a:lnTo>
                    <a:pt x="27390" y="18760"/>
                  </a:lnTo>
                  <a:lnTo>
                    <a:pt x="21004" y="26054"/>
                  </a:lnTo>
                  <a:lnTo>
                    <a:pt x="15546" y="34408"/>
                  </a:lnTo>
                  <a:lnTo>
                    <a:pt x="11171" y="43925"/>
                  </a:lnTo>
                  <a:lnTo>
                    <a:pt x="7858" y="54549"/>
                  </a:lnTo>
                  <a:lnTo>
                    <a:pt x="5617" y="65938"/>
                  </a:lnTo>
                  <a:lnTo>
                    <a:pt x="4552" y="77576"/>
                  </a:lnTo>
                  <a:lnTo>
                    <a:pt x="4617" y="89142"/>
                  </a:lnTo>
                  <a:lnTo>
                    <a:pt x="5795" y="100517"/>
                  </a:lnTo>
                  <a:lnTo>
                    <a:pt x="8180" y="111688"/>
                  </a:lnTo>
                  <a:lnTo>
                    <a:pt x="11716" y="122674"/>
                  </a:lnTo>
                  <a:lnTo>
                    <a:pt x="16377" y="133187"/>
                  </a:lnTo>
                  <a:lnTo>
                    <a:pt x="22254" y="142650"/>
                  </a:lnTo>
                  <a:lnTo>
                    <a:pt x="29283" y="150820"/>
                  </a:lnTo>
                  <a:lnTo>
                    <a:pt x="37272" y="157459"/>
                  </a:lnTo>
                  <a:lnTo>
                    <a:pt x="46006" y="162171"/>
                  </a:lnTo>
                  <a:lnTo>
                    <a:pt x="55278" y="164930"/>
                  </a:lnTo>
                  <a:lnTo>
                    <a:pt x="64668" y="165972"/>
                  </a:lnTo>
                  <a:lnTo>
                    <a:pt x="74566" y="165608"/>
                  </a:lnTo>
                  <a:lnTo>
                    <a:pt x="86956" y="162689"/>
                  </a:lnTo>
                  <a:lnTo>
                    <a:pt x="105285" y="155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643896" y="4707161"/>
              <a:ext cx="126343" cy="125219"/>
            </a:xfrm>
            <a:custGeom>
              <a:avLst/>
              <a:gdLst/>
              <a:ahLst/>
              <a:cxnLst/>
              <a:rect l="0" t="0" r="0" b="0"/>
              <a:pathLst>
                <a:path w="126343" h="125219">
                  <a:moveTo>
                    <a:pt x="0" y="41191"/>
                  </a:moveTo>
                  <a:lnTo>
                    <a:pt x="2935" y="52926"/>
                  </a:lnTo>
                  <a:lnTo>
                    <a:pt x="5717" y="64055"/>
                  </a:lnTo>
                  <a:lnTo>
                    <a:pt x="8616" y="75653"/>
                  </a:lnTo>
                  <a:lnTo>
                    <a:pt x="11657" y="87814"/>
                  </a:lnTo>
                  <a:lnTo>
                    <a:pt x="14821" y="100475"/>
                  </a:lnTo>
                  <a:lnTo>
                    <a:pt x="18065" y="113431"/>
                  </a:lnTo>
                  <a:lnTo>
                    <a:pt x="20652" y="123091"/>
                  </a:lnTo>
                  <a:lnTo>
                    <a:pt x="21833" y="125218"/>
                  </a:lnTo>
                  <a:lnTo>
                    <a:pt x="22136" y="121419"/>
                  </a:lnTo>
                  <a:lnTo>
                    <a:pt x="22064" y="113824"/>
                  </a:lnTo>
                  <a:lnTo>
                    <a:pt x="21871" y="103870"/>
                  </a:lnTo>
                  <a:lnTo>
                    <a:pt x="21675" y="92445"/>
                  </a:lnTo>
                  <a:lnTo>
                    <a:pt x="21679" y="80094"/>
                  </a:lnTo>
                  <a:lnTo>
                    <a:pt x="22195" y="67153"/>
                  </a:lnTo>
                  <a:lnTo>
                    <a:pt x="23362" y="53846"/>
                  </a:lnTo>
                  <a:lnTo>
                    <a:pt x="25465" y="40798"/>
                  </a:lnTo>
                  <a:lnTo>
                    <a:pt x="29011" y="29017"/>
                  </a:lnTo>
                  <a:lnTo>
                    <a:pt x="34144" y="18954"/>
                  </a:lnTo>
                  <a:lnTo>
                    <a:pt x="40865" y="10875"/>
                  </a:lnTo>
                  <a:lnTo>
                    <a:pt x="49196" y="5113"/>
                  </a:lnTo>
                  <a:lnTo>
                    <a:pt x="58975" y="1610"/>
                  </a:lnTo>
                  <a:lnTo>
                    <a:pt x="69709" y="49"/>
                  </a:lnTo>
                  <a:lnTo>
                    <a:pt x="81923" y="0"/>
                  </a:lnTo>
                  <a:lnTo>
                    <a:pt x="98919" y="2573"/>
                  </a:lnTo>
                  <a:lnTo>
                    <a:pt x="126342" y="9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797216" y="4685181"/>
              <a:ext cx="88837" cy="195305"/>
            </a:xfrm>
            <a:custGeom>
              <a:avLst/>
              <a:gdLst/>
              <a:ahLst/>
              <a:cxnLst/>
              <a:rect l="0" t="0" r="0" b="0"/>
              <a:pathLst>
                <a:path w="88837" h="195305">
                  <a:moveTo>
                    <a:pt x="4607" y="52642"/>
                  </a:moveTo>
                  <a:lnTo>
                    <a:pt x="1808" y="61511"/>
                  </a:lnTo>
                  <a:lnTo>
                    <a:pt x="305" y="70498"/>
                  </a:lnTo>
                  <a:lnTo>
                    <a:pt x="0" y="80488"/>
                  </a:lnTo>
                  <a:lnTo>
                    <a:pt x="679" y="91296"/>
                  </a:lnTo>
                  <a:lnTo>
                    <a:pt x="2147" y="102460"/>
                  </a:lnTo>
                  <a:lnTo>
                    <a:pt x="4220" y="113665"/>
                  </a:lnTo>
                  <a:lnTo>
                    <a:pt x="6903" y="124777"/>
                  </a:lnTo>
                  <a:lnTo>
                    <a:pt x="10374" y="135761"/>
                  </a:lnTo>
                  <a:lnTo>
                    <a:pt x="14664" y="146627"/>
                  </a:lnTo>
                  <a:lnTo>
                    <a:pt x="19510" y="157397"/>
                  </a:lnTo>
                  <a:lnTo>
                    <a:pt x="24454" y="168094"/>
                  </a:lnTo>
                  <a:lnTo>
                    <a:pt x="29250" y="178708"/>
                  </a:lnTo>
                  <a:lnTo>
                    <a:pt x="34745" y="188104"/>
                  </a:lnTo>
                  <a:lnTo>
                    <a:pt x="41487" y="193985"/>
                  </a:lnTo>
                  <a:lnTo>
                    <a:pt x="48027" y="195304"/>
                  </a:lnTo>
                  <a:lnTo>
                    <a:pt x="53493" y="192472"/>
                  </a:lnTo>
                  <a:lnTo>
                    <a:pt x="57698" y="186368"/>
                  </a:lnTo>
                  <a:lnTo>
                    <a:pt x="60783" y="177843"/>
                  </a:lnTo>
                  <a:lnTo>
                    <a:pt x="62980" y="167590"/>
                  </a:lnTo>
                  <a:lnTo>
                    <a:pt x="64517" y="156128"/>
                  </a:lnTo>
                  <a:lnTo>
                    <a:pt x="65746" y="143834"/>
                  </a:lnTo>
                  <a:lnTo>
                    <a:pt x="67115" y="130972"/>
                  </a:lnTo>
                  <a:lnTo>
                    <a:pt x="68852" y="117724"/>
                  </a:lnTo>
                  <a:lnTo>
                    <a:pt x="70834" y="104216"/>
                  </a:lnTo>
                  <a:lnTo>
                    <a:pt x="72703" y="90533"/>
                  </a:lnTo>
                  <a:lnTo>
                    <a:pt x="74260" y="76741"/>
                  </a:lnTo>
                  <a:lnTo>
                    <a:pt x="75657" y="63101"/>
                  </a:lnTo>
                  <a:lnTo>
                    <a:pt x="77565" y="48522"/>
                  </a:lnTo>
                  <a:lnTo>
                    <a:pt x="81265" y="29488"/>
                  </a:lnTo>
                  <a:lnTo>
                    <a:pt x="888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901089" y="4730013"/>
              <a:ext cx="142891" cy="158643"/>
            </a:xfrm>
            <a:custGeom>
              <a:avLst/>
              <a:gdLst/>
              <a:ahLst/>
              <a:cxnLst/>
              <a:rect l="0" t="0" r="0" b="0"/>
              <a:pathLst>
                <a:path w="142891" h="158643">
                  <a:moveTo>
                    <a:pt x="90248" y="81510"/>
                  </a:moveTo>
                  <a:lnTo>
                    <a:pt x="90180" y="69842"/>
                  </a:lnTo>
                  <a:lnTo>
                    <a:pt x="89541" y="59353"/>
                  </a:lnTo>
                  <a:lnTo>
                    <a:pt x="88239" y="49056"/>
                  </a:lnTo>
                  <a:lnTo>
                    <a:pt x="86206" y="38927"/>
                  </a:lnTo>
                  <a:lnTo>
                    <a:pt x="83243" y="29232"/>
                  </a:lnTo>
                  <a:lnTo>
                    <a:pt x="79319" y="20109"/>
                  </a:lnTo>
                  <a:lnTo>
                    <a:pt x="74396" y="12025"/>
                  </a:lnTo>
                  <a:lnTo>
                    <a:pt x="68344" y="5808"/>
                  </a:lnTo>
                  <a:lnTo>
                    <a:pt x="61203" y="1754"/>
                  </a:lnTo>
                  <a:lnTo>
                    <a:pt x="53308" y="0"/>
                  </a:lnTo>
                  <a:lnTo>
                    <a:pt x="45171" y="784"/>
                  </a:lnTo>
                  <a:lnTo>
                    <a:pt x="37115" y="3984"/>
                  </a:lnTo>
                  <a:lnTo>
                    <a:pt x="29417" y="9369"/>
                  </a:lnTo>
                  <a:lnTo>
                    <a:pt x="22402" y="16786"/>
                  </a:lnTo>
                  <a:lnTo>
                    <a:pt x="16172" y="25959"/>
                  </a:lnTo>
                  <a:lnTo>
                    <a:pt x="10820" y="36691"/>
                  </a:lnTo>
                  <a:lnTo>
                    <a:pt x="6516" y="48942"/>
                  </a:lnTo>
                  <a:lnTo>
                    <a:pt x="3251" y="62543"/>
                  </a:lnTo>
                  <a:lnTo>
                    <a:pt x="1042" y="76912"/>
                  </a:lnTo>
                  <a:lnTo>
                    <a:pt x="0" y="91170"/>
                  </a:lnTo>
                  <a:lnTo>
                    <a:pt x="79" y="104825"/>
                  </a:lnTo>
                  <a:lnTo>
                    <a:pt x="1266" y="117604"/>
                  </a:lnTo>
                  <a:lnTo>
                    <a:pt x="3658" y="129267"/>
                  </a:lnTo>
                  <a:lnTo>
                    <a:pt x="7194" y="139796"/>
                  </a:lnTo>
                  <a:lnTo>
                    <a:pt x="11685" y="148697"/>
                  </a:lnTo>
                  <a:lnTo>
                    <a:pt x="16916" y="154949"/>
                  </a:lnTo>
                  <a:lnTo>
                    <a:pt x="22688" y="158223"/>
                  </a:lnTo>
                  <a:lnTo>
                    <a:pt x="28680" y="158642"/>
                  </a:lnTo>
                  <a:lnTo>
                    <a:pt x="34470" y="156423"/>
                  </a:lnTo>
                  <a:lnTo>
                    <a:pt x="39841" y="151970"/>
                  </a:lnTo>
                  <a:lnTo>
                    <a:pt x="44768" y="145763"/>
                  </a:lnTo>
                  <a:lnTo>
                    <a:pt x="49312" y="138251"/>
                  </a:lnTo>
                  <a:lnTo>
                    <a:pt x="53556" y="129800"/>
                  </a:lnTo>
                  <a:lnTo>
                    <a:pt x="57577" y="120691"/>
                  </a:lnTo>
                  <a:lnTo>
                    <a:pt x="61437" y="111124"/>
                  </a:lnTo>
                  <a:lnTo>
                    <a:pt x="65200" y="101277"/>
                  </a:lnTo>
                  <a:lnTo>
                    <a:pt x="69387" y="92448"/>
                  </a:lnTo>
                  <a:lnTo>
                    <a:pt x="74603" y="88195"/>
                  </a:lnTo>
                  <a:lnTo>
                    <a:pt x="80148" y="90434"/>
                  </a:lnTo>
                  <a:lnTo>
                    <a:pt x="85083" y="97398"/>
                  </a:lnTo>
                  <a:lnTo>
                    <a:pt x="89569" y="107112"/>
                  </a:lnTo>
                  <a:lnTo>
                    <a:pt x="94151" y="117681"/>
                  </a:lnTo>
                  <a:lnTo>
                    <a:pt x="99127" y="128015"/>
                  </a:lnTo>
                  <a:lnTo>
                    <a:pt x="104649" y="137235"/>
                  </a:lnTo>
                  <a:lnTo>
                    <a:pt x="111570" y="145142"/>
                  </a:lnTo>
                  <a:lnTo>
                    <a:pt x="122739" y="151297"/>
                  </a:lnTo>
                  <a:lnTo>
                    <a:pt x="142890" y="155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054507" y="4537782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2868" y="9003"/>
                  </a:lnTo>
                  <a:lnTo>
                    <a:pt x="5010" y="19270"/>
                  </a:lnTo>
                  <a:lnTo>
                    <a:pt x="6617" y="31854"/>
                  </a:lnTo>
                  <a:lnTo>
                    <a:pt x="7970" y="46381"/>
                  </a:lnTo>
                  <a:lnTo>
                    <a:pt x="9467" y="62177"/>
                  </a:lnTo>
                  <a:lnTo>
                    <a:pt x="11317" y="78715"/>
                  </a:lnTo>
                  <a:lnTo>
                    <a:pt x="13558" y="95674"/>
                  </a:lnTo>
                  <a:lnTo>
                    <a:pt x="16139" y="112873"/>
                  </a:lnTo>
                  <a:lnTo>
                    <a:pt x="18988" y="130210"/>
                  </a:lnTo>
                  <a:lnTo>
                    <a:pt x="22037" y="147628"/>
                  </a:lnTo>
                  <a:lnTo>
                    <a:pt x="25229" y="165094"/>
                  </a:lnTo>
                  <a:lnTo>
                    <a:pt x="28523" y="182585"/>
                  </a:lnTo>
                  <a:lnTo>
                    <a:pt x="31887" y="199927"/>
                  </a:lnTo>
                  <a:lnTo>
                    <a:pt x="35297" y="216804"/>
                  </a:lnTo>
                  <a:lnTo>
                    <a:pt x="38736" y="233085"/>
                  </a:lnTo>
                  <a:lnTo>
                    <a:pt x="42028" y="248797"/>
                  </a:lnTo>
                  <a:lnTo>
                    <a:pt x="44859" y="264043"/>
                  </a:lnTo>
                  <a:lnTo>
                    <a:pt x="47095" y="278911"/>
                  </a:lnTo>
                  <a:lnTo>
                    <a:pt x="48769" y="292897"/>
                  </a:lnTo>
                  <a:lnTo>
                    <a:pt x="50157" y="306264"/>
                  </a:lnTo>
                  <a:lnTo>
                    <a:pt x="51379" y="320191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9370910" y="4566965"/>
              <a:ext cx="94210" cy="391958"/>
            </a:xfrm>
            <a:custGeom>
              <a:avLst/>
              <a:gdLst/>
              <a:ahLst/>
              <a:cxnLst/>
              <a:rect l="0" t="0" r="0" b="0"/>
              <a:pathLst>
                <a:path w="94210" h="391958">
                  <a:moveTo>
                    <a:pt x="31038" y="391957"/>
                  </a:moveTo>
                  <a:lnTo>
                    <a:pt x="31039" y="380155"/>
                  </a:lnTo>
                  <a:lnTo>
                    <a:pt x="31039" y="368386"/>
                  </a:lnTo>
                  <a:lnTo>
                    <a:pt x="31034" y="355496"/>
                  </a:lnTo>
                  <a:lnTo>
                    <a:pt x="30861" y="341647"/>
                  </a:lnTo>
                  <a:lnTo>
                    <a:pt x="30213" y="327319"/>
                  </a:lnTo>
                  <a:lnTo>
                    <a:pt x="28960" y="312850"/>
                  </a:lnTo>
                  <a:lnTo>
                    <a:pt x="27133" y="298400"/>
                  </a:lnTo>
                  <a:lnTo>
                    <a:pt x="24836" y="284024"/>
                  </a:lnTo>
                  <a:lnTo>
                    <a:pt x="22181" y="269725"/>
                  </a:lnTo>
                  <a:lnTo>
                    <a:pt x="19262" y="255328"/>
                  </a:lnTo>
                  <a:lnTo>
                    <a:pt x="16158" y="240509"/>
                  </a:lnTo>
                  <a:lnTo>
                    <a:pt x="12929" y="225131"/>
                  </a:lnTo>
                  <a:lnTo>
                    <a:pt x="9778" y="209377"/>
                  </a:lnTo>
                  <a:lnTo>
                    <a:pt x="7042" y="193648"/>
                  </a:lnTo>
                  <a:lnTo>
                    <a:pt x="4870" y="178178"/>
                  </a:lnTo>
                  <a:lnTo>
                    <a:pt x="3242" y="163028"/>
                  </a:lnTo>
                  <a:lnTo>
                    <a:pt x="2068" y="148168"/>
                  </a:lnTo>
                  <a:lnTo>
                    <a:pt x="1239" y="133539"/>
                  </a:lnTo>
                  <a:lnTo>
                    <a:pt x="666" y="118917"/>
                  </a:lnTo>
                  <a:lnTo>
                    <a:pt x="272" y="103948"/>
                  </a:lnTo>
                  <a:lnTo>
                    <a:pt x="8" y="88472"/>
                  </a:lnTo>
                  <a:lnTo>
                    <a:pt x="0" y="72822"/>
                  </a:lnTo>
                  <a:lnTo>
                    <a:pt x="526" y="57696"/>
                  </a:lnTo>
                  <a:lnTo>
                    <a:pt x="1711" y="43462"/>
                  </a:lnTo>
                  <a:lnTo>
                    <a:pt x="3999" y="30635"/>
                  </a:lnTo>
                  <a:lnTo>
                    <a:pt x="8205" y="20004"/>
                  </a:lnTo>
                  <a:lnTo>
                    <a:pt x="14596" y="11790"/>
                  </a:lnTo>
                  <a:lnTo>
                    <a:pt x="22974" y="5903"/>
                  </a:lnTo>
                  <a:lnTo>
                    <a:pt x="32958" y="2219"/>
                  </a:lnTo>
                  <a:lnTo>
                    <a:pt x="44134" y="436"/>
                  </a:lnTo>
                  <a:lnTo>
                    <a:pt x="55561" y="0"/>
                  </a:lnTo>
                  <a:lnTo>
                    <a:pt x="66900" y="166"/>
                  </a:lnTo>
                  <a:lnTo>
                    <a:pt x="79140" y="940"/>
                  </a:lnTo>
                  <a:lnTo>
                    <a:pt x="94209" y="2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9296663" y="474835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0" y="2934"/>
                  </a:lnTo>
                  <a:lnTo>
                    <a:pt x="129543" y="5715"/>
                  </a:lnTo>
                  <a:lnTo>
                    <a:pt x="119552" y="8615"/>
                  </a:lnTo>
                  <a:lnTo>
                    <a:pt x="108745" y="11655"/>
                  </a:lnTo>
                  <a:lnTo>
                    <a:pt x="97582" y="14820"/>
                  </a:lnTo>
                  <a:lnTo>
                    <a:pt x="86377" y="18084"/>
                  </a:lnTo>
                  <a:lnTo>
                    <a:pt x="75264" y="21423"/>
                  </a:lnTo>
                  <a:lnTo>
                    <a:pt x="64280" y="24815"/>
                  </a:lnTo>
                  <a:lnTo>
                    <a:pt x="53423" y="28239"/>
                  </a:lnTo>
                  <a:lnTo>
                    <a:pt x="42934" y="31532"/>
                  </a:lnTo>
                  <a:lnTo>
                    <a:pt x="32162" y="34714"/>
                  </a:lnTo>
                  <a:lnTo>
                    <a:pt x="19044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9444062" y="4735769"/>
              <a:ext cx="115815" cy="180446"/>
            </a:xfrm>
            <a:custGeom>
              <a:avLst/>
              <a:gdLst/>
              <a:ahLst/>
              <a:cxnLst/>
              <a:rect l="0" t="0" r="0" b="0"/>
              <a:pathLst>
                <a:path w="115815" h="180446">
                  <a:moveTo>
                    <a:pt x="0" y="86283"/>
                  </a:moveTo>
                  <a:lnTo>
                    <a:pt x="2935" y="95084"/>
                  </a:lnTo>
                  <a:lnTo>
                    <a:pt x="5717" y="103430"/>
                  </a:lnTo>
                  <a:lnTo>
                    <a:pt x="8617" y="112130"/>
                  </a:lnTo>
                  <a:lnTo>
                    <a:pt x="11656" y="121250"/>
                  </a:lnTo>
                  <a:lnTo>
                    <a:pt x="14821" y="130745"/>
                  </a:lnTo>
                  <a:lnTo>
                    <a:pt x="18089" y="140537"/>
                  </a:lnTo>
                  <a:lnTo>
                    <a:pt x="21599" y="150552"/>
                  </a:lnTo>
                  <a:lnTo>
                    <a:pt x="25639" y="160725"/>
                  </a:lnTo>
                  <a:lnTo>
                    <a:pt x="30302" y="170938"/>
                  </a:lnTo>
                  <a:lnTo>
                    <a:pt x="34819" y="178558"/>
                  </a:lnTo>
                  <a:lnTo>
                    <a:pt x="37704" y="180445"/>
                  </a:lnTo>
                  <a:lnTo>
                    <a:pt x="38477" y="177783"/>
                  </a:lnTo>
                  <a:lnTo>
                    <a:pt x="37642" y="172196"/>
                  </a:lnTo>
                  <a:lnTo>
                    <a:pt x="35782" y="164792"/>
                  </a:lnTo>
                  <a:lnTo>
                    <a:pt x="33294" y="156258"/>
                  </a:lnTo>
                  <a:lnTo>
                    <a:pt x="30425" y="147014"/>
                  </a:lnTo>
                  <a:lnTo>
                    <a:pt x="27323" y="137321"/>
                  </a:lnTo>
                  <a:lnTo>
                    <a:pt x="24079" y="127333"/>
                  </a:lnTo>
                  <a:lnTo>
                    <a:pt x="20911" y="116990"/>
                  </a:lnTo>
                  <a:lnTo>
                    <a:pt x="18159" y="106049"/>
                  </a:lnTo>
                  <a:lnTo>
                    <a:pt x="15980" y="94428"/>
                  </a:lnTo>
                  <a:lnTo>
                    <a:pt x="14517" y="82350"/>
                  </a:lnTo>
                  <a:lnTo>
                    <a:pt x="13983" y="70242"/>
                  </a:lnTo>
                  <a:lnTo>
                    <a:pt x="14413" y="58366"/>
                  </a:lnTo>
                  <a:lnTo>
                    <a:pt x="16007" y="47121"/>
                  </a:lnTo>
                  <a:lnTo>
                    <a:pt x="19204" y="37101"/>
                  </a:lnTo>
                  <a:lnTo>
                    <a:pt x="24098" y="28514"/>
                  </a:lnTo>
                  <a:lnTo>
                    <a:pt x="30486" y="21241"/>
                  </a:lnTo>
                  <a:lnTo>
                    <a:pt x="38060" y="15032"/>
                  </a:lnTo>
                  <a:lnTo>
                    <a:pt x="46523" y="9637"/>
                  </a:lnTo>
                  <a:lnTo>
                    <a:pt x="55627" y="5164"/>
                  </a:lnTo>
                  <a:lnTo>
                    <a:pt x="65183" y="2055"/>
                  </a:lnTo>
                  <a:lnTo>
                    <a:pt x="75039" y="439"/>
                  </a:lnTo>
                  <a:lnTo>
                    <a:pt x="84640" y="0"/>
                  </a:lnTo>
                  <a:lnTo>
                    <a:pt x="93965" y="107"/>
                  </a:lnTo>
                  <a:lnTo>
                    <a:pt x="103833" y="768"/>
                  </a:lnTo>
                  <a:lnTo>
                    <a:pt x="115814" y="2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9579739" y="4807928"/>
              <a:ext cx="107203" cy="140290"/>
            </a:xfrm>
            <a:custGeom>
              <a:avLst/>
              <a:gdLst/>
              <a:ahLst/>
              <a:cxnLst/>
              <a:rect l="0" t="0" r="0" b="0"/>
              <a:pathLst>
                <a:path w="107203" h="140290">
                  <a:moveTo>
                    <a:pt x="85422" y="3595"/>
                  </a:moveTo>
                  <a:lnTo>
                    <a:pt x="76621" y="862"/>
                  </a:lnTo>
                  <a:lnTo>
                    <a:pt x="68274" y="0"/>
                  </a:lnTo>
                  <a:lnTo>
                    <a:pt x="59578" y="990"/>
                  </a:lnTo>
                  <a:lnTo>
                    <a:pt x="50632" y="3530"/>
                  </a:lnTo>
                  <a:lnTo>
                    <a:pt x="41784" y="7314"/>
                  </a:lnTo>
                  <a:lnTo>
                    <a:pt x="33250" y="12054"/>
                  </a:lnTo>
                  <a:lnTo>
                    <a:pt x="25234" y="17660"/>
                  </a:lnTo>
                  <a:lnTo>
                    <a:pt x="18005" y="24238"/>
                  </a:lnTo>
                  <a:lnTo>
                    <a:pt x="11637" y="31773"/>
                  </a:lnTo>
                  <a:lnTo>
                    <a:pt x="6363" y="40289"/>
                  </a:lnTo>
                  <a:lnTo>
                    <a:pt x="2643" y="49914"/>
                  </a:lnTo>
                  <a:lnTo>
                    <a:pt x="586" y="60610"/>
                  </a:lnTo>
                  <a:lnTo>
                    <a:pt x="0" y="72048"/>
                  </a:lnTo>
                  <a:lnTo>
                    <a:pt x="587" y="83717"/>
                  </a:lnTo>
                  <a:lnTo>
                    <a:pt x="2062" y="95295"/>
                  </a:lnTo>
                  <a:lnTo>
                    <a:pt x="4506" y="106339"/>
                  </a:lnTo>
                  <a:lnTo>
                    <a:pt x="8349" y="116223"/>
                  </a:lnTo>
                  <a:lnTo>
                    <a:pt x="13715" y="124709"/>
                  </a:lnTo>
                  <a:lnTo>
                    <a:pt x="20608" y="131576"/>
                  </a:lnTo>
                  <a:lnTo>
                    <a:pt x="29062" y="136448"/>
                  </a:lnTo>
                  <a:lnTo>
                    <a:pt x="38927" y="139313"/>
                  </a:lnTo>
                  <a:lnTo>
                    <a:pt x="49620" y="140289"/>
                  </a:lnTo>
                  <a:lnTo>
                    <a:pt x="60249" y="139441"/>
                  </a:lnTo>
                  <a:lnTo>
                    <a:pt x="70313" y="136977"/>
                  </a:lnTo>
                  <a:lnTo>
                    <a:pt x="79522" y="132885"/>
                  </a:lnTo>
                  <a:lnTo>
                    <a:pt x="87636" y="126865"/>
                  </a:lnTo>
                  <a:lnTo>
                    <a:pt x="94637" y="118932"/>
                  </a:lnTo>
                  <a:lnTo>
                    <a:pt x="100356" y="109522"/>
                  </a:lnTo>
                  <a:lnTo>
                    <a:pt x="104383" y="99296"/>
                  </a:lnTo>
                  <a:lnTo>
                    <a:pt x="106647" y="88718"/>
                  </a:lnTo>
                  <a:lnTo>
                    <a:pt x="107202" y="78024"/>
                  </a:lnTo>
                  <a:lnTo>
                    <a:pt x="106064" y="67318"/>
                  </a:lnTo>
                  <a:lnTo>
                    <a:pt x="103415" y="56647"/>
                  </a:lnTo>
                  <a:lnTo>
                    <a:pt x="99659" y="46281"/>
                  </a:lnTo>
                  <a:lnTo>
                    <a:pt x="94858" y="35606"/>
                  </a:lnTo>
                  <a:lnTo>
                    <a:pt x="87477" y="22565"/>
                  </a:lnTo>
                  <a:lnTo>
                    <a:pt x="74893" y="3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686218" y="4772373"/>
              <a:ext cx="305327" cy="281307"/>
            </a:xfrm>
            <a:custGeom>
              <a:avLst/>
              <a:gdLst/>
              <a:ahLst/>
              <a:cxnLst/>
              <a:rect l="0" t="0" r="0" b="0"/>
              <a:pathLst>
                <a:path w="305327" h="281307">
                  <a:moveTo>
                    <a:pt x="0" y="60207"/>
                  </a:moveTo>
                  <a:lnTo>
                    <a:pt x="5867" y="69009"/>
                  </a:lnTo>
                  <a:lnTo>
                    <a:pt x="11431" y="77355"/>
                  </a:lnTo>
                  <a:lnTo>
                    <a:pt x="17226" y="86058"/>
                  </a:lnTo>
                  <a:lnTo>
                    <a:pt x="23134" y="95352"/>
                  </a:lnTo>
                  <a:lnTo>
                    <a:pt x="28816" y="105496"/>
                  </a:lnTo>
                  <a:lnTo>
                    <a:pt x="34085" y="116542"/>
                  </a:lnTo>
                  <a:lnTo>
                    <a:pt x="38763" y="128380"/>
                  </a:lnTo>
                  <a:lnTo>
                    <a:pt x="42602" y="140851"/>
                  </a:lnTo>
                  <a:lnTo>
                    <a:pt x="45526" y="153689"/>
                  </a:lnTo>
                  <a:lnTo>
                    <a:pt x="46835" y="163104"/>
                  </a:lnTo>
                  <a:lnTo>
                    <a:pt x="46293" y="164533"/>
                  </a:lnTo>
                  <a:lnTo>
                    <a:pt x="45280" y="159456"/>
                  </a:lnTo>
                  <a:lnTo>
                    <a:pt x="44376" y="150192"/>
                  </a:lnTo>
                  <a:lnTo>
                    <a:pt x="43689" y="138580"/>
                  </a:lnTo>
                  <a:lnTo>
                    <a:pt x="43195" y="125747"/>
                  </a:lnTo>
                  <a:lnTo>
                    <a:pt x="42850" y="112300"/>
                  </a:lnTo>
                  <a:lnTo>
                    <a:pt x="42612" y="98550"/>
                  </a:lnTo>
                  <a:lnTo>
                    <a:pt x="42459" y="84659"/>
                  </a:lnTo>
                  <a:lnTo>
                    <a:pt x="42693" y="71034"/>
                  </a:lnTo>
                  <a:lnTo>
                    <a:pt x="43915" y="58324"/>
                  </a:lnTo>
                  <a:lnTo>
                    <a:pt x="46377" y="46820"/>
                  </a:lnTo>
                  <a:lnTo>
                    <a:pt x="50168" y="36959"/>
                  </a:lnTo>
                  <a:lnTo>
                    <a:pt x="55386" y="29461"/>
                  </a:lnTo>
                  <a:lnTo>
                    <a:pt x="61927" y="24505"/>
                  </a:lnTo>
                  <a:lnTo>
                    <a:pt x="69234" y="22126"/>
                  </a:lnTo>
                  <a:lnTo>
                    <a:pt x="76436" y="22484"/>
                  </a:lnTo>
                  <a:lnTo>
                    <a:pt x="83050" y="25389"/>
                  </a:lnTo>
                  <a:lnTo>
                    <a:pt x="88960" y="30403"/>
                  </a:lnTo>
                  <a:lnTo>
                    <a:pt x="94237" y="37040"/>
                  </a:lnTo>
                  <a:lnTo>
                    <a:pt x="99008" y="44866"/>
                  </a:lnTo>
                  <a:lnTo>
                    <a:pt x="103400" y="53541"/>
                  </a:lnTo>
                  <a:lnTo>
                    <a:pt x="107517" y="62807"/>
                  </a:lnTo>
                  <a:lnTo>
                    <a:pt x="111442" y="72482"/>
                  </a:lnTo>
                  <a:lnTo>
                    <a:pt x="115234" y="82434"/>
                  </a:lnTo>
                  <a:lnTo>
                    <a:pt x="118933" y="92576"/>
                  </a:lnTo>
                  <a:lnTo>
                    <a:pt x="122586" y="102800"/>
                  </a:lnTo>
                  <a:lnTo>
                    <a:pt x="126679" y="111485"/>
                  </a:lnTo>
                  <a:lnTo>
                    <a:pt x="131337" y="115857"/>
                  </a:lnTo>
                  <a:lnTo>
                    <a:pt x="135578" y="115284"/>
                  </a:lnTo>
                  <a:lnTo>
                    <a:pt x="138972" y="110651"/>
                  </a:lnTo>
                  <a:lnTo>
                    <a:pt x="141517" y="103058"/>
                  </a:lnTo>
                  <a:lnTo>
                    <a:pt x="143519" y="93561"/>
                  </a:lnTo>
                  <a:lnTo>
                    <a:pt x="145455" y="83118"/>
                  </a:lnTo>
                  <a:lnTo>
                    <a:pt x="147604" y="72315"/>
                  </a:lnTo>
                  <a:lnTo>
                    <a:pt x="150213" y="61431"/>
                  </a:lnTo>
                  <a:lnTo>
                    <a:pt x="153572" y="50579"/>
                  </a:lnTo>
                  <a:lnTo>
                    <a:pt x="157767" y="39801"/>
                  </a:lnTo>
                  <a:lnTo>
                    <a:pt x="162871" y="29425"/>
                  </a:lnTo>
                  <a:lnTo>
                    <a:pt x="169047" y="20054"/>
                  </a:lnTo>
                  <a:lnTo>
                    <a:pt x="176276" y="11947"/>
                  </a:lnTo>
                  <a:lnTo>
                    <a:pt x="184401" y="5520"/>
                  </a:lnTo>
                  <a:lnTo>
                    <a:pt x="193224" y="1484"/>
                  </a:lnTo>
                  <a:lnTo>
                    <a:pt x="202555" y="0"/>
                  </a:lnTo>
                  <a:lnTo>
                    <a:pt x="211922" y="936"/>
                  </a:lnTo>
                  <a:lnTo>
                    <a:pt x="220596" y="4140"/>
                  </a:lnTo>
                  <a:lnTo>
                    <a:pt x="228246" y="9300"/>
                  </a:lnTo>
                  <a:lnTo>
                    <a:pt x="235042" y="16337"/>
                  </a:lnTo>
                  <a:lnTo>
                    <a:pt x="241455" y="25480"/>
                  </a:lnTo>
                  <a:lnTo>
                    <a:pt x="247805" y="36663"/>
                  </a:lnTo>
                  <a:lnTo>
                    <a:pt x="254072" y="49578"/>
                  </a:lnTo>
                  <a:lnTo>
                    <a:pt x="259987" y="63841"/>
                  </a:lnTo>
                  <a:lnTo>
                    <a:pt x="265416" y="79093"/>
                  </a:lnTo>
                  <a:lnTo>
                    <a:pt x="270369" y="94722"/>
                  </a:lnTo>
                  <a:lnTo>
                    <a:pt x="274922" y="109901"/>
                  </a:lnTo>
                  <a:lnTo>
                    <a:pt x="279162" y="124230"/>
                  </a:lnTo>
                  <a:lnTo>
                    <a:pt x="283010" y="138154"/>
                  </a:lnTo>
                  <a:lnTo>
                    <a:pt x="286222" y="152725"/>
                  </a:lnTo>
                  <a:lnTo>
                    <a:pt x="288721" y="168485"/>
                  </a:lnTo>
                  <a:lnTo>
                    <a:pt x="290740" y="185006"/>
                  </a:lnTo>
                  <a:lnTo>
                    <a:pt x="292710" y="201190"/>
                  </a:lnTo>
                  <a:lnTo>
                    <a:pt x="294885" y="216402"/>
                  </a:lnTo>
                  <a:lnTo>
                    <a:pt x="297188" y="230266"/>
                  </a:lnTo>
                  <a:lnTo>
                    <a:pt x="299523" y="243883"/>
                  </a:lnTo>
                  <a:lnTo>
                    <a:pt x="302101" y="259561"/>
                  </a:lnTo>
                  <a:lnTo>
                    <a:pt x="305326" y="281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1" name="Group 250"/>
          <p:cNvGrpSpPr/>
          <p:nvPr/>
        </p:nvGrpSpPr>
        <p:grpSpPr>
          <a:xfrm>
            <a:off x="2710211" y="5064207"/>
            <a:ext cx="6072728" cy="515897"/>
            <a:chOff x="2710211" y="5064207"/>
            <a:chExt cx="6072728" cy="515897"/>
          </a:xfrm>
        </p:grpSpPr>
        <p:sp>
          <p:nvSpPr>
            <p:cNvPr id="214" name="Freeform 213"/>
            <p:cNvSpPr/>
            <p:nvPr/>
          </p:nvSpPr>
          <p:spPr>
            <a:xfrm>
              <a:off x="2710211" y="5190549"/>
              <a:ext cx="119347" cy="205600"/>
            </a:xfrm>
            <a:custGeom>
              <a:avLst/>
              <a:gdLst/>
              <a:ahLst/>
              <a:cxnLst/>
              <a:rect l="0" t="0" r="0" b="0"/>
              <a:pathLst>
                <a:path w="119347" h="205600">
                  <a:moveTo>
                    <a:pt x="58783" y="21057"/>
                  </a:moveTo>
                  <a:lnTo>
                    <a:pt x="50049" y="18324"/>
                  </a:lnTo>
                  <a:lnTo>
                    <a:pt x="42343" y="17462"/>
                  </a:lnTo>
                  <a:lnTo>
                    <a:pt x="34945" y="18457"/>
                  </a:lnTo>
                  <a:lnTo>
                    <a:pt x="27857" y="21169"/>
                  </a:lnTo>
                  <a:lnTo>
                    <a:pt x="21326" y="25601"/>
                  </a:lnTo>
                  <a:lnTo>
                    <a:pt x="15459" y="31595"/>
                  </a:lnTo>
                  <a:lnTo>
                    <a:pt x="10367" y="39026"/>
                  </a:lnTo>
                  <a:lnTo>
                    <a:pt x="6245" y="47901"/>
                  </a:lnTo>
                  <a:lnTo>
                    <a:pt x="3108" y="58092"/>
                  </a:lnTo>
                  <a:lnTo>
                    <a:pt x="984" y="69526"/>
                  </a:lnTo>
                  <a:lnTo>
                    <a:pt x="0" y="82256"/>
                  </a:lnTo>
                  <a:lnTo>
                    <a:pt x="115" y="96182"/>
                  </a:lnTo>
                  <a:lnTo>
                    <a:pt x="1157" y="110770"/>
                  </a:lnTo>
                  <a:lnTo>
                    <a:pt x="2919" y="125175"/>
                  </a:lnTo>
                  <a:lnTo>
                    <a:pt x="5217" y="138934"/>
                  </a:lnTo>
                  <a:lnTo>
                    <a:pt x="8063" y="151952"/>
                  </a:lnTo>
                  <a:lnTo>
                    <a:pt x="11651" y="164307"/>
                  </a:lnTo>
                  <a:lnTo>
                    <a:pt x="16038" y="176119"/>
                  </a:lnTo>
                  <a:lnTo>
                    <a:pt x="21458" y="186865"/>
                  </a:lnTo>
                  <a:lnTo>
                    <a:pt x="28385" y="195426"/>
                  </a:lnTo>
                  <a:lnTo>
                    <a:pt x="36931" y="201365"/>
                  </a:lnTo>
                  <a:lnTo>
                    <a:pt x="46586" y="204708"/>
                  </a:lnTo>
                  <a:lnTo>
                    <a:pt x="56444" y="205599"/>
                  </a:lnTo>
                  <a:lnTo>
                    <a:pt x="65957" y="204377"/>
                  </a:lnTo>
                  <a:lnTo>
                    <a:pt x="74952" y="201322"/>
                  </a:lnTo>
                  <a:lnTo>
                    <a:pt x="83446" y="196547"/>
                  </a:lnTo>
                  <a:lnTo>
                    <a:pt x="91517" y="190260"/>
                  </a:lnTo>
                  <a:lnTo>
                    <a:pt x="98937" y="182433"/>
                  </a:lnTo>
                  <a:lnTo>
                    <a:pt x="105176" y="172746"/>
                  </a:lnTo>
                  <a:lnTo>
                    <a:pt x="110043" y="161189"/>
                  </a:lnTo>
                  <a:lnTo>
                    <a:pt x="113651" y="148020"/>
                  </a:lnTo>
                  <a:lnTo>
                    <a:pt x="116240" y="133586"/>
                  </a:lnTo>
                  <a:lnTo>
                    <a:pt x="118052" y="118218"/>
                  </a:lnTo>
                  <a:lnTo>
                    <a:pt x="119135" y="102512"/>
                  </a:lnTo>
                  <a:lnTo>
                    <a:pt x="119346" y="87281"/>
                  </a:lnTo>
                  <a:lnTo>
                    <a:pt x="118672" y="72936"/>
                  </a:lnTo>
                  <a:lnTo>
                    <a:pt x="117068" y="59679"/>
                  </a:lnTo>
                  <a:lnTo>
                    <a:pt x="114389" y="47687"/>
                  </a:lnTo>
                  <a:lnTo>
                    <a:pt x="110649" y="36924"/>
                  </a:lnTo>
                  <a:lnTo>
                    <a:pt x="105679" y="27525"/>
                  </a:lnTo>
                  <a:lnTo>
                    <a:pt x="99061" y="19875"/>
                  </a:lnTo>
                  <a:lnTo>
                    <a:pt x="90736" y="14021"/>
                  </a:lnTo>
                  <a:lnTo>
                    <a:pt x="81531" y="9723"/>
                  </a:lnTo>
                  <a:lnTo>
                    <a:pt x="72071" y="6197"/>
                  </a:lnTo>
                  <a:lnTo>
                    <a:pt x="61528" y="3133"/>
                  </a:lnTo>
                  <a:lnTo>
                    <a:pt x="48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874279" y="5196547"/>
              <a:ext cx="284271" cy="188824"/>
            </a:xfrm>
            <a:custGeom>
              <a:avLst/>
              <a:gdLst/>
              <a:ahLst/>
              <a:cxnLst/>
              <a:rect l="0" t="0" r="0" b="0"/>
              <a:pathLst>
                <a:path w="284271" h="188824">
                  <a:moveTo>
                    <a:pt x="0" y="67701"/>
                  </a:moveTo>
                  <a:lnTo>
                    <a:pt x="68" y="79437"/>
                  </a:lnTo>
                  <a:lnTo>
                    <a:pt x="708" y="90566"/>
                  </a:lnTo>
                  <a:lnTo>
                    <a:pt x="2004" y="102159"/>
                  </a:lnTo>
                  <a:lnTo>
                    <a:pt x="3864" y="114147"/>
                  </a:lnTo>
                  <a:lnTo>
                    <a:pt x="6181" y="126159"/>
                  </a:lnTo>
                  <a:lnTo>
                    <a:pt x="8847" y="137962"/>
                  </a:lnTo>
                  <a:lnTo>
                    <a:pt x="11771" y="149489"/>
                  </a:lnTo>
                  <a:lnTo>
                    <a:pt x="14878" y="160757"/>
                  </a:lnTo>
                  <a:lnTo>
                    <a:pt x="18088" y="171734"/>
                  </a:lnTo>
                  <a:lnTo>
                    <a:pt x="20489" y="179582"/>
                  </a:lnTo>
                  <a:lnTo>
                    <a:pt x="21014" y="180610"/>
                  </a:lnTo>
                  <a:lnTo>
                    <a:pt x="20060" y="175725"/>
                  </a:lnTo>
                  <a:lnTo>
                    <a:pt x="18160" y="166823"/>
                  </a:lnTo>
                  <a:lnTo>
                    <a:pt x="15671" y="155565"/>
                  </a:lnTo>
                  <a:lnTo>
                    <a:pt x="12819" y="143024"/>
                  </a:lnTo>
                  <a:lnTo>
                    <a:pt x="9904" y="129799"/>
                  </a:lnTo>
                  <a:lnTo>
                    <a:pt x="7317" y="116210"/>
                  </a:lnTo>
                  <a:lnTo>
                    <a:pt x="5245" y="102430"/>
                  </a:lnTo>
                  <a:lnTo>
                    <a:pt x="3851" y="88711"/>
                  </a:lnTo>
                  <a:lnTo>
                    <a:pt x="3365" y="75407"/>
                  </a:lnTo>
                  <a:lnTo>
                    <a:pt x="3816" y="62674"/>
                  </a:lnTo>
                  <a:lnTo>
                    <a:pt x="5084" y="50493"/>
                  </a:lnTo>
                  <a:lnTo>
                    <a:pt x="6998" y="38771"/>
                  </a:lnTo>
                  <a:lnTo>
                    <a:pt x="9403" y="27420"/>
                  </a:lnTo>
                  <a:lnTo>
                    <a:pt x="12491" y="17000"/>
                  </a:lnTo>
                  <a:lnTo>
                    <a:pt x="16773" y="8665"/>
                  </a:lnTo>
                  <a:lnTo>
                    <a:pt x="22429" y="2891"/>
                  </a:lnTo>
                  <a:lnTo>
                    <a:pt x="29177" y="0"/>
                  </a:lnTo>
                  <a:lnTo>
                    <a:pt x="36470" y="478"/>
                  </a:lnTo>
                  <a:lnTo>
                    <a:pt x="43926" y="4245"/>
                  </a:lnTo>
                  <a:lnTo>
                    <a:pt x="51201" y="10638"/>
                  </a:lnTo>
                  <a:lnTo>
                    <a:pt x="57926" y="18731"/>
                  </a:lnTo>
                  <a:lnTo>
                    <a:pt x="63967" y="27829"/>
                  </a:lnTo>
                  <a:lnTo>
                    <a:pt x="69530" y="37506"/>
                  </a:lnTo>
                  <a:lnTo>
                    <a:pt x="75040" y="47520"/>
                  </a:lnTo>
                  <a:lnTo>
                    <a:pt x="80749" y="57731"/>
                  </a:lnTo>
                  <a:lnTo>
                    <a:pt x="86569" y="68061"/>
                  </a:lnTo>
                  <a:lnTo>
                    <a:pt x="92177" y="78463"/>
                  </a:lnTo>
                  <a:lnTo>
                    <a:pt x="97396" y="88911"/>
                  </a:lnTo>
                  <a:lnTo>
                    <a:pt x="102205" y="99387"/>
                  </a:lnTo>
                  <a:lnTo>
                    <a:pt x="106662" y="109882"/>
                  </a:lnTo>
                  <a:lnTo>
                    <a:pt x="110848" y="120365"/>
                  </a:lnTo>
                  <a:lnTo>
                    <a:pt x="115022" y="130008"/>
                  </a:lnTo>
                  <a:lnTo>
                    <a:pt x="120362" y="137025"/>
                  </a:lnTo>
                  <a:lnTo>
                    <a:pt x="127443" y="140639"/>
                  </a:lnTo>
                  <a:lnTo>
                    <a:pt x="135195" y="141531"/>
                  </a:lnTo>
                  <a:lnTo>
                    <a:pt x="143396" y="140664"/>
                  </a:lnTo>
                  <a:lnTo>
                    <a:pt x="152075" y="138576"/>
                  </a:lnTo>
                  <a:lnTo>
                    <a:pt x="161209" y="135391"/>
                  </a:lnTo>
                  <a:lnTo>
                    <a:pt x="170721" y="131232"/>
                  </a:lnTo>
                  <a:lnTo>
                    <a:pt x="180361" y="126277"/>
                  </a:lnTo>
                  <a:lnTo>
                    <a:pt x="189743" y="120712"/>
                  </a:lnTo>
                  <a:lnTo>
                    <a:pt x="198677" y="114702"/>
                  </a:lnTo>
                  <a:lnTo>
                    <a:pt x="207146" y="108375"/>
                  </a:lnTo>
                  <a:lnTo>
                    <a:pt x="215220" y="101827"/>
                  </a:lnTo>
                  <a:lnTo>
                    <a:pt x="222977" y="95117"/>
                  </a:lnTo>
                  <a:lnTo>
                    <a:pt x="230170" y="87967"/>
                  </a:lnTo>
                  <a:lnTo>
                    <a:pt x="236250" y="79796"/>
                  </a:lnTo>
                  <a:lnTo>
                    <a:pt x="240996" y="70376"/>
                  </a:lnTo>
                  <a:lnTo>
                    <a:pt x="244183" y="60117"/>
                  </a:lnTo>
                  <a:lnTo>
                    <a:pt x="245424" y="49845"/>
                  </a:lnTo>
                  <a:lnTo>
                    <a:pt x="244695" y="40053"/>
                  </a:lnTo>
                  <a:lnTo>
                    <a:pt x="242103" y="31041"/>
                  </a:lnTo>
                  <a:lnTo>
                    <a:pt x="237706" y="23068"/>
                  </a:lnTo>
                  <a:lnTo>
                    <a:pt x="231713" y="16163"/>
                  </a:lnTo>
                  <a:lnTo>
                    <a:pt x="224439" y="10511"/>
                  </a:lnTo>
                  <a:lnTo>
                    <a:pt x="216194" y="6530"/>
                  </a:lnTo>
                  <a:lnTo>
                    <a:pt x="207250" y="4302"/>
                  </a:lnTo>
                  <a:lnTo>
                    <a:pt x="197975" y="3942"/>
                  </a:lnTo>
                  <a:lnTo>
                    <a:pt x="188830" y="5743"/>
                  </a:lnTo>
                  <a:lnTo>
                    <a:pt x="180060" y="9663"/>
                  </a:lnTo>
                  <a:lnTo>
                    <a:pt x="172037" y="15550"/>
                  </a:lnTo>
                  <a:lnTo>
                    <a:pt x="165327" y="23313"/>
                  </a:lnTo>
                  <a:lnTo>
                    <a:pt x="160111" y="32717"/>
                  </a:lnTo>
                  <a:lnTo>
                    <a:pt x="156253" y="43436"/>
                  </a:lnTo>
                  <a:lnTo>
                    <a:pt x="153489" y="55146"/>
                  </a:lnTo>
                  <a:lnTo>
                    <a:pt x="151561" y="67571"/>
                  </a:lnTo>
                  <a:lnTo>
                    <a:pt x="150568" y="80336"/>
                  </a:lnTo>
                  <a:lnTo>
                    <a:pt x="150949" y="92978"/>
                  </a:lnTo>
                  <a:lnTo>
                    <a:pt x="152834" y="105258"/>
                  </a:lnTo>
                  <a:lnTo>
                    <a:pt x="156065" y="117130"/>
                  </a:lnTo>
                  <a:lnTo>
                    <a:pt x="160375" y="128643"/>
                  </a:lnTo>
                  <a:lnTo>
                    <a:pt x="165502" y="139863"/>
                  </a:lnTo>
                  <a:lnTo>
                    <a:pt x="171384" y="150534"/>
                  </a:lnTo>
                  <a:lnTo>
                    <a:pt x="178156" y="160102"/>
                  </a:lnTo>
                  <a:lnTo>
                    <a:pt x="185825" y="168349"/>
                  </a:lnTo>
                  <a:lnTo>
                    <a:pt x="194432" y="175210"/>
                  </a:lnTo>
                  <a:lnTo>
                    <a:pt x="204120" y="180602"/>
                  </a:lnTo>
                  <a:lnTo>
                    <a:pt x="214853" y="184631"/>
                  </a:lnTo>
                  <a:lnTo>
                    <a:pt x="226248" y="187349"/>
                  </a:lnTo>
                  <a:lnTo>
                    <a:pt x="238985" y="188823"/>
                  </a:lnTo>
                  <a:lnTo>
                    <a:pt x="256419" y="188068"/>
                  </a:lnTo>
                  <a:lnTo>
                    <a:pt x="284270" y="183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305948" y="5201077"/>
              <a:ext cx="228725" cy="196143"/>
            </a:xfrm>
            <a:custGeom>
              <a:avLst/>
              <a:gdLst/>
              <a:ahLst/>
              <a:cxnLst/>
              <a:rect l="0" t="0" r="0" b="0"/>
              <a:pathLst>
                <a:path w="228725" h="196143">
                  <a:moveTo>
                    <a:pt x="0" y="63171"/>
                  </a:moveTo>
                  <a:lnTo>
                    <a:pt x="67" y="74840"/>
                  </a:lnTo>
                  <a:lnTo>
                    <a:pt x="707" y="85328"/>
                  </a:lnTo>
                  <a:lnTo>
                    <a:pt x="2003" y="95634"/>
                  </a:lnTo>
                  <a:lnTo>
                    <a:pt x="3863" y="106109"/>
                  </a:lnTo>
                  <a:lnTo>
                    <a:pt x="6180" y="117100"/>
                  </a:lnTo>
                  <a:lnTo>
                    <a:pt x="8851" y="128734"/>
                  </a:lnTo>
                  <a:lnTo>
                    <a:pt x="11947" y="140643"/>
                  </a:lnTo>
                  <a:lnTo>
                    <a:pt x="15703" y="152100"/>
                  </a:lnTo>
                  <a:lnTo>
                    <a:pt x="20196" y="162725"/>
                  </a:lnTo>
                  <a:lnTo>
                    <a:pt x="25518" y="172314"/>
                  </a:lnTo>
                  <a:lnTo>
                    <a:pt x="31847" y="180684"/>
                  </a:lnTo>
                  <a:lnTo>
                    <a:pt x="39173" y="187847"/>
                  </a:lnTo>
                  <a:lnTo>
                    <a:pt x="47024" y="193335"/>
                  </a:lnTo>
                  <a:lnTo>
                    <a:pt x="54600" y="196142"/>
                  </a:lnTo>
                  <a:lnTo>
                    <a:pt x="61468" y="195949"/>
                  </a:lnTo>
                  <a:lnTo>
                    <a:pt x="67552" y="192888"/>
                  </a:lnTo>
                  <a:lnTo>
                    <a:pt x="72945" y="187179"/>
                  </a:lnTo>
                  <a:lnTo>
                    <a:pt x="77795" y="179229"/>
                  </a:lnTo>
                  <a:lnTo>
                    <a:pt x="82238" y="169521"/>
                  </a:lnTo>
                  <a:lnTo>
                    <a:pt x="86391" y="158505"/>
                  </a:lnTo>
                  <a:lnTo>
                    <a:pt x="90344" y="146581"/>
                  </a:lnTo>
                  <a:lnTo>
                    <a:pt x="94348" y="135187"/>
                  </a:lnTo>
                  <a:lnTo>
                    <a:pt x="99554" y="127149"/>
                  </a:lnTo>
                  <a:lnTo>
                    <a:pt x="106197" y="123949"/>
                  </a:lnTo>
                  <a:lnTo>
                    <a:pt x="112592" y="124936"/>
                  </a:lnTo>
                  <a:lnTo>
                    <a:pt x="118256" y="128981"/>
                  </a:lnTo>
                  <a:lnTo>
                    <a:pt x="123605" y="134976"/>
                  </a:lnTo>
                  <a:lnTo>
                    <a:pt x="129428" y="141933"/>
                  </a:lnTo>
                  <a:lnTo>
                    <a:pt x="136134" y="149243"/>
                  </a:lnTo>
                  <a:lnTo>
                    <a:pt x="143927" y="156293"/>
                  </a:lnTo>
                  <a:lnTo>
                    <a:pt x="152987" y="162355"/>
                  </a:lnTo>
                  <a:lnTo>
                    <a:pt x="163259" y="167124"/>
                  </a:lnTo>
                  <a:lnTo>
                    <a:pt x="174223" y="170176"/>
                  </a:lnTo>
                  <a:lnTo>
                    <a:pt x="185033" y="170802"/>
                  </a:lnTo>
                  <a:lnTo>
                    <a:pt x="195212" y="168843"/>
                  </a:lnTo>
                  <a:lnTo>
                    <a:pt x="204331" y="164273"/>
                  </a:lnTo>
                  <a:lnTo>
                    <a:pt x="211851" y="156946"/>
                  </a:lnTo>
                  <a:lnTo>
                    <a:pt x="217645" y="147060"/>
                  </a:lnTo>
                  <a:lnTo>
                    <a:pt x="221907" y="135221"/>
                  </a:lnTo>
                  <a:lnTo>
                    <a:pt x="224951" y="122229"/>
                  </a:lnTo>
                  <a:lnTo>
                    <a:pt x="227074" y="108647"/>
                  </a:lnTo>
                  <a:lnTo>
                    <a:pt x="228369" y="94786"/>
                  </a:lnTo>
                  <a:lnTo>
                    <a:pt x="228724" y="80801"/>
                  </a:lnTo>
                  <a:lnTo>
                    <a:pt x="228156" y="66781"/>
                  </a:lnTo>
                  <a:lnTo>
                    <a:pt x="226955" y="53170"/>
                  </a:lnTo>
                  <a:lnTo>
                    <a:pt x="225489" y="39351"/>
                  </a:lnTo>
                  <a:lnTo>
                    <a:pt x="223628" y="2299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527046" y="5064207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0" y="0"/>
                  </a:moveTo>
                  <a:lnTo>
                    <a:pt x="2934" y="8936"/>
                  </a:lnTo>
                  <a:lnTo>
                    <a:pt x="5716" y="18563"/>
                  </a:lnTo>
                  <a:lnTo>
                    <a:pt x="8616" y="29845"/>
                  </a:lnTo>
                  <a:lnTo>
                    <a:pt x="11656" y="42340"/>
                  </a:lnTo>
                  <a:lnTo>
                    <a:pt x="14821" y="55171"/>
                  </a:lnTo>
                  <a:lnTo>
                    <a:pt x="18085" y="67794"/>
                  </a:lnTo>
                  <a:lnTo>
                    <a:pt x="21423" y="80177"/>
                  </a:lnTo>
                  <a:lnTo>
                    <a:pt x="24814" y="92620"/>
                  </a:lnTo>
                  <a:lnTo>
                    <a:pt x="28243" y="105319"/>
                  </a:lnTo>
                  <a:lnTo>
                    <a:pt x="31698" y="118320"/>
                  </a:lnTo>
                  <a:lnTo>
                    <a:pt x="35171" y="131594"/>
                  </a:lnTo>
                  <a:lnTo>
                    <a:pt x="38655" y="145082"/>
                  </a:lnTo>
                  <a:lnTo>
                    <a:pt x="42148" y="158565"/>
                  </a:lnTo>
                  <a:lnTo>
                    <a:pt x="45647" y="171692"/>
                  </a:lnTo>
                  <a:lnTo>
                    <a:pt x="49148" y="184297"/>
                  </a:lnTo>
                  <a:lnTo>
                    <a:pt x="52652" y="196388"/>
                  </a:lnTo>
                  <a:lnTo>
                    <a:pt x="56158" y="208047"/>
                  </a:lnTo>
                  <a:lnTo>
                    <a:pt x="59666" y="219373"/>
                  </a:lnTo>
                  <a:lnTo>
                    <a:pt x="63174" y="230455"/>
                  </a:lnTo>
                  <a:lnTo>
                    <a:pt x="66683" y="241364"/>
                  </a:lnTo>
                  <a:lnTo>
                    <a:pt x="70167" y="252078"/>
                  </a:lnTo>
                  <a:lnTo>
                    <a:pt x="72765" y="260060"/>
                  </a:lnTo>
                  <a:lnTo>
                    <a:pt x="73437" y="262216"/>
                  </a:lnTo>
                  <a:lnTo>
                    <a:pt x="72582" y="259721"/>
                  </a:lnTo>
                  <a:lnTo>
                    <a:pt x="70908" y="254060"/>
                  </a:lnTo>
                  <a:lnTo>
                    <a:pt x="69098" y="246063"/>
                  </a:lnTo>
                  <a:lnTo>
                    <a:pt x="67516" y="236312"/>
                  </a:lnTo>
                  <a:lnTo>
                    <a:pt x="66436" y="225434"/>
                  </a:lnTo>
                  <a:lnTo>
                    <a:pt x="66151" y="214102"/>
                  </a:lnTo>
                  <a:lnTo>
                    <a:pt x="66743" y="202731"/>
                  </a:lnTo>
                  <a:lnTo>
                    <a:pt x="68443" y="191819"/>
                  </a:lnTo>
                  <a:lnTo>
                    <a:pt x="71710" y="182017"/>
                  </a:lnTo>
                  <a:lnTo>
                    <a:pt x="76645" y="173588"/>
                  </a:lnTo>
                  <a:lnTo>
                    <a:pt x="82889" y="166929"/>
                  </a:lnTo>
                  <a:lnTo>
                    <a:pt x="89836" y="162727"/>
                  </a:lnTo>
                  <a:lnTo>
                    <a:pt x="97061" y="161126"/>
                  </a:lnTo>
                  <a:lnTo>
                    <a:pt x="104349" y="161811"/>
                  </a:lnTo>
                  <a:lnTo>
                    <a:pt x="111613" y="164314"/>
                  </a:lnTo>
                  <a:lnTo>
                    <a:pt x="118826" y="168181"/>
                  </a:lnTo>
                  <a:lnTo>
                    <a:pt x="125820" y="173196"/>
                  </a:lnTo>
                  <a:lnTo>
                    <a:pt x="132298" y="179377"/>
                  </a:lnTo>
                  <a:lnTo>
                    <a:pt x="138144" y="186641"/>
                  </a:lnTo>
                  <a:lnTo>
                    <a:pt x="143562" y="194804"/>
                  </a:lnTo>
                  <a:lnTo>
                    <a:pt x="148969" y="203662"/>
                  </a:lnTo>
                  <a:lnTo>
                    <a:pt x="154600" y="213034"/>
                  </a:lnTo>
                  <a:lnTo>
                    <a:pt x="160197" y="222938"/>
                  </a:lnTo>
                  <a:lnTo>
                    <a:pt x="165123" y="233571"/>
                  </a:lnTo>
                  <a:lnTo>
                    <a:pt x="169064" y="244968"/>
                  </a:lnTo>
                  <a:lnTo>
                    <a:pt x="172039" y="256427"/>
                  </a:lnTo>
                  <a:lnTo>
                    <a:pt x="174515" y="267734"/>
                  </a:lnTo>
                  <a:lnTo>
                    <a:pt x="176706" y="279884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731476" y="5211606"/>
              <a:ext cx="103054" cy="134057"/>
            </a:xfrm>
            <a:custGeom>
              <a:avLst/>
              <a:gdLst/>
              <a:ahLst/>
              <a:cxnLst/>
              <a:rect l="0" t="0" r="0" b="0"/>
              <a:pathLst>
                <a:path w="103054" h="134057">
                  <a:moveTo>
                    <a:pt x="58783" y="10528"/>
                  </a:moveTo>
                  <a:lnTo>
                    <a:pt x="50048" y="7795"/>
                  </a:lnTo>
                  <a:lnTo>
                    <a:pt x="42342" y="6934"/>
                  </a:lnTo>
                  <a:lnTo>
                    <a:pt x="34945" y="7928"/>
                  </a:lnTo>
                  <a:lnTo>
                    <a:pt x="27856" y="10640"/>
                  </a:lnTo>
                  <a:lnTo>
                    <a:pt x="21326" y="15073"/>
                  </a:lnTo>
                  <a:lnTo>
                    <a:pt x="15458" y="21066"/>
                  </a:lnTo>
                  <a:lnTo>
                    <a:pt x="10366" y="28498"/>
                  </a:lnTo>
                  <a:lnTo>
                    <a:pt x="6244" y="37373"/>
                  </a:lnTo>
                  <a:lnTo>
                    <a:pt x="3107" y="47555"/>
                  </a:lnTo>
                  <a:lnTo>
                    <a:pt x="983" y="58643"/>
                  </a:lnTo>
                  <a:lnTo>
                    <a:pt x="0" y="70076"/>
                  </a:lnTo>
                  <a:lnTo>
                    <a:pt x="124" y="81500"/>
                  </a:lnTo>
                  <a:lnTo>
                    <a:pt x="1511" y="92609"/>
                  </a:lnTo>
                  <a:lnTo>
                    <a:pt x="4569" y="103069"/>
                  </a:lnTo>
                  <a:lnTo>
                    <a:pt x="9369" y="112756"/>
                  </a:lnTo>
                  <a:lnTo>
                    <a:pt x="15694" y="121244"/>
                  </a:lnTo>
                  <a:lnTo>
                    <a:pt x="23227" y="127743"/>
                  </a:lnTo>
                  <a:lnTo>
                    <a:pt x="31658" y="131996"/>
                  </a:lnTo>
                  <a:lnTo>
                    <a:pt x="40571" y="134056"/>
                  </a:lnTo>
                  <a:lnTo>
                    <a:pt x="49466" y="134009"/>
                  </a:lnTo>
                  <a:lnTo>
                    <a:pt x="58069" y="132123"/>
                  </a:lnTo>
                  <a:lnTo>
                    <a:pt x="66148" y="128606"/>
                  </a:lnTo>
                  <a:lnTo>
                    <a:pt x="73428" y="123512"/>
                  </a:lnTo>
                  <a:lnTo>
                    <a:pt x="79844" y="117017"/>
                  </a:lnTo>
                  <a:lnTo>
                    <a:pt x="85492" y="109389"/>
                  </a:lnTo>
                  <a:lnTo>
                    <a:pt x="90528" y="100899"/>
                  </a:lnTo>
                  <a:lnTo>
                    <a:pt x="95096" y="91782"/>
                  </a:lnTo>
                  <a:lnTo>
                    <a:pt x="98997" y="82220"/>
                  </a:lnTo>
                  <a:lnTo>
                    <a:pt x="101713" y="72348"/>
                  </a:lnTo>
                  <a:lnTo>
                    <a:pt x="103053" y="62268"/>
                  </a:lnTo>
                  <a:lnTo>
                    <a:pt x="102969" y="52213"/>
                  </a:lnTo>
                  <a:lnTo>
                    <a:pt x="101393" y="42534"/>
                  </a:lnTo>
                  <a:lnTo>
                    <a:pt x="98446" y="33402"/>
                  </a:lnTo>
                  <a:lnTo>
                    <a:pt x="94488" y="25106"/>
                  </a:lnTo>
                  <a:lnTo>
                    <a:pt x="89529" y="17329"/>
                  </a:lnTo>
                  <a:lnTo>
                    <a:pt x="82019" y="9387"/>
                  </a:lnTo>
                  <a:lnTo>
                    <a:pt x="693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821844" y="5085264"/>
              <a:ext cx="73701" cy="273742"/>
            </a:xfrm>
            <a:custGeom>
              <a:avLst/>
              <a:gdLst/>
              <a:ahLst/>
              <a:cxnLst/>
              <a:rect l="0" t="0" r="0" b="0"/>
              <a:pathLst>
                <a:path w="73701" h="273742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21" y="34462"/>
                  </a:lnTo>
                  <a:lnTo>
                    <a:pt x="8147" y="46624"/>
                  </a:lnTo>
                  <a:lnTo>
                    <a:pt x="10293" y="59283"/>
                  </a:lnTo>
                  <a:lnTo>
                    <a:pt x="13392" y="72340"/>
                  </a:lnTo>
                  <a:lnTo>
                    <a:pt x="17285" y="85692"/>
                  </a:lnTo>
                  <a:lnTo>
                    <a:pt x="21514" y="99257"/>
                  </a:lnTo>
                  <a:lnTo>
                    <a:pt x="25766" y="112972"/>
                  </a:lnTo>
                  <a:lnTo>
                    <a:pt x="29907" y="126791"/>
                  </a:lnTo>
                  <a:lnTo>
                    <a:pt x="33908" y="140681"/>
                  </a:lnTo>
                  <a:lnTo>
                    <a:pt x="37780" y="154620"/>
                  </a:lnTo>
                  <a:lnTo>
                    <a:pt x="41548" y="168591"/>
                  </a:lnTo>
                  <a:lnTo>
                    <a:pt x="45238" y="182584"/>
                  </a:lnTo>
                  <a:lnTo>
                    <a:pt x="48872" y="196583"/>
                  </a:lnTo>
                  <a:lnTo>
                    <a:pt x="52507" y="210361"/>
                  </a:lnTo>
                  <a:lnTo>
                    <a:pt x="56701" y="225049"/>
                  </a:lnTo>
                  <a:lnTo>
                    <a:pt x="62939" y="244170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911570" y="5203182"/>
              <a:ext cx="152431" cy="187409"/>
            </a:xfrm>
            <a:custGeom>
              <a:avLst/>
              <a:gdLst/>
              <a:ahLst/>
              <a:cxnLst/>
              <a:rect l="0" t="0" r="0" b="0"/>
              <a:pathLst>
                <a:path w="152431" h="187409">
                  <a:moveTo>
                    <a:pt x="15559" y="82124"/>
                  </a:moveTo>
                  <a:lnTo>
                    <a:pt x="24361" y="79190"/>
                  </a:lnTo>
                  <a:lnTo>
                    <a:pt x="32707" y="76408"/>
                  </a:lnTo>
                  <a:lnTo>
                    <a:pt x="41401" y="73503"/>
                  </a:lnTo>
                  <a:lnTo>
                    <a:pt x="50349" y="70290"/>
                  </a:lnTo>
                  <a:lnTo>
                    <a:pt x="59196" y="66477"/>
                  </a:lnTo>
                  <a:lnTo>
                    <a:pt x="67721" y="61955"/>
                  </a:lnTo>
                  <a:lnTo>
                    <a:pt x="75391" y="56619"/>
                  </a:lnTo>
                  <a:lnTo>
                    <a:pt x="81323" y="50282"/>
                  </a:lnTo>
                  <a:lnTo>
                    <a:pt x="85189" y="42949"/>
                  </a:lnTo>
                  <a:lnTo>
                    <a:pt x="86986" y="34923"/>
                  </a:lnTo>
                  <a:lnTo>
                    <a:pt x="86761" y="26698"/>
                  </a:lnTo>
                  <a:lnTo>
                    <a:pt x="84751" y="18590"/>
                  </a:lnTo>
                  <a:lnTo>
                    <a:pt x="80980" y="11200"/>
                  </a:lnTo>
                  <a:lnTo>
                    <a:pt x="75185" y="5455"/>
                  </a:lnTo>
                  <a:lnTo>
                    <a:pt x="67410" y="1714"/>
                  </a:lnTo>
                  <a:lnTo>
                    <a:pt x="58276" y="0"/>
                  </a:lnTo>
                  <a:lnTo>
                    <a:pt x="48770" y="281"/>
                  </a:lnTo>
                  <a:lnTo>
                    <a:pt x="39497" y="2324"/>
                  </a:lnTo>
                  <a:lnTo>
                    <a:pt x="30833" y="5948"/>
                  </a:lnTo>
                  <a:lnTo>
                    <a:pt x="23094" y="11112"/>
                  </a:lnTo>
                  <a:lnTo>
                    <a:pt x="16342" y="17658"/>
                  </a:lnTo>
                  <a:lnTo>
                    <a:pt x="10623" y="25491"/>
                  </a:lnTo>
                  <a:lnTo>
                    <a:pt x="6064" y="34650"/>
                  </a:lnTo>
                  <a:lnTo>
                    <a:pt x="2631" y="45030"/>
                  </a:lnTo>
                  <a:lnTo>
                    <a:pt x="474" y="56255"/>
                  </a:lnTo>
                  <a:lnTo>
                    <a:pt x="0" y="67780"/>
                  </a:lnTo>
                  <a:lnTo>
                    <a:pt x="1274" y="79267"/>
                  </a:lnTo>
                  <a:lnTo>
                    <a:pt x="4078" y="90419"/>
                  </a:lnTo>
                  <a:lnTo>
                    <a:pt x="8095" y="100908"/>
                  </a:lnTo>
                  <a:lnTo>
                    <a:pt x="13016" y="110628"/>
                  </a:lnTo>
                  <a:lnTo>
                    <a:pt x="18588" y="119646"/>
                  </a:lnTo>
                  <a:lnTo>
                    <a:pt x="24620" y="128098"/>
                  </a:lnTo>
                  <a:lnTo>
                    <a:pt x="30974" y="136117"/>
                  </a:lnTo>
                  <a:lnTo>
                    <a:pt x="37714" y="143657"/>
                  </a:lnTo>
                  <a:lnTo>
                    <a:pt x="45077" y="150503"/>
                  </a:lnTo>
                  <a:lnTo>
                    <a:pt x="53145" y="156591"/>
                  </a:lnTo>
                  <a:lnTo>
                    <a:pt x="61853" y="162002"/>
                  </a:lnTo>
                  <a:lnTo>
                    <a:pt x="71077" y="166872"/>
                  </a:lnTo>
                  <a:lnTo>
                    <a:pt x="80691" y="171328"/>
                  </a:lnTo>
                  <a:lnTo>
                    <a:pt x="90710" y="175336"/>
                  </a:lnTo>
                  <a:lnTo>
                    <a:pt x="102587" y="179082"/>
                  </a:lnTo>
                  <a:lnTo>
                    <a:pt x="120718" y="182900"/>
                  </a:lnTo>
                  <a:lnTo>
                    <a:pt x="152430" y="187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264041" y="5237484"/>
              <a:ext cx="118277" cy="153107"/>
            </a:xfrm>
            <a:custGeom>
              <a:avLst/>
              <a:gdLst/>
              <a:ahLst/>
              <a:cxnLst/>
              <a:rect l="0" t="0" r="0" b="0"/>
              <a:pathLst>
                <a:path w="118277" h="153107">
                  <a:moveTo>
                    <a:pt x="0" y="26764"/>
                  </a:moveTo>
                  <a:lnTo>
                    <a:pt x="2867" y="35700"/>
                  </a:lnTo>
                  <a:lnTo>
                    <a:pt x="5009" y="45327"/>
                  </a:lnTo>
                  <a:lnTo>
                    <a:pt x="6616" y="56610"/>
                  </a:lnTo>
                  <a:lnTo>
                    <a:pt x="7970" y="69104"/>
                  </a:lnTo>
                  <a:lnTo>
                    <a:pt x="9467" y="81935"/>
                  </a:lnTo>
                  <a:lnTo>
                    <a:pt x="11313" y="94559"/>
                  </a:lnTo>
                  <a:lnTo>
                    <a:pt x="13380" y="106942"/>
                  </a:lnTo>
                  <a:lnTo>
                    <a:pt x="15312" y="119385"/>
                  </a:lnTo>
                  <a:lnTo>
                    <a:pt x="16911" y="131983"/>
                  </a:lnTo>
                  <a:lnTo>
                    <a:pt x="18239" y="141250"/>
                  </a:lnTo>
                  <a:lnTo>
                    <a:pt x="19332" y="143006"/>
                  </a:lnTo>
                  <a:lnTo>
                    <a:pt x="20052" y="138951"/>
                  </a:lnTo>
                  <a:lnTo>
                    <a:pt x="20476" y="131202"/>
                  </a:lnTo>
                  <a:lnTo>
                    <a:pt x="20717" y="121158"/>
                  </a:lnTo>
                  <a:lnTo>
                    <a:pt x="20855" y="109676"/>
                  </a:lnTo>
                  <a:lnTo>
                    <a:pt x="20934" y="97123"/>
                  </a:lnTo>
                  <a:lnTo>
                    <a:pt x="20981" y="83516"/>
                  </a:lnTo>
                  <a:lnTo>
                    <a:pt x="21019" y="68945"/>
                  </a:lnTo>
                  <a:lnTo>
                    <a:pt x="21382" y="54065"/>
                  </a:lnTo>
                  <a:lnTo>
                    <a:pt x="22689" y="39983"/>
                  </a:lnTo>
                  <a:lnTo>
                    <a:pt x="25211" y="27265"/>
                  </a:lnTo>
                  <a:lnTo>
                    <a:pt x="29213" y="16439"/>
                  </a:lnTo>
                  <a:lnTo>
                    <a:pt x="35105" y="8221"/>
                  </a:lnTo>
                  <a:lnTo>
                    <a:pt x="42911" y="2744"/>
                  </a:lnTo>
                  <a:lnTo>
                    <a:pt x="51882" y="0"/>
                  </a:lnTo>
                  <a:lnTo>
                    <a:pt x="60740" y="104"/>
                  </a:lnTo>
                  <a:lnTo>
                    <a:pt x="68761" y="2835"/>
                  </a:lnTo>
                  <a:lnTo>
                    <a:pt x="75768" y="7732"/>
                  </a:lnTo>
                  <a:lnTo>
                    <a:pt x="81856" y="14288"/>
                  </a:lnTo>
                  <a:lnTo>
                    <a:pt x="87206" y="22062"/>
                  </a:lnTo>
                  <a:lnTo>
                    <a:pt x="92003" y="30700"/>
                  </a:lnTo>
                  <a:lnTo>
                    <a:pt x="96402" y="39942"/>
                  </a:lnTo>
                  <a:lnTo>
                    <a:pt x="100519" y="49604"/>
                  </a:lnTo>
                  <a:lnTo>
                    <a:pt x="104440" y="59719"/>
                  </a:lnTo>
                  <a:lnTo>
                    <a:pt x="108228" y="70502"/>
                  </a:lnTo>
                  <a:lnTo>
                    <a:pt x="111916" y="82010"/>
                  </a:lnTo>
                  <a:lnTo>
                    <a:pt x="115188" y="93944"/>
                  </a:lnTo>
                  <a:lnTo>
                    <a:pt x="117610" y="107111"/>
                  </a:lnTo>
                  <a:lnTo>
                    <a:pt x="118276" y="124903"/>
                  </a:lnTo>
                  <a:lnTo>
                    <a:pt x="115814" y="153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443026" y="5243191"/>
              <a:ext cx="84228" cy="162324"/>
            </a:xfrm>
            <a:custGeom>
              <a:avLst/>
              <a:gdLst/>
              <a:ahLst/>
              <a:cxnLst/>
              <a:rect l="0" t="0" r="0" b="0"/>
              <a:pathLst>
                <a:path w="84228" h="162324">
                  <a:moveTo>
                    <a:pt x="0" y="21057"/>
                  </a:moveTo>
                  <a:lnTo>
                    <a:pt x="0" y="32860"/>
                  </a:lnTo>
                  <a:lnTo>
                    <a:pt x="0" y="44629"/>
                  </a:lnTo>
                  <a:lnTo>
                    <a:pt x="4" y="57514"/>
                  </a:lnTo>
                  <a:lnTo>
                    <a:pt x="177" y="71190"/>
                  </a:lnTo>
                  <a:lnTo>
                    <a:pt x="826" y="84870"/>
                  </a:lnTo>
                  <a:lnTo>
                    <a:pt x="2084" y="98085"/>
                  </a:lnTo>
                  <a:lnTo>
                    <a:pt x="4081" y="110710"/>
                  </a:lnTo>
                  <a:lnTo>
                    <a:pt x="7026" y="122789"/>
                  </a:lnTo>
                  <a:lnTo>
                    <a:pt x="10945" y="134410"/>
                  </a:lnTo>
                  <a:lnTo>
                    <a:pt x="16034" y="145025"/>
                  </a:lnTo>
                  <a:lnTo>
                    <a:pt x="22732" y="153497"/>
                  </a:lnTo>
                  <a:lnTo>
                    <a:pt x="31114" y="159366"/>
                  </a:lnTo>
                  <a:lnTo>
                    <a:pt x="40489" y="162323"/>
                  </a:lnTo>
                  <a:lnTo>
                    <a:pt x="49625" y="161889"/>
                  </a:lnTo>
                  <a:lnTo>
                    <a:pt x="57832" y="158147"/>
                  </a:lnTo>
                  <a:lnTo>
                    <a:pt x="64796" y="151602"/>
                  </a:lnTo>
                  <a:lnTo>
                    <a:pt x="70322" y="142874"/>
                  </a:lnTo>
                  <a:lnTo>
                    <a:pt x="74479" y="132527"/>
                  </a:lnTo>
                  <a:lnTo>
                    <a:pt x="77491" y="120858"/>
                  </a:lnTo>
                  <a:lnTo>
                    <a:pt x="79618" y="107904"/>
                  </a:lnTo>
                  <a:lnTo>
                    <a:pt x="81097" y="93795"/>
                  </a:lnTo>
                  <a:lnTo>
                    <a:pt x="82114" y="78926"/>
                  </a:lnTo>
                  <a:lnTo>
                    <a:pt x="82916" y="62115"/>
                  </a:lnTo>
                  <a:lnTo>
                    <a:pt x="83581" y="38533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575288" y="5289442"/>
              <a:ext cx="194122" cy="153792"/>
            </a:xfrm>
            <a:custGeom>
              <a:avLst/>
              <a:gdLst/>
              <a:ahLst/>
              <a:cxnLst/>
              <a:rect l="0" t="0" r="0" b="0"/>
              <a:pathLst>
                <a:path w="194122" h="153792">
                  <a:moveTo>
                    <a:pt x="4608" y="37977"/>
                  </a:moveTo>
                  <a:lnTo>
                    <a:pt x="1808" y="46778"/>
                  </a:lnTo>
                  <a:lnTo>
                    <a:pt x="307" y="55125"/>
                  </a:lnTo>
                  <a:lnTo>
                    <a:pt x="0" y="63824"/>
                  </a:lnTo>
                  <a:lnTo>
                    <a:pt x="679" y="72945"/>
                  </a:lnTo>
                  <a:lnTo>
                    <a:pt x="2147" y="82440"/>
                  </a:lnTo>
                  <a:lnTo>
                    <a:pt x="4220" y="92139"/>
                  </a:lnTo>
                  <a:lnTo>
                    <a:pt x="6866" y="98700"/>
                  </a:lnTo>
                  <a:lnTo>
                    <a:pt x="9621" y="98369"/>
                  </a:lnTo>
                  <a:lnTo>
                    <a:pt x="11654" y="92919"/>
                  </a:lnTo>
                  <a:lnTo>
                    <a:pt x="12965" y="84292"/>
                  </a:lnTo>
                  <a:lnTo>
                    <a:pt x="13946" y="73869"/>
                  </a:lnTo>
                  <a:lnTo>
                    <a:pt x="15094" y="62692"/>
                  </a:lnTo>
                  <a:lnTo>
                    <a:pt x="16668" y="51361"/>
                  </a:lnTo>
                  <a:lnTo>
                    <a:pt x="19035" y="40776"/>
                  </a:lnTo>
                  <a:lnTo>
                    <a:pt x="22754" y="32242"/>
                  </a:lnTo>
                  <a:lnTo>
                    <a:pt x="27988" y="26287"/>
                  </a:lnTo>
                  <a:lnTo>
                    <a:pt x="34265" y="23083"/>
                  </a:lnTo>
                  <a:lnTo>
                    <a:pt x="40700" y="22809"/>
                  </a:lnTo>
                  <a:lnTo>
                    <a:pt x="46762" y="25253"/>
                  </a:lnTo>
                  <a:lnTo>
                    <a:pt x="52286" y="29941"/>
                  </a:lnTo>
                  <a:lnTo>
                    <a:pt x="57296" y="36350"/>
                  </a:lnTo>
                  <a:lnTo>
                    <a:pt x="61899" y="43987"/>
                  </a:lnTo>
                  <a:lnTo>
                    <a:pt x="66701" y="51252"/>
                  </a:lnTo>
                  <a:lnTo>
                    <a:pt x="72379" y="54696"/>
                  </a:lnTo>
                  <a:lnTo>
                    <a:pt x="78243" y="52967"/>
                  </a:lnTo>
                  <a:lnTo>
                    <a:pt x="83376" y="48012"/>
                  </a:lnTo>
                  <a:lnTo>
                    <a:pt x="87980" y="41143"/>
                  </a:lnTo>
                  <a:lnTo>
                    <a:pt x="92629" y="33054"/>
                  </a:lnTo>
                  <a:lnTo>
                    <a:pt x="97653" y="24175"/>
                  </a:lnTo>
                  <a:lnTo>
                    <a:pt x="103294" y="15430"/>
                  </a:lnTo>
                  <a:lnTo>
                    <a:pt x="109818" y="8225"/>
                  </a:lnTo>
                  <a:lnTo>
                    <a:pt x="117269" y="3203"/>
                  </a:lnTo>
                  <a:lnTo>
                    <a:pt x="125369" y="476"/>
                  </a:lnTo>
                  <a:lnTo>
                    <a:pt x="133642" y="0"/>
                  </a:lnTo>
                  <a:lnTo>
                    <a:pt x="141790" y="1503"/>
                  </a:lnTo>
                  <a:lnTo>
                    <a:pt x="149546" y="4916"/>
                  </a:lnTo>
                  <a:lnTo>
                    <a:pt x="156602" y="10463"/>
                  </a:lnTo>
                  <a:lnTo>
                    <a:pt x="162863" y="18076"/>
                  </a:lnTo>
                  <a:lnTo>
                    <a:pt x="168405" y="27439"/>
                  </a:lnTo>
                  <a:lnTo>
                    <a:pt x="173370" y="38163"/>
                  </a:lnTo>
                  <a:lnTo>
                    <a:pt x="177895" y="49895"/>
                  </a:lnTo>
                  <a:lnTo>
                    <a:pt x="181936" y="62347"/>
                  </a:lnTo>
                  <a:lnTo>
                    <a:pt x="185278" y="75304"/>
                  </a:lnTo>
                  <a:lnTo>
                    <a:pt x="187861" y="88596"/>
                  </a:lnTo>
                  <a:lnTo>
                    <a:pt x="189770" y="101698"/>
                  </a:lnTo>
                  <a:lnTo>
                    <a:pt x="191341" y="115112"/>
                  </a:lnTo>
                  <a:lnTo>
                    <a:pt x="192713" y="131133"/>
                  </a:lnTo>
                  <a:lnTo>
                    <a:pt x="194121" y="153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800994" y="5127378"/>
              <a:ext cx="153298" cy="324321"/>
            </a:xfrm>
            <a:custGeom>
              <a:avLst/>
              <a:gdLst/>
              <a:ahLst/>
              <a:cxnLst/>
              <a:rect l="0" t="0" r="0" b="0"/>
              <a:pathLst>
                <a:path w="153298" h="32432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67"/>
                  </a:lnTo>
                  <a:lnTo>
                    <a:pt x="3687" y="46801"/>
                  </a:lnTo>
                  <a:lnTo>
                    <a:pt x="5354" y="60110"/>
                  </a:lnTo>
                  <a:lnTo>
                    <a:pt x="6772" y="74414"/>
                  </a:lnTo>
                  <a:lnTo>
                    <a:pt x="8043" y="89419"/>
                  </a:lnTo>
                  <a:lnTo>
                    <a:pt x="9502" y="104632"/>
                  </a:lnTo>
                  <a:lnTo>
                    <a:pt x="11335" y="119754"/>
                  </a:lnTo>
                  <a:lnTo>
                    <a:pt x="13567" y="134839"/>
                  </a:lnTo>
                  <a:lnTo>
                    <a:pt x="16142" y="150186"/>
                  </a:lnTo>
                  <a:lnTo>
                    <a:pt x="18985" y="165951"/>
                  </a:lnTo>
                  <a:lnTo>
                    <a:pt x="21860" y="181980"/>
                  </a:lnTo>
                  <a:lnTo>
                    <a:pt x="24404" y="197901"/>
                  </a:lnTo>
                  <a:lnTo>
                    <a:pt x="26447" y="213403"/>
                  </a:lnTo>
                  <a:lnTo>
                    <a:pt x="28112" y="224930"/>
                  </a:lnTo>
                  <a:lnTo>
                    <a:pt x="29465" y="228048"/>
                  </a:lnTo>
                  <a:lnTo>
                    <a:pt x="30361" y="224080"/>
                  </a:lnTo>
                  <a:lnTo>
                    <a:pt x="31228" y="215805"/>
                  </a:lnTo>
                  <a:lnTo>
                    <a:pt x="32821" y="205856"/>
                  </a:lnTo>
                  <a:lnTo>
                    <a:pt x="35506" y="195746"/>
                  </a:lnTo>
                  <a:lnTo>
                    <a:pt x="39600" y="186416"/>
                  </a:lnTo>
                  <a:lnTo>
                    <a:pt x="45547" y="178625"/>
                  </a:lnTo>
                  <a:lnTo>
                    <a:pt x="53396" y="172595"/>
                  </a:lnTo>
                  <a:lnTo>
                    <a:pt x="62731" y="168483"/>
                  </a:lnTo>
                  <a:lnTo>
                    <a:pt x="72898" y="166591"/>
                  </a:lnTo>
                  <a:lnTo>
                    <a:pt x="83429" y="166869"/>
                  </a:lnTo>
                  <a:lnTo>
                    <a:pt x="93920" y="169152"/>
                  </a:lnTo>
                  <a:lnTo>
                    <a:pt x="103955" y="173339"/>
                  </a:lnTo>
                  <a:lnTo>
                    <a:pt x="113361" y="179188"/>
                  </a:lnTo>
                  <a:lnTo>
                    <a:pt x="121998" y="186368"/>
                  </a:lnTo>
                  <a:lnTo>
                    <a:pt x="129662" y="194547"/>
                  </a:lnTo>
                  <a:lnTo>
                    <a:pt x="136333" y="203458"/>
                  </a:lnTo>
                  <a:lnTo>
                    <a:pt x="141985" y="213049"/>
                  </a:lnTo>
                  <a:lnTo>
                    <a:pt x="146492" y="223472"/>
                  </a:lnTo>
                  <a:lnTo>
                    <a:pt x="149892" y="234740"/>
                  </a:lnTo>
                  <a:lnTo>
                    <a:pt x="152193" y="246578"/>
                  </a:lnTo>
                  <a:lnTo>
                    <a:pt x="153297" y="258525"/>
                  </a:lnTo>
                  <a:lnTo>
                    <a:pt x="153258" y="270297"/>
                  </a:lnTo>
                  <a:lnTo>
                    <a:pt x="152097" y="281642"/>
                  </a:lnTo>
                  <a:lnTo>
                    <a:pt x="149723" y="292262"/>
                  </a:lnTo>
                  <a:lnTo>
                    <a:pt x="146196" y="302055"/>
                  </a:lnTo>
                  <a:lnTo>
                    <a:pt x="141541" y="310614"/>
                  </a:lnTo>
                  <a:lnTo>
                    <a:pt x="135666" y="317159"/>
                  </a:lnTo>
                  <a:lnTo>
                    <a:pt x="128641" y="321449"/>
                  </a:lnTo>
                  <a:lnTo>
                    <a:pt x="120652" y="323704"/>
                  </a:lnTo>
                  <a:lnTo>
                    <a:pt x="111920" y="324320"/>
                  </a:lnTo>
                  <a:lnTo>
                    <a:pt x="102645" y="323697"/>
                  </a:lnTo>
                  <a:lnTo>
                    <a:pt x="93146" y="322011"/>
                  </a:lnTo>
                  <a:lnTo>
                    <a:pt x="83850" y="319218"/>
                  </a:lnTo>
                  <a:lnTo>
                    <a:pt x="74979" y="315392"/>
                  </a:lnTo>
                  <a:lnTo>
                    <a:pt x="66861" y="311009"/>
                  </a:lnTo>
                  <a:lnTo>
                    <a:pt x="59222" y="306447"/>
                  </a:lnTo>
                  <a:lnTo>
                    <a:pt x="51393" y="301310"/>
                  </a:lnTo>
                  <a:lnTo>
                    <a:pt x="4211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001036" y="5288295"/>
              <a:ext cx="98064" cy="166542"/>
            </a:xfrm>
            <a:custGeom>
              <a:avLst/>
              <a:gdLst/>
              <a:ahLst/>
              <a:cxnLst/>
              <a:rect l="0" t="0" r="0" b="0"/>
              <a:pathLst>
                <a:path w="98064" h="166542">
                  <a:moveTo>
                    <a:pt x="0" y="70710"/>
                  </a:moveTo>
                  <a:lnTo>
                    <a:pt x="8802" y="73643"/>
                  </a:lnTo>
                  <a:lnTo>
                    <a:pt x="17148" y="76426"/>
                  </a:lnTo>
                  <a:lnTo>
                    <a:pt x="25842" y="79312"/>
                  </a:lnTo>
                  <a:lnTo>
                    <a:pt x="34791" y="81834"/>
                  </a:lnTo>
                  <a:lnTo>
                    <a:pt x="43637" y="83053"/>
                  </a:lnTo>
                  <a:lnTo>
                    <a:pt x="52176" y="82558"/>
                  </a:lnTo>
                  <a:lnTo>
                    <a:pt x="60364" y="80419"/>
                  </a:lnTo>
                  <a:lnTo>
                    <a:pt x="68241" y="76921"/>
                  </a:lnTo>
                  <a:lnTo>
                    <a:pt x="75863" y="72373"/>
                  </a:lnTo>
                  <a:lnTo>
                    <a:pt x="82963" y="66727"/>
                  </a:lnTo>
                  <a:lnTo>
                    <a:pt x="88980" y="59589"/>
                  </a:lnTo>
                  <a:lnTo>
                    <a:pt x="93684" y="50874"/>
                  </a:lnTo>
                  <a:lnTo>
                    <a:pt x="96842" y="41092"/>
                  </a:lnTo>
                  <a:lnTo>
                    <a:pt x="98063" y="31141"/>
                  </a:lnTo>
                  <a:lnTo>
                    <a:pt x="97322" y="21576"/>
                  </a:lnTo>
                  <a:lnTo>
                    <a:pt x="94721" y="13055"/>
                  </a:lnTo>
                  <a:lnTo>
                    <a:pt x="90317" y="6475"/>
                  </a:lnTo>
                  <a:lnTo>
                    <a:pt x="84326" y="2138"/>
                  </a:lnTo>
                  <a:lnTo>
                    <a:pt x="77222" y="8"/>
                  </a:lnTo>
                  <a:lnTo>
                    <a:pt x="69624" y="0"/>
                  </a:lnTo>
                  <a:lnTo>
                    <a:pt x="61927" y="1847"/>
                  </a:lnTo>
                  <a:lnTo>
                    <a:pt x="54305" y="5336"/>
                  </a:lnTo>
                  <a:lnTo>
                    <a:pt x="46807" y="10409"/>
                  </a:lnTo>
                  <a:lnTo>
                    <a:pt x="39435" y="16891"/>
                  </a:lnTo>
                  <a:lnTo>
                    <a:pt x="32331" y="24510"/>
                  </a:lnTo>
                  <a:lnTo>
                    <a:pt x="25780" y="32994"/>
                  </a:lnTo>
                  <a:lnTo>
                    <a:pt x="19895" y="42112"/>
                  </a:lnTo>
                  <a:lnTo>
                    <a:pt x="14788" y="51844"/>
                  </a:lnTo>
                  <a:lnTo>
                    <a:pt x="10656" y="62362"/>
                  </a:lnTo>
                  <a:lnTo>
                    <a:pt x="7516" y="73689"/>
                  </a:lnTo>
                  <a:lnTo>
                    <a:pt x="5559" y="85397"/>
                  </a:lnTo>
                  <a:lnTo>
                    <a:pt x="5221" y="96723"/>
                  </a:lnTo>
                  <a:lnTo>
                    <a:pt x="6586" y="107267"/>
                  </a:lnTo>
                  <a:lnTo>
                    <a:pt x="9452" y="116972"/>
                  </a:lnTo>
                  <a:lnTo>
                    <a:pt x="13509" y="125952"/>
                  </a:lnTo>
                  <a:lnTo>
                    <a:pt x="18463" y="134357"/>
                  </a:lnTo>
                  <a:lnTo>
                    <a:pt x="24227" y="142172"/>
                  </a:lnTo>
                  <a:lnTo>
                    <a:pt x="30920" y="149209"/>
                  </a:lnTo>
                  <a:lnTo>
                    <a:pt x="38526" y="155420"/>
                  </a:lnTo>
                  <a:lnTo>
                    <a:pt x="46841" y="160563"/>
                  </a:lnTo>
                  <a:lnTo>
                    <a:pt x="56571" y="164527"/>
                  </a:lnTo>
                  <a:lnTo>
                    <a:pt x="70805" y="166541"/>
                  </a:lnTo>
                  <a:lnTo>
                    <a:pt x="94756" y="165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137906" y="5274777"/>
              <a:ext cx="105286" cy="138470"/>
            </a:xfrm>
            <a:custGeom>
              <a:avLst/>
              <a:gdLst/>
              <a:ahLst/>
              <a:cxnLst/>
              <a:rect l="0" t="0" r="0" b="0"/>
              <a:pathLst>
                <a:path w="105286" h="138470">
                  <a:moveTo>
                    <a:pt x="0" y="105285"/>
                  </a:moveTo>
                  <a:lnTo>
                    <a:pt x="2934" y="114086"/>
                  </a:lnTo>
                  <a:lnTo>
                    <a:pt x="5717" y="122433"/>
                  </a:lnTo>
                  <a:lnTo>
                    <a:pt x="8621" y="131058"/>
                  </a:lnTo>
                  <a:lnTo>
                    <a:pt x="11811" y="137460"/>
                  </a:lnTo>
                  <a:lnTo>
                    <a:pt x="14605" y="138469"/>
                  </a:lnTo>
                  <a:lnTo>
                    <a:pt x="15582" y="135164"/>
                  </a:lnTo>
                  <a:lnTo>
                    <a:pt x="14530" y="129104"/>
                  </a:lnTo>
                  <a:lnTo>
                    <a:pt x="12114" y="121191"/>
                  </a:lnTo>
                  <a:lnTo>
                    <a:pt x="9365" y="111772"/>
                  </a:lnTo>
                  <a:lnTo>
                    <a:pt x="6903" y="101117"/>
                  </a:lnTo>
                  <a:lnTo>
                    <a:pt x="5104" y="89658"/>
                  </a:lnTo>
                  <a:lnTo>
                    <a:pt x="4272" y="77951"/>
                  </a:lnTo>
                  <a:lnTo>
                    <a:pt x="4465" y="66335"/>
                  </a:lnTo>
                  <a:lnTo>
                    <a:pt x="5884" y="55261"/>
                  </a:lnTo>
                  <a:lnTo>
                    <a:pt x="8955" y="45354"/>
                  </a:lnTo>
                  <a:lnTo>
                    <a:pt x="13760" y="36842"/>
                  </a:lnTo>
                  <a:lnTo>
                    <a:pt x="20086" y="29618"/>
                  </a:lnTo>
                  <a:lnTo>
                    <a:pt x="27619" y="23441"/>
                  </a:lnTo>
                  <a:lnTo>
                    <a:pt x="36054" y="18063"/>
                  </a:lnTo>
                  <a:lnTo>
                    <a:pt x="45260" y="13417"/>
                  </a:lnTo>
                  <a:lnTo>
                    <a:pt x="56495" y="9164"/>
                  </a:lnTo>
                  <a:lnTo>
                    <a:pt x="74093" y="49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516933" y="5106321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1441" y="8669"/>
                  </a:lnTo>
                  <a:lnTo>
                    <a:pt x="3356" y="20844"/>
                  </a:lnTo>
                  <a:lnTo>
                    <a:pt x="5178" y="34374"/>
                  </a:lnTo>
                  <a:lnTo>
                    <a:pt x="6677" y="48393"/>
                  </a:lnTo>
                  <a:lnTo>
                    <a:pt x="7820" y="62898"/>
                  </a:lnTo>
                  <a:lnTo>
                    <a:pt x="8654" y="78380"/>
                  </a:lnTo>
                  <a:lnTo>
                    <a:pt x="9244" y="95059"/>
                  </a:lnTo>
                  <a:lnTo>
                    <a:pt x="9655" y="113022"/>
                  </a:lnTo>
                  <a:lnTo>
                    <a:pt x="9938" y="132378"/>
                  </a:lnTo>
                  <a:lnTo>
                    <a:pt x="10131" y="153026"/>
                  </a:lnTo>
                  <a:lnTo>
                    <a:pt x="10261" y="174419"/>
                  </a:lnTo>
                  <a:lnTo>
                    <a:pt x="10349" y="195692"/>
                  </a:lnTo>
                  <a:lnTo>
                    <a:pt x="10412" y="216360"/>
                  </a:lnTo>
                  <a:lnTo>
                    <a:pt x="10625" y="236152"/>
                  </a:lnTo>
                  <a:lnTo>
                    <a:pt x="11300" y="254829"/>
                  </a:lnTo>
                  <a:lnTo>
                    <a:pt x="12567" y="272383"/>
                  </a:lnTo>
                  <a:lnTo>
                    <a:pt x="14239" y="288757"/>
                  </a:lnTo>
                  <a:lnTo>
                    <a:pt x="16076" y="305567"/>
                  </a:lnTo>
                  <a:lnTo>
                    <a:pt x="18238" y="326526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422176" y="5211606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88239" y="2934"/>
                  </a:lnTo>
                  <a:lnTo>
                    <a:pt x="176471" y="5716"/>
                  </a:lnTo>
                  <a:lnTo>
                    <a:pt x="163584" y="8616"/>
                  </a:lnTo>
                  <a:lnTo>
                    <a:pt x="149909" y="11656"/>
                  </a:lnTo>
                  <a:lnTo>
                    <a:pt x="136229" y="14821"/>
                  </a:lnTo>
                  <a:lnTo>
                    <a:pt x="123014" y="18085"/>
                  </a:lnTo>
                  <a:lnTo>
                    <a:pt x="110389" y="21424"/>
                  </a:lnTo>
                  <a:lnTo>
                    <a:pt x="98309" y="24814"/>
                  </a:lnTo>
                  <a:lnTo>
                    <a:pt x="86676" y="28247"/>
                  </a:lnTo>
                  <a:lnTo>
                    <a:pt x="75542" y="31875"/>
                  </a:lnTo>
                  <a:lnTo>
                    <a:pt x="65125" y="35996"/>
                  </a:lnTo>
                  <a:lnTo>
                    <a:pt x="55483" y="40724"/>
                  </a:lnTo>
                  <a:lnTo>
                    <a:pt x="46444" y="45718"/>
                  </a:lnTo>
                  <a:lnTo>
                    <a:pt x="36597" y="50757"/>
                  </a:lnTo>
                  <a:lnTo>
                    <a:pt x="22841" y="562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5567424" y="5295834"/>
              <a:ext cx="108402" cy="145797"/>
            </a:xfrm>
            <a:custGeom>
              <a:avLst/>
              <a:gdLst/>
              <a:ahLst/>
              <a:cxnLst/>
              <a:rect l="0" t="0" r="0" b="0"/>
              <a:pathLst>
                <a:path w="108402" h="145797">
                  <a:moveTo>
                    <a:pt x="75850" y="10528"/>
                  </a:moveTo>
                  <a:lnTo>
                    <a:pt x="64249" y="10662"/>
                  </a:lnTo>
                  <a:lnTo>
                    <a:pt x="54401" y="11942"/>
                  </a:lnTo>
                  <a:lnTo>
                    <a:pt x="45400" y="14540"/>
                  </a:lnTo>
                  <a:lnTo>
                    <a:pt x="37131" y="18433"/>
                  </a:lnTo>
                  <a:lnTo>
                    <a:pt x="29752" y="23714"/>
                  </a:lnTo>
                  <a:lnTo>
                    <a:pt x="23283" y="30300"/>
                  </a:lnTo>
                  <a:lnTo>
                    <a:pt x="17603" y="37973"/>
                  </a:lnTo>
                  <a:lnTo>
                    <a:pt x="12549" y="46484"/>
                  </a:lnTo>
                  <a:lnTo>
                    <a:pt x="7970" y="55610"/>
                  </a:lnTo>
                  <a:lnTo>
                    <a:pt x="4062" y="65177"/>
                  </a:lnTo>
                  <a:lnTo>
                    <a:pt x="1342" y="75050"/>
                  </a:lnTo>
                  <a:lnTo>
                    <a:pt x="0" y="85131"/>
                  </a:lnTo>
                  <a:lnTo>
                    <a:pt x="81" y="95187"/>
                  </a:lnTo>
                  <a:lnTo>
                    <a:pt x="1657" y="104866"/>
                  </a:lnTo>
                  <a:lnTo>
                    <a:pt x="4613" y="114002"/>
                  </a:lnTo>
                  <a:lnTo>
                    <a:pt x="8868" y="122442"/>
                  </a:lnTo>
                  <a:lnTo>
                    <a:pt x="14465" y="129965"/>
                  </a:lnTo>
                  <a:lnTo>
                    <a:pt x="21301" y="136530"/>
                  </a:lnTo>
                  <a:lnTo>
                    <a:pt x="29162" y="141770"/>
                  </a:lnTo>
                  <a:lnTo>
                    <a:pt x="37807" y="144934"/>
                  </a:lnTo>
                  <a:lnTo>
                    <a:pt x="47024" y="145796"/>
                  </a:lnTo>
                  <a:lnTo>
                    <a:pt x="56483" y="144426"/>
                  </a:lnTo>
                  <a:lnTo>
                    <a:pt x="65753" y="140923"/>
                  </a:lnTo>
                  <a:lnTo>
                    <a:pt x="74611" y="135563"/>
                  </a:lnTo>
                  <a:lnTo>
                    <a:pt x="82863" y="128559"/>
                  </a:lnTo>
                  <a:lnTo>
                    <a:pt x="90259" y="119972"/>
                  </a:lnTo>
                  <a:lnTo>
                    <a:pt x="96743" y="109983"/>
                  </a:lnTo>
                  <a:lnTo>
                    <a:pt x="102098" y="99024"/>
                  </a:lnTo>
                  <a:lnTo>
                    <a:pt x="105873" y="87678"/>
                  </a:lnTo>
                  <a:lnTo>
                    <a:pt x="107963" y="76312"/>
                  </a:lnTo>
                  <a:lnTo>
                    <a:pt x="108401" y="65240"/>
                  </a:lnTo>
                  <a:lnTo>
                    <a:pt x="107183" y="54806"/>
                  </a:lnTo>
                  <a:lnTo>
                    <a:pt x="104471" y="45127"/>
                  </a:lnTo>
                  <a:lnTo>
                    <a:pt x="100381" y="36306"/>
                  </a:lnTo>
                  <a:lnTo>
                    <a:pt x="94895" y="28518"/>
                  </a:lnTo>
                  <a:lnTo>
                    <a:pt x="88147" y="21763"/>
                  </a:lnTo>
                  <a:lnTo>
                    <a:pt x="80825" y="16038"/>
                  </a:lnTo>
                  <a:lnTo>
                    <a:pt x="73366" y="10870"/>
                  </a:lnTo>
                  <a:lnTo>
                    <a:pt x="65118" y="5802"/>
                  </a:lnTo>
                  <a:lnTo>
                    <a:pt x="547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891346" y="5180021"/>
              <a:ext cx="4614" cy="273741"/>
            </a:xfrm>
            <a:custGeom>
              <a:avLst/>
              <a:gdLst/>
              <a:ahLst/>
              <a:cxnLst/>
              <a:rect l="0" t="0" r="0" b="0"/>
              <a:pathLst>
                <a:path w="4614" h="273741">
                  <a:moveTo>
                    <a:pt x="4613" y="0"/>
                  </a:moveTo>
                  <a:lnTo>
                    <a:pt x="1812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6"/>
                  </a:lnTo>
                  <a:lnTo>
                    <a:pt x="1326" y="65463"/>
                  </a:lnTo>
                  <a:lnTo>
                    <a:pt x="2141" y="81186"/>
                  </a:lnTo>
                  <a:lnTo>
                    <a:pt x="2826" y="97461"/>
                  </a:lnTo>
                  <a:lnTo>
                    <a:pt x="3352" y="114134"/>
                  </a:lnTo>
                  <a:lnTo>
                    <a:pt x="3738" y="131080"/>
                  </a:lnTo>
                  <a:lnTo>
                    <a:pt x="4013" y="148050"/>
                  </a:lnTo>
                  <a:lnTo>
                    <a:pt x="4204" y="164676"/>
                  </a:lnTo>
                  <a:lnTo>
                    <a:pt x="4336" y="180782"/>
                  </a:lnTo>
                  <a:lnTo>
                    <a:pt x="4427" y="196347"/>
                  </a:lnTo>
                  <a:lnTo>
                    <a:pt x="4498" y="213253"/>
                  </a:lnTo>
                  <a:lnTo>
                    <a:pt x="4556" y="236337"/>
                  </a:lnTo>
                  <a:lnTo>
                    <a:pt x="4613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801202" y="5285306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6720" y="2934"/>
                  </a:lnTo>
                  <a:lnTo>
                    <a:pt x="145592" y="5716"/>
                  </a:lnTo>
                  <a:lnTo>
                    <a:pt x="133998" y="8615"/>
                  </a:lnTo>
                  <a:lnTo>
                    <a:pt x="122010" y="11655"/>
                  </a:lnTo>
                  <a:lnTo>
                    <a:pt x="109998" y="14820"/>
                  </a:lnTo>
                  <a:lnTo>
                    <a:pt x="98196" y="18084"/>
                  </a:lnTo>
                  <a:lnTo>
                    <a:pt x="86669" y="21422"/>
                  </a:lnTo>
                  <a:lnTo>
                    <a:pt x="75400" y="24813"/>
                  </a:lnTo>
                  <a:lnTo>
                    <a:pt x="64346" y="28242"/>
                  </a:lnTo>
                  <a:lnTo>
                    <a:pt x="53523" y="31738"/>
                  </a:lnTo>
                  <a:lnTo>
                    <a:pt x="41747" y="35821"/>
                  </a:lnTo>
                  <a:lnTo>
                    <a:pt x="25746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938073" y="5137906"/>
              <a:ext cx="273742" cy="337618"/>
            </a:xfrm>
            <a:custGeom>
              <a:avLst/>
              <a:gdLst/>
              <a:ahLst/>
              <a:cxnLst/>
              <a:rect l="0" t="0" r="0" b="0"/>
              <a:pathLst>
                <a:path w="273742" h="337618">
                  <a:moveTo>
                    <a:pt x="0" y="0"/>
                  </a:moveTo>
                  <a:lnTo>
                    <a:pt x="2933" y="8802"/>
                  </a:lnTo>
                  <a:lnTo>
                    <a:pt x="5716" y="17149"/>
                  </a:lnTo>
                  <a:lnTo>
                    <a:pt x="8610" y="25857"/>
                  </a:lnTo>
                  <a:lnTo>
                    <a:pt x="11478" y="35323"/>
                  </a:lnTo>
                  <a:lnTo>
                    <a:pt x="13995" y="46115"/>
                  </a:lnTo>
                  <a:lnTo>
                    <a:pt x="16010" y="58414"/>
                  </a:lnTo>
                  <a:lnTo>
                    <a:pt x="17696" y="72078"/>
                  </a:lnTo>
                  <a:lnTo>
                    <a:pt x="19439" y="86845"/>
                  </a:lnTo>
                  <a:lnTo>
                    <a:pt x="21464" y="102443"/>
                  </a:lnTo>
                  <a:lnTo>
                    <a:pt x="23827" y="118644"/>
                  </a:lnTo>
                  <a:lnTo>
                    <a:pt x="26491" y="135270"/>
                  </a:lnTo>
                  <a:lnTo>
                    <a:pt x="29393" y="152193"/>
                  </a:lnTo>
                  <a:lnTo>
                    <a:pt x="32308" y="169318"/>
                  </a:lnTo>
                  <a:lnTo>
                    <a:pt x="34879" y="186581"/>
                  </a:lnTo>
                  <a:lnTo>
                    <a:pt x="36941" y="203928"/>
                  </a:lnTo>
                  <a:lnTo>
                    <a:pt x="38662" y="221002"/>
                  </a:lnTo>
                  <a:lnTo>
                    <a:pt x="40433" y="237167"/>
                  </a:lnTo>
                  <a:lnTo>
                    <a:pt x="42439" y="252086"/>
                  </a:lnTo>
                  <a:lnTo>
                    <a:pt x="43336" y="263530"/>
                  </a:lnTo>
                  <a:lnTo>
                    <a:pt x="41953" y="268381"/>
                  </a:lnTo>
                  <a:lnTo>
                    <a:pt x="39748" y="267099"/>
                  </a:lnTo>
                  <a:lnTo>
                    <a:pt x="37645" y="261418"/>
                  </a:lnTo>
                  <a:lnTo>
                    <a:pt x="36100" y="252991"/>
                  </a:lnTo>
                  <a:lnTo>
                    <a:pt x="35450" y="243149"/>
                  </a:lnTo>
                  <a:lnTo>
                    <a:pt x="35767" y="232689"/>
                  </a:lnTo>
                  <a:lnTo>
                    <a:pt x="37102" y="222006"/>
                  </a:lnTo>
                  <a:lnTo>
                    <a:pt x="39586" y="211274"/>
                  </a:lnTo>
                  <a:lnTo>
                    <a:pt x="43180" y="200583"/>
                  </a:lnTo>
                  <a:lnTo>
                    <a:pt x="47708" y="190769"/>
                  </a:lnTo>
                  <a:lnTo>
                    <a:pt x="52963" y="183372"/>
                  </a:lnTo>
                  <a:lnTo>
                    <a:pt x="58750" y="179034"/>
                  </a:lnTo>
                  <a:lnTo>
                    <a:pt x="64754" y="177749"/>
                  </a:lnTo>
                  <a:lnTo>
                    <a:pt x="70549" y="179312"/>
                  </a:lnTo>
                  <a:lnTo>
                    <a:pt x="75926" y="183291"/>
                  </a:lnTo>
                  <a:lnTo>
                    <a:pt x="80857" y="189161"/>
                  </a:lnTo>
                  <a:lnTo>
                    <a:pt x="85403" y="196439"/>
                  </a:lnTo>
                  <a:lnTo>
                    <a:pt x="89647" y="204733"/>
                  </a:lnTo>
                  <a:lnTo>
                    <a:pt x="93669" y="213907"/>
                  </a:lnTo>
                  <a:lnTo>
                    <a:pt x="97530" y="224048"/>
                  </a:lnTo>
                  <a:lnTo>
                    <a:pt x="101280" y="235125"/>
                  </a:lnTo>
                  <a:lnTo>
                    <a:pt x="104952" y="246837"/>
                  </a:lnTo>
                  <a:lnTo>
                    <a:pt x="108571" y="258697"/>
                  </a:lnTo>
                  <a:lnTo>
                    <a:pt x="112160" y="270348"/>
                  </a:lnTo>
                  <a:lnTo>
                    <a:pt x="115917" y="279273"/>
                  </a:lnTo>
                  <a:lnTo>
                    <a:pt x="119672" y="282338"/>
                  </a:lnTo>
                  <a:lnTo>
                    <a:pt x="122888" y="280415"/>
                  </a:lnTo>
                  <a:lnTo>
                    <a:pt x="125776" y="275212"/>
                  </a:lnTo>
                  <a:lnTo>
                    <a:pt x="128943" y="268322"/>
                  </a:lnTo>
                  <a:lnTo>
                    <a:pt x="133147" y="261151"/>
                  </a:lnTo>
                  <a:lnTo>
                    <a:pt x="138692" y="254439"/>
                  </a:lnTo>
                  <a:lnTo>
                    <a:pt x="145673" y="248570"/>
                  </a:lnTo>
                  <a:lnTo>
                    <a:pt x="154169" y="243824"/>
                  </a:lnTo>
                  <a:lnTo>
                    <a:pt x="164060" y="240207"/>
                  </a:lnTo>
                  <a:lnTo>
                    <a:pt x="174936" y="237399"/>
                  </a:lnTo>
                  <a:lnTo>
                    <a:pt x="186219" y="234879"/>
                  </a:lnTo>
                  <a:lnTo>
                    <a:pt x="197537" y="232313"/>
                  </a:lnTo>
                  <a:lnTo>
                    <a:pt x="208575" y="229244"/>
                  </a:lnTo>
                  <a:lnTo>
                    <a:pt x="218986" y="225039"/>
                  </a:lnTo>
                  <a:lnTo>
                    <a:pt x="228639" y="219462"/>
                  </a:lnTo>
                  <a:lnTo>
                    <a:pt x="237103" y="212613"/>
                  </a:lnTo>
                  <a:lnTo>
                    <a:pt x="243586" y="204727"/>
                  </a:lnTo>
                  <a:lnTo>
                    <a:pt x="247830" y="196059"/>
                  </a:lnTo>
                  <a:lnTo>
                    <a:pt x="249882" y="186987"/>
                  </a:lnTo>
                  <a:lnTo>
                    <a:pt x="249831" y="177986"/>
                  </a:lnTo>
                  <a:lnTo>
                    <a:pt x="247942" y="169313"/>
                  </a:lnTo>
                  <a:lnTo>
                    <a:pt x="244422" y="161187"/>
                  </a:lnTo>
                  <a:lnTo>
                    <a:pt x="239328" y="153875"/>
                  </a:lnTo>
                  <a:lnTo>
                    <a:pt x="232832" y="147452"/>
                  </a:lnTo>
                  <a:lnTo>
                    <a:pt x="225203" y="142308"/>
                  </a:lnTo>
                  <a:lnTo>
                    <a:pt x="216713" y="139207"/>
                  </a:lnTo>
                  <a:lnTo>
                    <a:pt x="207600" y="138388"/>
                  </a:lnTo>
                  <a:lnTo>
                    <a:pt x="198210" y="139787"/>
                  </a:lnTo>
                  <a:lnTo>
                    <a:pt x="188987" y="143309"/>
                  </a:lnTo>
                  <a:lnTo>
                    <a:pt x="180161" y="148686"/>
                  </a:lnTo>
                  <a:lnTo>
                    <a:pt x="171930" y="155871"/>
                  </a:lnTo>
                  <a:lnTo>
                    <a:pt x="164548" y="165113"/>
                  </a:lnTo>
                  <a:lnTo>
                    <a:pt x="158072" y="176359"/>
                  </a:lnTo>
                  <a:lnTo>
                    <a:pt x="152723" y="189145"/>
                  </a:lnTo>
                  <a:lnTo>
                    <a:pt x="148953" y="202790"/>
                  </a:lnTo>
                  <a:lnTo>
                    <a:pt x="146861" y="216817"/>
                  </a:lnTo>
                  <a:lnTo>
                    <a:pt x="146252" y="230980"/>
                  </a:lnTo>
                  <a:lnTo>
                    <a:pt x="146823" y="245168"/>
                  </a:lnTo>
                  <a:lnTo>
                    <a:pt x="148282" y="259331"/>
                  </a:lnTo>
                  <a:lnTo>
                    <a:pt x="150547" y="273128"/>
                  </a:lnTo>
                  <a:lnTo>
                    <a:pt x="153738" y="285948"/>
                  </a:lnTo>
                  <a:lnTo>
                    <a:pt x="157849" y="297531"/>
                  </a:lnTo>
                  <a:lnTo>
                    <a:pt x="162913" y="307784"/>
                  </a:lnTo>
                  <a:lnTo>
                    <a:pt x="169068" y="316608"/>
                  </a:lnTo>
                  <a:lnTo>
                    <a:pt x="176287" y="324091"/>
                  </a:lnTo>
                  <a:lnTo>
                    <a:pt x="184406" y="330133"/>
                  </a:lnTo>
                  <a:lnTo>
                    <a:pt x="193227" y="334377"/>
                  </a:lnTo>
                  <a:lnTo>
                    <a:pt x="202567" y="336791"/>
                  </a:lnTo>
                  <a:lnTo>
                    <a:pt x="212278" y="337617"/>
                  </a:lnTo>
                  <a:lnTo>
                    <a:pt x="222249" y="337192"/>
                  </a:lnTo>
                  <a:lnTo>
                    <a:pt x="232386" y="335840"/>
                  </a:lnTo>
                  <a:lnTo>
                    <a:pt x="242177" y="333976"/>
                  </a:lnTo>
                  <a:lnTo>
                    <a:pt x="251653" y="331927"/>
                  </a:lnTo>
                  <a:lnTo>
                    <a:pt x="261643" y="329517"/>
                  </a:lnTo>
                  <a:lnTo>
                    <a:pt x="27374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339704" y="5290950"/>
              <a:ext cx="114266" cy="194398"/>
            </a:xfrm>
            <a:custGeom>
              <a:avLst/>
              <a:gdLst/>
              <a:ahLst/>
              <a:cxnLst/>
              <a:rect l="0" t="0" r="0" b="0"/>
              <a:pathLst>
                <a:path w="114266" h="194398">
                  <a:moveTo>
                    <a:pt x="8980" y="46998"/>
                  </a:moveTo>
                  <a:lnTo>
                    <a:pt x="9047" y="61532"/>
                  </a:lnTo>
                  <a:lnTo>
                    <a:pt x="9687" y="74163"/>
                  </a:lnTo>
                  <a:lnTo>
                    <a:pt x="10984" y="86068"/>
                  </a:lnTo>
                  <a:lnTo>
                    <a:pt x="12843" y="97550"/>
                  </a:lnTo>
                  <a:lnTo>
                    <a:pt x="15160" y="108743"/>
                  </a:lnTo>
                  <a:lnTo>
                    <a:pt x="17822" y="119734"/>
                  </a:lnTo>
                  <a:lnTo>
                    <a:pt x="20573" y="130750"/>
                  </a:lnTo>
                  <a:lnTo>
                    <a:pt x="23032" y="142141"/>
                  </a:lnTo>
                  <a:lnTo>
                    <a:pt x="25005" y="154040"/>
                  </a:lnTo>
                  <a:lnTo>
                    <a:pt x="26139" y="165449"/>
                  </a:lnTo>
                  <a:lnTo>
                    <a:pt x="25274" y="174277"/>
                  </a:lnTo>
                  <a:lnTo>
                    <a:pt x="22150" y="178849"/>
                  </a:lnTo>
                  <a:lnTo>
                    <a:pt x="18215" y="178357"/>
                  </a:lnTo>
                  <a:lnTo>
                    <a:pt x="14167" y="173295"/>
                  </a:lnTo>
                  <a:lnTo>
                    <a:pt x="10363" y="164780"/>
                  </a:lnTo>
                  <a:lnTo>
                    <a:pt x="7142" y="154049"/>
                  </a:lnTo>
                  <a:lnTo>
                    <a:pt x="4625" y="141996"/>
                  </a:lnTo>
                  <a:lnTo>
                    <a:pt x="2756" y="129165"/>
                  </a:lnTo>
                  <a:lnTo>
                    <a:pt x="1415" y="115872"/>
                  </a:lnTo>
                  <a:lnTo>
                    <a:pt x="478" y="102306"/>
                  </a:lnTo>
                  <a:lnTo>
                    <a:pt x="0" y="88738"/>
                  </a:lnTo>
                  <a:lnTo>
                    <a:pt x="202" y="75539"/>
                  </a:lnTo>
                  <a:lnTo>
                    <a:pt x="1158" y="62878"/>
                  </a:lnTo>
                  <a:lnTo>
                    <a:pt x="2951" y="50746"/>
                  </a:lnTo>
                  <a:lnTo>
                    <a:pt x="5758" y="39057"/>
                  </a:lnTo>
                  <a:lnTo>
                    <a:pt x="9580" y="27729"/>
                  </a:lnTo>
                  <a:lnTo>
                    <a:pt x="14434" y="17324"/>
                  </a:lnTo>
                  <a:lnTo>
                    <a:pt x="20442" y="8999"/>
                  </a:lnTo>
                  <a:lnTo>
                    <a:pt x="27553" y="3227"/>
                  </a:lnTo>
                  <a:lnTo>
                    <a:pt x="35428" y="166"/>
                  </a:lnTo>
                  <a:lnTo>
                    <a:pt x="43553" y="0"/>
                  </a:lnTo>
                  <a:lnTo>
                    <a:pt x="51602" y="2525"/>
                  </a:lnTo>
                  <a:lnTo>
                    <a:pt x="59293" y="7439"/>
                  </a:lnTo>
                  <a:lnTo>
                    <a:pt x="66304" y="14533"/>
                  </a:lnTo>
                  <a:lnTo>
                    <a:pt x="72536" y="23477"/>
                  </a:lnTo>
                  <a:lnTo>
                    <a:pt x="78059" y="33715"/>
                  </a:lnTo>
                  <a:lnTo>
                    <a:pt x="83011" y="44569"/>
                  </a:lnTo>
                  <a:lnTo>
                    <a:pt x="87527" y="55610"/>
                  </a:lnTo>
                  <a:lnTo>
                    <a:pt x="91562" y="66801"/>
                  </a:lnTo>
                  <a:lnTo>
                    <a:pt x="94901" y="78380"/>
                  </a:lnTo>
                  <a:lnTo>
                    <a:pt x="97486" y="90463"/>
                  </a:lnTo>
                  <a:lnTo>
                    <a:pt x="99563" y="102867"/>
                  </a:lnTo>
                  <a:lnTo>
                    <a:pt x="101571" y="115201"/>
                  </a:lnTo>
                  <a:lnTo>
                    <a:pt x="103773" y="127238"/>
                  </a:lnTo>
                  <a:lnTo>
                    <a:pt x="106093" y="138859"/>
                  </a:lnTo>
                  <a:lnTo>
                    <a:pt x="108441" y="151324"/>
                  </a:lnTo>
                  <a:lnTo>
                    <a:pt x="111029" y="167962"/>
                  </a:lnTo>
                  <a:lnTo>
                    <a:pt x="114265" y="194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475026" y="5304786"/>
              <a:ext cx="94758" cy="191090"/>
            </a:xfrm>
            <a:custGeom>
              <a:avLst/>
              <a:gdLst/>
              <a:ahLst/>
              <a:cxnLst/>
              <a:rect l="0" t="0" r="0" b="0"/>
              <a:pathLst>
                <a:path w="94758" h="191090">
                  <a:moveTo>
                    <a:pt x="0" y="96333"/>
                  </a:moveTo>
                  <a:lnTo>
                    <a:pt x="8868" y="93399"/>
                  </a:lnTo>
                  <a:lnTo>
                    <a:pt x="17855" y="90617"/>
                  </a:lnTo>
                  <a:lnTo>
                    <a:pt x="27842" y="87713"/>
                  </a:lnTo>
                  <a:lnTo>
                    <a:pt x="38477" y="84500"/>
                  </a:lnTo>
                  <a:lnTo>
                    <a:pt x="48991" y="80686"/>
                  </a:lnTo>
                  <a:lnTo>
                    <a:pt x="58934" y="76160"/>
                  </a:lnTo>
                  <a:lnTo>
                    <a:pt x="67875" y="70651"/>
                  </a:lnTo>
                  <a:lnTo>
                    <a:pt x="75267" y="63666"/>
                  </a:lnTo>
                  <a:lnTo>
                    <a:pt x="80961" y="55084"/>
                  </a:lnTo>
                  <a:lnTo>
                    <a:pt x="84815" y="45406"/>
                  </a:lnTo>
                  <a:lnTo>
                    <a:pt x="86519" y="35532"/>
                  </a:lnTo>
                  <a:lnTo>
                    <a:pt x="86102" y="26017"/>
                  </a:lnTo>
                  <a:lnTo>
                    <a:pt x="83553" y="17362"/>
                  </a:lnTo>
                  <a:lnTo>
                    <a:pt x="78653" y="10160"/>
                  </a:lnTo>
                  <a:lnTo>
                    <a:pt x="71515" y="4597"/>
                  </a:lnTo>
                  <a:lnTo>
                    <a:pt x="62827" y="999"/>
                  </a:lnTo>
                  <a:lnTo>
                    <a:pt x="53628" y="0"/>
                  </a:lnTo>
                  <a:lnTo>
                    <a:pt x="44563" y="1698"/>
                  </a:lnTo>
                  <a:lnTo>
                    <a:pt x="36041" y="5751"/>
                  </a:lnTo>
                  <a:lnTo>
                    <a:pt x="28398" y="11668"/>
                  </a:lnTo>
                  <a:lnTo>
                    <a:pt x="21710" y="18979"/>
                  </a:lnTo>
                  <a:lnTo>
                    <a:pt x="16033" y="27461"/>
                  </a:lnTo>
                  <a:lnTo>
                    <a:pt x="11503" y="37122"/>
                  </a:lnTo>
                  <a:lnTo>
                    <a:pt x="8080" y="47877"/>
                  </a:lnTo>
                  <a:lnTo>
                    <a:pt x="5591" y="59536"/>
                  </a:lnTo>
                  <a:lnTo>
                    <a:pt x="3829" y="71895"/>
                  </a:lnTo>
                  <a:lnTo>
                    <a:pt x="2612" y="84757"/>
                  </a:lnTo>
                  <a:lnTo>
                    <a:pt x="2115" y="97648"/>
                  </a:lnTo>
                  <a:lnTo>
                    <a:pt x="2837" y="109843"/>
                  </a:lnTo>
                  <a:lnTo>
                    <a:pt x="4954" y="121010"/>
                  </a:lnTo>
                  <a:lnTo>
                    <a:pt x="8342" y="131322"/>
                  </a:lnTo>
                  <a:lnTo>
                    <a:pt x="12759" y="141247"/>
                  </a:lnTo>
                  <a:lnTo>
                    <a:pt x="17962" y="151100"/>
                  </a:lnTo>
                  <a:lnTo>
                    <a:pt x="24064" y="160533"/>
                  </a:lnTo>
                  <a:lnTo>
                    <a:pt x="31517" y="168664"/>
                  </a:lnTo>
                  <a:lnTo>
                    <a:pt x="40442" y="175096"/>
                  </a:lnTo>
                  <a:lnTo>
                    <a:pt x="50268" y="179917"/>
                  </a:lnTo>
                  <a:lnTo>
                    <a:pt x="60962" y="183916"/>
                  </a:lnTo>
                  <a:lnTo>
                    <a:pt x="74585" y="187440"/>
                  </a:lnTo>
                  <a:lnTo>
                    <a:pt x="94757" y="191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611896" y="5337948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99417" y="6002"/>
                  </a:lnTo>
                  <a:lnTo>
                    <a:pt x="93853" y="12846"/>
                  </a:lnTo>
                  <a:lnTo>
                    <a:pt x="88054" y="21234"/>
                  </a:lnTo>
                  <a:lnTo>
                    <a:pt x="81973" y="30861"/>
                  </a:lnTo>
                  <a:lnTo>
                    <a:pt x="75643" y="41176"/>
                  </a:lnTo>
                  <a:lnTo>
                    <a:pt x="69120" y="51788"/>
                  </a:lnTo>
                  <a:lnTo>
                    <a:pt x="62617" y="62659"/>
                  </a:lnTo>
                  <a:lnTo>
                    <a:pt x="56483" y="74008"/>
                  </a:lnTo>
                  <a:lnTo>
                    <a:pt x="50874" y="85929"/>
                  </a:lnTo>
                  <a:lnTo>
                    <a:pt x="45617" y="98220"/>
                  </a:lnTo>
                  <a:lnTo>
                    <a:pt x="40320" y="110477"/>
                  </a:lnTo>
                  <a:lnTo>
                    <a:pt x="34758" y="122462"/>
                  </a:lnTo>
                  <a:lnTo>
                    <a:pt x="28988" y="134048"/>
                  </a:lnTo>
                  <a:lnTo>
                    <a:pt x="22590" y="146485"/>
                  </a:lnTo>
                  <a:lnTo>
                    <a:pt x="13883" y="1631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6580311" y="5337948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178985"/>
                  </a:moveTo>
                  <a:lnTo>
                    <a:pt x="133869" y="170251"/>
                  </a:lnTo>
                  <a:lnTo>
                    <a:pt x="130446" y="162544"/>
                  </a:lnTo>
                  <a:lnTo>
                    <a:pt x="126255" y="155137"/>
                  </a:lnTo>
                  <a:lnTo>
                    <a:pt x="121528" y="147703"/>
                  </a:lnTo>
                  <a:lnTo>
                    <a:pt x="116695" y="139876"/>
                  </a:lnTo>
                  <a:lnTo>
                    <a:pt x="112009" y="131497"/>
                  </a:lnTo>
                  <a:lnTo>
                    <a:pt x="107227" y="122581"/>
                  </a:lnTo>
                  <a:lnTo>
                    <a:pt x="101729" y="113218"/>
                  </a:lnTo>
                  <a:lnTo>
                    <a:pt x="95214" y="103515"/>
                  </a:lnTo>
                  <a:lnTo>
                    <a:pt x="87702" y="93730"/>
                  </a:lnTo>
                  <a:lnTo>
                    <a:pt x="79356" y="84241"/>
                  </a:lnTo>
                  <a:lnTo>
                    <a:pt x="70373" y="75226"/>
                  </a:lnTo>
                  <a:lnTo>
                    <a:pt x="61087" y="66531"/>
                  </a:lnTo>
                  <a:lnTo>
                    <a:pt x="51940" y="57771"/>
                  </a:lnTo>
                  <a:lnTo>
                    <a:pt x="43169" y="48736"/>
                  </a:lnTo>
                  <a:lnTo>
                    <a:pt x="34920" y="39638"/>
                  </a:lnTo>
                  <a:lnTo>
                    <a:pt x="26436" y="30033"/>
                  </a:lnTo>
                  <a:lnTo>
                    <a:pt x="15855" y="179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6759295" y="5148435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72"/>
                  </a:lnTo>
                  <a:lnTo>
                    <a:pt x="0" y="170264"/>
                  </a:lnTo>
                  <a:lnTo>
                    <a:pt x="0" y="190731"/>
                  </a:lnTo>
                  <a:lnTo>
                    <a:pt x="0" y="211384"/>
                  </a:lnTo>
                  <a:lnTo>
                    <a:pt x="0" y="231998"/>
                  </a:lnTo>
                  <a:lnTo>
                    <a:pt x="0" y="252226"/>
                  </a:lnTo>
                  <a:lnTo>
                    <a:pt x="0" y="271884"/>
                  </a:lnTo>
                  <a:lnTo>
                    <a:pt x="0" y="290235"/>
                  </a:lnTo>
                  <a:lnTo>
                    <a:pt x="0" y="307694"/>
                  </a:lnTo>
                  <a:lnTo>
                    <a:pt x="0" y="32579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6632953" y="5295834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63171"/>
                  </a:moveTo>
                  <a:lnTo>
                    <a:pt x="241016" y="57371"/>
                  </a:lnTo>
                  <a:lnTo>
                    <a:pt x="230528" y="52446"/>
                  </a:lnTo>
                  <a:lnTo>
                    <a:pt x="220222" y="47939"/>
                  </a:lnTo>
                  <a:lnTo>
                    <a:pt x="209747" y="43545"/>
                  </a:lnTo>
                  <a:lnTo>
                    <a:pt x="198755" y="38883"/>
                  </a:lnTo>
                  <a:lnTo>
                    <a:pt x="187112" y="33773"/>
                  </a:lnTo>
                  <a:lnTo>
                    <a:pt x="174858" y="28368"/>
                  </a:lnTo>
                  <a:lnTo>
                    <a:pt x="162104" y="23044"/>
                  </a:lnTo>
                  <a:lnTo>
                    <a:pt x="148968" y="18024"/>
                  </a:lnTo>
                  <a:lnTo>
                    <a:pt x="135555" y="13519"/>
                  </a:lnTo>
                  <a:lnTo>
                    <a:pt x="121945" y="9798"/>
                  </a:lnTo>
                  <a:lnTo>
                    <a:pt x="108197" y="6929"/>
                  </a:lnTo>
                  <a:lnTo>
                    <a:pt x="94356" y="4818"/>
                  </a:lnTo>
                  <a:lnTo>
                    <a:pt x="80451" y="3309"/>
                  </a:lnTo>
                  <a:lnTo>
                    <a:pt x="66514" y="2255"/>
                  </a:lnTo>
                  <a:lnTo>
                    <a:pt x="52977" y="1526"/>
                  </a:lnTo>
                  <a:lnTo>
                    <a:pt x="39222" y="948"/>
                  </a:lnTo>
                  <a:lnTo>
                    <a:pt x="22924" y="4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6986309" y="5359005"/>
              <a:ext cx="170592" cy="153132"/>
            </a:xfrm>
            <a:custGeom>
              <a:avLst/>
              <a:gdLst/>
              <a:ahLst/>
              <a:cxnLst/>
              <a:rect l="0" t="0" r="0" b="0"/>
              <a:pathLst>
                <a:path w="170592" h="153132">
                  <a:moveTo>
                    <a:pt x="4613" y="0"/>
                  </a:moveTo>
                  <a:lnTo>
                    <a:pt x="1814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8" y="51468"/>
                  </a:lnTo>
                  <a:lnTo>
                    <a:pt x="2147" y="65171"/>
                  </a:lnTo>
                  <a:lnTo>
                    <a:pt x="3003" y="79588"/>
                  </a:lnTo>
                  <a:lnTo>
                    <a:pt x="4178" y="93869"/>
                  </a:lnTo>
                  <a:lnTo>
                    <a:pt x="5826" y="107522"/>
                  </a:lnTo>
                  <a:lnTo>
                    <a:pt x="8272" y="119786"/>
                  </a:lnTo>
                  <a:lnTo>
                    <a:pt x="12057" y="129506"/>
                  </a:lnTo>
                  <a:lnTo>
                    <a:pt x="17343" y="136286"/>
                  </a:lnTo>
                  <a:lnTo>
                    <a:pt x="23657" y="140056"/>
                  </a:lnTo>
                  <a:lnTo>
                    <a:pt x="30120" y="140715"/>
                  </a:lnTo>
                  <a:lnTo>
                    <a:pt x="36200" y="138532"/>
                  </a:lnTo>
                  <a:lnTo>
                    <a:pt x="41737" y="134020"/>
                  </a:lnTo>
                  <a:lnTo>
                    <a:pt x="46755" y="127730"/>
                  </a:lnTo>
                  <a:lnTo>
                    <a:pt x="51349" y="120139"/>
                  </a:lnTo>
                  <a:lnTo>
                    <a:pt x="55620" y="111625"/>
                  </a:lnTo>
                  <a:lnTo>
                    <a:pt x="59657" y="102466"/>
                  </a:lnTo>
                  <a:lnTo>
                    <a:pt x="63541" y="92909"/>
                  </a:lnTo>
                  <a:lnTo>
                    <a:pt x="67798" y="84688"/>
                  </a:lnTo>
                  <a:lnTo>
                    <a:pt x="72577" y="80640"/>
                  </a:lnTo>
                  <a:lnTo>
                    <a:pt x="77067" y="81255"/>
                  </a:lnTo>
                  <a:lnTo>
                    <a:pt x="81158" y="85374"/>
                  </a:lnTo>
                  <a:lnTo>
                    <a:pt x="84982" y="91801"/>
                  </a:lnTo>
                  <a:lnTo>
                    <a:pt x="88656" y="99697"/>
                  </a:lnTo>
                  <a:lnTo>
                    <a:pt x="92251" y="108524"/>
                  </a:lnTo>
                  <a:lnTo>
                    <a:pt x="95815" y="117937"/>
                  </a:lnTo>
                  <a:lnTo>
                    <a:pt x="99694" y="127396"/>
                  </a:lnTo>
                  <a:lnTo>
                    <a:pt x="104513" y="136152"/>
                  </a:lnTo>
                  <a:lnTo>
                    <a:pt x="110527" y="143841"/>
                  </a:lnTo>
                  <a:lnTo>
                    <a:pt x="117345" y="149819"/>
                  </a:lnTo>
                  <a:lnTo>
                    <a:pt x="124154" y="153024"/>
                  </a:lnTo>
                  <a:lnTo>
                    <a:pt x="130475" y="153131"/>
                  </a:lnTo>
                  <a:lnTo>
                    <a:pt x="136344" y="150288"/>
                  </a:lnTo>
                  <a:lnTo>
                    <a:pt x="142119" y="144732"/>
                  </a:lnTo>
                  <a:lnTo>
                    <a:pt x="148029" y="136888"/>
                  </a:lnTo>
                  <a:lnTo>
                    <a:pt x="153828" y="127254"/>
                  </a:lnTo>
                  <a:lnTo>
                    <a:pt x="158897" y="116288"/>
                  </a:lnTo>
                  <a:lnTo>
                    <a:pt x="162938" y="104366"/>
                  </a:lnTo>
                  <a:lnTo>
                    <a:pt x="165974" y="91771"/>
                  </a:lnTo>
                  <a:lnTo>
                    <a:pt x="168170" y="78713"/>
                  </a:lnTo>
                  <a:lnTo>
                    <a:pt x="169716" y="65349"/>
                  </a:lnTo>
                  <a:lnTo>
                    <a:pt x="170591" y="52197"/>
                  </a:lnTo>
                  <a:lnTo>
                    <a:pt x="170545" y="38743"/>
                  </a:lnTo>
                  <a:lnTo>
                    <a:pt x="168461" y="22690"/>
                  </a:lnTo>
                  <a:lnTo>
                    <a:pt x="1625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201492" y="5158963"/>
              <a:ext cx="136871" cy="347442"/>
            </a:xfrm>
            <a:custGeom>
              <a:avLst/>
              <a:gdLst/>
              <a:ahLst/>
              <a:cxnLst/>
              <a:rect l="0" t="0" r="0" b="0"/>
              <a:pathLst>
                <a:path w="136871" h="34744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8" y="41079"/>
                  </a:lnTo>
                  <a:lnTo>
                    <a:pt x="3685" y="54593"/>
                  </a:lnTo>
                  <a:lnTo>
                    <a:pt x="5354" y="68751"/>
                  </a:lnTo>
                  <a:lnTo>
                    <a:pt x="6772" y="83658"/>
                  </a:lnTo>
                  <a:lnTo>
                    <a:pt x="8043" y="99249"/>
                  </a:lnTo>
                  <a:lnTo>
                    <a:pt x="9502" y="115395"/>
                  </a:lnTo>
                  <a:lnTo>
                    <a:pt x="11330" y="131960"/>
                  </a:lnTo>
                  <a:lnTo>
                    <a:pt x="13389" y="148828"/>
                  </a:lnTo>
                  <a:lnTo>
                    <a:pt x="15317" y="165911"/>
                  </a:lnTo>
                  <a:lnTo>
                    <a:pt x="16911" y="183138"/>
                  </a:lnTo>
                  <a:lnTo>
                    <a:pt x="18133" y="200299"/>
                  </a:lnTo>
                  <a:lnTo>
                    <a:pt x="19029" y="217055"/>
                  </a:lnTo>
                  <a:lnTo>
                    <a:pt x="19667" y="233253"/>
                  </a:lnTo>
                  <a:lnTo>
                    <a:pt x="20110" y="248910"/>
                  </a:lnTo>
                  <a:lnTo>
                    <a:pt x="20417" y="264118"/>
                  </a:lnTo>
                  <a:lnTo>
                    <a:pt x="20626" y="278884"/>
                  </a:lnTo>
                  <a:lnTo>
                    <a:pt x="20777" y="289889"/>
                  </a:lnTo>
                  <a:lnTo>
                    <a:pt x="20889" y="293044"/>
                  </a:lnTo>
                  <a:lnTo>
                    <a:pt x="20965" y="289908"/>
                  </a:lnTo>
                  <a:lnTo>
                    <a:pt x="21179" y="282869"/>
                  </a:lnTo>
                  <a:lnTo>
                    <a:pt x="21851" y="273779"/>
                  </a:lnTo>
                  <a:lnTo>
                    <a:pt x="23122" y="263733"/>
                  </a:lnTo>
                  <a:lnTo>
                    <a:pt x="25128" y="253449"/>
                  </a:lnTo>
                  <a:lnTo>
                    <a:pt x="28076" y="243494"/>
                  </a:lnTo>
                  <a:lnTo>
                    <a:pt x="31998" y="234121"/>
                  </a:lnTo>
                  <a:lnTo>
                    <a:pt x="37089" y="225832"/>
                  </a:lnTo>
                  <a:lnTo>
                    <a:pt x="43788" y="219461"/>
                  </a:lnTo>
                  <a:lnTo>
                    <a:pt x="52176" y="215289"/>
                  </a:lnTo>
                  <a:lnTo>
                    <a:pt x="61722" y="213283"/>
                  </a:lnTo>
                  <a:lnTo>
                    <a:pt x="71508" y="213364"/>
                  </a:lnTo>
                  <a:lnTo>
                    <a:pt x="80968" y="215273"/>
                  </a:lnTo>
                  <a:lnTo>
                    <a:pt x="89758" y="218805"/>
                  </a:lnTo>
                  <a:lnTo>
                    <a:pt x="97581" y="223909"/>
                  </a:lnTo>
                  <a:lnTo>
                    <a:pt x="104393" y="230409"/>
                  </a:lnTo>
                  <a:lnTo>
                    <a:pt x="110323" y="238043"/>
                  </a:lnTo>
                  <a:lnTo>
                    <a:pt x="115555" y="246536"/>
                  </a:lnTo>
                  <a:lnTo>
                    <a:pt x="120264" y="255659"/>
                  </a:lnTo>
                  <a:lnTo>
                    <a:pt x="124429" y="265396"/>
                  </a:lnTo>
                  <a:lnTo>
                    <a:pt x="127855" y="275916"/>
                  </a:lnTo>
                  <a:lnTo>
                    <a:pt x="130496" y="287241"/>
                  </a:lnTo>
                  <a:lnTo>
                    <a:pt x="132444" y="298851"/>
                  </a:lnTo>
                  <a:lnTo>
                    <a:pt x="134044" y="311020"/>
                  </a:lnTo>
                  <a:lnTo>
                    <a:pt x="135439" y="325935"/>
                  </a:lnTo>
                  <a:lnTo>
                    <a:pt x="13687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373674" y="5359005"/>
              <a:ext cx="113808" cy="196562"/>
            </a:xfrm>
            <a:custGeom>
              <a:avLst/>
              <a:gdLst/>
              <a:ahLst/>
              <a:cxnLst/>
              <a:rect l="0" t="0" r="0" b="0"/>
              <a:pathLst>
                <a:path w="113808" h="196562">
                  <a:moveTo>
                    <a:pt x="59445" y="0"/>
                  </a:moveTo>
                  <a:lnTo>
                    <a:pt x="53577" y="5867"/>
                  </a:lnTo>
                  <a:lnTo>
                    <a:pt x="48014" y="11432"/>
                  </a:lnTo>
                  <a:lnTo>
                    <a:pt x="42219" y="17236"/>
                  </a:lnTo>
                  <a:lnTo>
                    <a:pt x="36311" y="23489"/>
                  </a:lnTo>
                  <a:lnTo>
                    <a:pt x="30629" y="30467"/>
                  </a:lnTo>
                  <a:lnTo>
                    <a:pt x="25354" y="38248"/>
                  </a:lnTo>
                  <a:lnTo>
                    <a:pt x="20503" y="46750"/>
                  </a:lnTo>
                  <a:lnTo>
                    <a:pt x="16018" y="55829"/>
                  </a:lnTo>
                  <a:lnTo>
                    <a:pt x="11820" y="65347"/>
                  </a:lnTo>
                  <a:lnTo>
                    <a:pt x="8002" y="75348"/>
                  </a:lnTo>
                  <a:lnTo>
                    <a:pt x="4809" y="86046"/>
                  </a:lnTo>
                  <a:lnTo>
                    <a:pt x="2333" y="97503"/>
                  </a:lnTo>
                  <a:lnTo>
                    <a:pt x="668" y="109637"/>
                  </a:lnTo>
                  <a:lnTo>
                    <a:pt x="0" y="122314"/>
                  </a:lnTo>
                  <a:lnTo>
                    <a:pt x="336" y="135390"/>
                  </a:lnTo>
                  <a:lnTo>
                    <a:pt x="1696" y="148425"/>
                  </a:lnTo>
                  <a:lnTo>
                    <a:pt x="4205" y="160717"/>
                  </a:lnTo>
                  <a:lnTo>
                    <a:pt x="7822" y="171929"/>
                  </a:lnTo>
                  <a:lnTo>
                    <a:pt x="12539" y="181592"/>
                  </a:lnTo>
                  <a:lnTo>
                    <a:pt x="18453" y="188953"/>
                  </a:lnTo>
                  <a:lnTo>
                    <a:pt x="25502" y="193822"/>
                  </a:lnTo>
                  <a:lnTo>
                    <a:pt x="33335" y="196312"/>
                  </a:lnTo>
                  <a:lnTo>
                    <a:pt x="41432" y="196561"/>
                  </a:lnTo>
                  <a:lnTo>
                    <a:pt x="49462" y="194876"/>
                  </a:lnTo>
                  <a:lnTo>
                    <a:pt x="57140" y="191496"/>
                  </a:lnTo>
                  <a:lnTo>
                    <a:pt x="64144" y="186495"/>
                  </a:lnTo>
                  <a:lnTo>
                    <a:pt x="70373" y="180063"/>
                  </a:lnTo>
                  <a:lnTo>
                    <a:pt x="76067" y="172476"/>
                  </a:lnTo>
                  <a:lnTo>
                    <a:pt x="81665" y="164014"/>
                  </a:lnTo>
                  <a:lnTo>
                    <a:pt x="87432" y="154906"/>
                  </a:lnTo>
                  <a:lnTo>
                    <a:pt x="93292" y="145011"/>
                  </a:lnTo>
                  <a:lnTo>
                    <a:pt x="98926" y="133851"/>
                  </a:lnTo>
                  <a:lnTo>
                    <a:pt x="104153" y="121275"/>
                  </a:lnTo>
                  <a:lnTo>
                    <a:pt x="108629" y="107745"/>
                  </a:lnTo>
                  <a:lnTo>
                    <a:pt x="111797" y="94123"/>
                  </a:lnTo>
                  <a:lnTo>
                    <a:pt x="113478" y="80926"/>
                  </a:lnTo>
                  <a:lnTo>
                    <a:pt x="113807" y="68303"/>
                  </a:lnTo>
                  <a:lnTo>
                    <a:pt x="113048" y="56219"/>
                  </a:lnTo>
                  <a:lnTo>
                    <a:pt x="111457" y="44584"/>
                  </a:lnTo>
                  <a:lnTo>
                    <a:pt x="108933" y="33619"/>
                  </a:lnTo>
                  <a:lnTo>
                    <a:pt x="105038" y="23847"/>
                  </a:lnTo>
                  <a:lnTo>
                    <a:pt x="99611" y="15470"/>
                  </a:lnTo>
                  <a:lnTo>
                    <a:pt x="92816" y="8216"/>
                  </a:lnTo>
                  <a:lnTo>
                    <a:pt x="83540" y="2721"/>
                  </a:lnTo>
                  <a:lnTo>
                    <a:pt x="69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506819" y="5180021"/>
              <a:ext cx="10529" cy="315855"/>
            </a:xfrm>
            <a:custGeom>
              <a:avLst/>
              <a:gdLst/>
              <a:ahLst/>
              <a:cxnLst/>
              <a:rect l="0" t="0" r="0" b="0"/>
              <a:pathLst>
                <a:path w="10529" h="315855">
                  <a:moveTo>
                    <a:pt x="0" y="0"/>
                  </a:moveTo>
                  <a:lnTo>
                    <a:pt x="66" y="14668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6"/>
                  </a:lnTo>
                  <a:lnTo>
                    <a:pt x="5354" y="74930"/>
                  </a:lnTo>
                  <a:lnTo>
                    <a:pt x="6767" y="92503"/>
                  </a:lnTo>
                  <a:lnTo>
                    <a:pt x="7864" y="111018"/>
                  </a:lnTo>
                  <a:lnTo>
                    <a:pt x="8675" y="130271"/>
                  </a:lnTo>
                  <a:lnTo>
                    <a:pt x="9254" y="150071"/>
                  </a:lnTo>
                  <a:lnTo>
                    <a:pt x="9660" y="170264"/>
                  </a:lnTo>
                  <a:lnTo>
                    <a:pt x="9941" y="190731"/>
                  </a:lnTo>
                  <a:lnTo>
                    <a:pt x="10132" y="211370"/>
                  </a:lnTo>
                  <a:lnTo>
                    <a:pt x="10262" y="231596"/>
                  </a:lnTo>
                  <a:lnTo>
                    <a:pt x="10364" y="252537"/>
                  </a:lnTo>
                  <a:lnTo>
                    <a:pt x="10447" y="278268"/>
                  </a:lnTo>
                  <a:lnTo>
                    <a:pt x="10528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554808" y="5369904"/>
              <a:ext cx="120467" cy="154908"/>
            </a:xfrm>
            <a:custGeom>
              <a:avLst/>
              <a:gdLst/>
              <a:ahLst/>
              <a:cxnLst/>
              <a:rect l="0" t="0" r="0" b="0"/>
              <a:pathLst>
                <a:path w="120467" h="154908">
                  <a:moveTo>
                    <a:pt x="15181" y="83857"/>
                  </a:moveTo>
                  <a:lnTo>
                    <a:pt x="26781" y="83723"/>
                  </a:lnTo>
                  <a:lnTo>
                    <a:pt x="36630" y="82443"/>
                  </a:lnTo>
                  <a:lnTo>
                    <a:pt x="45635" y="79850"/>
                  </a:lnTo>
                  <a:lnTo>
                    <a:pt x="54078" y="76130"/>
                  </a:lnTo>
                  <a:lnTo>
                    <a:pt x="62104" y="71497"/>
                  </a:lnTo>
                  <a:lnTo>
                    <a:pt x="69819" y="66155"/>
                  </a:lnTo>
                  <a:lnTo>
                    <a:pt x="76978" y="59962"/>
                  </a:lnTo>
                  <a:lnTo>
                    <a:pt x="83032" y="52451"/>
                  </a:lnTo>
                  <a:lnTo>
                    <a:pt x="87757" y="43488"/>
                  </a:lnTo>
                  <a:lnTo>
                    <a:pt x="90758" y="33707"/>
                  </a:lnTo>
                  <a:lnTo>
                    <a:pt x="91342" y="24290"/>
                  </a:lnTo>
                  <a:lnTo>
                    <a:pt x="89357" y="15897"/>
                  </a:lnTo>
                  <a:lnTo>
                    <a:pt x="85109" y="8976"/>
                  </a:lnTo>
                  <a:lnTo>
                    <a:pt x="79060" y="4010"/>
                  </a:lnTo>
                  <a:lnTo>
                    <a:pt x="71669" y="1052"/>
                  </a:lnTo>
                  <a:lnTo>
                    <a:pt x="63473" y="0"/>
                  </a:lnTo>
                  <a:lnTo>
                    <a:pt x="55067" y="790"/>
                  </a:lnTo>
                  <a:lnTo>
                    <a:pt x="46793" y="3203"/>
                  </a:lnTo>
                  <a:lnTo>
                    <a:pt x="38765" y="6920"/>
                  </a:lnTo>
                  <a:lnTo>
                    <a:pt x="30989" y="11622"/>
                  </a:lnTo>
                  <a:lnTo>
                    <a:pt x="23431" y="17048"/>
                  </a:lnTo>
                  <a:lnTo>
                    <a:pt x="16370" y="23317"/>
                  </a:lnTo>
                  <a:lnTo>
                    <a:pt x="10380" y="30887"/>
                  </a:lnTo>
                  <a:lnTo>
                    <a:pt x="5688" y="39905"/>
                  </a:lnTo>
                  <a:lnTo>
                    <a:pt x="2369" y="50063"/>
                  </a:lnTo>
                  <a:lnTo>
                    <a:pt x="506" y="60799"/>
                  </a:lnTo>
                  <a:lnTo>
                    <a:pt x="0" y="71724"/>
                  </a:lnTo>
                  <a:lnTo>
                    <a:pt x="778" y="82652"/>
                  </a:lnTo>
                  <a:lnTo>
                    <a:pt x="2888" y="93515"/>
                  </a:lnTo>
                  <a:lnTo>
                    <a:pt x="6232" y="104296"/>
                  </a:lnTo>
                  <a:lnTo>
                    <a:pt x="10766" y="114840"/>
                  </a:lnTo>
                  <a:lnTo>
                    <a:pt x="16556" y="124854"/>
                  </a:lnTo>
                  <a:lnTo>
                    <a:pt x="23526" y="134209"/>
                  </a:lnTo>
                  <a:lnTo>
                    <a:pt x="31476" y="142457"/>
                  </a:lnTo>
                  <a:lnTo>
                    <a:pt x="40184" y="148788"/>
                  </a:lnTo>
                  <a:lnTo>
                    <a:pt x="49442" y="152926"/>
                  </a:lnTo>
                  <a:lnTo>
                    <a:pt x="58929" y="154907"/>
                  </a:lnTo>
                  <a:lnTo>
                    <a:pt x="68218" y="154807"/>
                  </a:lnTo>
                  <a:lnTo>
                    <a:pt x="77088" y="152898"/>
                  </a:lnTo>
                  <a:lnTo>
                    <a:pt x="85404" y="149857"/>
                  </a:lnTo>
                  <a:lnTo>
                    <a:pt x="93942" y="146366"/>
                  </a:lnTo>
                  <a:lnTo>
                    <a:pt x="104567" y="142126"/>
                  </a:lnTo>
                  <a:lnTo>
                    <a:pt x="120466" y="136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7808111" y="5320823"/>
              <a:ext cx="130377" cy="175053"/>
            </a:xfrm>
            <a:custGeom>
              <a:avLst/>
              <a:gdLst/>
              <a:ahLst/>
              <a:cxnLst/>
              <a:rect l="0" t="0" r="0" b="0"/>
              <a:pathLst>
                <a:path w="130377" h="175053">
                  <a:moveTo>
                    <a:pt x="4034" y="48710"/>
                  </a:moveTo>
                  <a:lnTo>
                    <a:pt x="6901" y="60445"/>
                  </a:lnTo>
                  <a:lnTo>
                    <a:pt x="9042" y="71574"/>
                  </a:lnTo>
                  <a:lnTo>
                    <a:pt x="10645" y="83173"/>
                  </a:lnTo>
                  <a:lnTo>
                    <a:pt x="11826" y="95334"/>
                  </a:lnTo>
                  <a:lnTo>
                    <a:pt x="12675" y="107994"/>
                  </a:lnTo>
                  <a:lnTo>
                    <a:pt x="13277" y="121045"/>
                  </a:lnTo>
                  <a:lnTo>
                    <a:pt x="13864" y="134225"/>
                  </a:lnTo>
                  <a:lnTo>
                    <a:pt x="14796" y="147142"/>
                  </a:lnTo>
                  <a:lnTo>
                    <a:pt x="16202" y="159535"/>
                  </a:lnTo>
                  <a:lnTo>
                    <a:pt x="16657" y="168996"/>
                  </a:lnTo>
                  <a:lnTo>
                    <a:pt x="14940" y="172293"/>
                  </a:lnTo>
                  <a:lnTo>
                    <a:pt x="12521" y="169982"/>
                  </a:lnTo>
                  <a:lnTo>
                    <a:pt x="10279" y="163678"/>
                  </a:lnTo>
                  <a:lnTo>
                    <a:pt x="8312" y="154881"/>
                  </a:lnTo>
                  <a:lnTo>
                    <a:pt x="6321" y="144819"/>
                  </a:lnTo>
                  <a:lnTo>
                    <a:pt x="4109" y="134221"/>
                  </a:lnTo>
                  <a:lnTo>
                    <a:pt x="1948" y="123284"/>
                  </a:lnTo>
                  <a:lnTo>
                    <a:pt x="477" y="111851"/>
                  </a:lnTo>
                  <a:lnTo>
                    <a:pt x="0" y="99852"/>
                  </a:lnTo>
                  <a:lnTo>
                    <a:pt x="341" y="87328"/>
                  </a:lnTo>
                  <a:lnTo>
                    <a:pt x="1033" y="74379"/>
                  </a:lnTo>
                  <a:lnTo>
                    <a:pt x="1767" y="61114"/>
                  </a:lnTo>
                  <a:lnTo>
                    <a:pt x="2733" y="47951"/>
                  </a:lnTo>
                  <a:lnTo>
                    <a:pt x="4513" y="35572"/>
                  </a:lnTo>
                  <a:lnTo>
                    <a:pt x="7386" y="24300"/>
                  </a:lnTo>
                  <a:lnTo>
                    <a:pt x="11638" y="14598"/>
                  </a:lnTo>
                  <a:lnTo>
                    <a:pt x="17705" y="7211"/>
                  </a:lnTo>
                  <a:lnTo>
                    <a:pt x="25638" y="2329"/>
                  </a:lnTo>
                  <a:lnTo>
                    <a:pt x="34864" y="0"/>
                  </a:lnTo>
                  <a:lnTo>
                    <a:pt x="44427" y="391"/>
                  </a:lnTo>
                  <a:lnTo>
                    <a:pt x="53740" y="3322"/>
                  </a:lnTo>
                  <a:lnTo>
                    <a:pt x="62596" y="8525"/>
                  </a:lnTo>
                  <a:lnTo>
                    <a:pt x="70997" y="15820"/>
                  </a:lnTo>
                  <a:lnTo>
                    <a:pt x="79012" y="24906"/>
                  </a:lnTo>
                  <a:lnTo>
                    <a:pt x="86562" y="35411"/>
                  </a:lnTo>
                  <a:lnTo>
                    <a:pt x="93422" y="46976"/>
                  </a:lnTo>
                  <a:lnTo>
                    <a:pt x="99523" y="59309"/>
                  </a:lnTo>
                  <a:lnTo>
                    <a:pt x="104945" y="72181"/>
                  </a:lnTo>
                  <a:lnTo>
                    <a:pt x="109821" y="85428"/>
                  </a:lnTo>
                  <a:lnTo>
                    <a:pt x="114284" y="98923"/>
                  </a:lnTo>
                  <a:lnTo>
                    <a:pt x="118295" y="112362"/>
                  </a:lnTo>
                  <a:lnTo>
                    <a:pt x="122045" y="126783"/>
                  </a:lnTo>
                  <a:lnTo>
                    <a:pt x="125865" y="145689"/>
                  </a:lnTo>
                  <a:lnTo>
                    <a:pt x="130376" y="175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972786" y="5337948"/>
              <a:ext cx="102572" cy="204243"/>
            </a:xfrm>
            <a:custGeom>
              <a:avLst/>
              <a:gdLst/>
              <a:ahLst/>
              <a:cxnLst/>
              <a:rect l="0" t="0" r="0" b="0"/>
              <a:pathLst>
                <a:path w="102572" h="204243">
                  <a:moveTo>
                    <a:pt x="7815" y="0"/>
                  </a:moveTo>
                  <a:lnTo>
                    <a:pt x="4948" y="14669"/>
                  </a:lnTo>
                  <a:lnTo>
                    <a:pt x="2807" y="28579"/>
                  </a:lnTo>
                  <a:lnTo>
                    <a:pt x="1208" y="43068"/>
                  </a:lnTo>
                  <a:lnTo>
                    <a:pt x="200" y="57924"/>
                  </a:lnTo>
                  <a:lnTo>
                    <a:pt x="0" y="72453"/>
                  </a:lnTo>
                  <a:lnTo>
                    <a:pt x="655" y="86267"/>
                  </a:lnTo>
                  <a:lnTo>
                    <a:pt x="2067" y="99305"/>
                  </a:lnTo>
                  <a:lnTo>
                    <a:pt x="4079" y="111669"/>
                  </a:lnTo>
                  <a:lnTo>
                    <a:pt x="6541" y="123505"/>
                  </a:lnTo>
                  <a:lnTo>
                    <a:pt x="9329" y="135115"/>
                  </a:lnTo>
                  <a:lnTo>
                    <a:pt x="12345" y="146917"/>
                  </a:lnTo>
                  <a:lnTo>
                    <a:pt x="15529" y="159111"/>
                  </a:lnTo>
                  <a:lnTo>
                    <a:pt x="19158" y="171236"/>
                  </a:lnTo>
                  <a:lnTo>
                    <a:pt x="23812" y="182311"/>
                  </a:lnTo>
                  <a:lnTo>
                    <a:pt x="29722" y="191848"/>
                  </a:lnTo>
                  <a:lnTo>
                    <a:pt x="36642" y="199216"/>
                  </a:lnTo>
                  <a:lnTo>
                    <a:pt x="44051" y="203425"/>
                  </a:lnTo>
                  <a:lnTo>
                    <a:pt x="51583" y="204242"/>
                  </a:lnTo>
                  <a:lnTo>
                    <a:pt x="58911" y="201890"/>
                  </a:lnTo>
                  <a:lnTo>
                    <a:pt x="65670" y="196673"/>
                  </a:lnTo>
                  <a:lnTo>
                    <a:pt x="71729" y="189063"/>
                  </a:lnTo>
                  <a:lnTo>
                    <a:pt x="77135" y="179756"/>
                  </a:lnTo>
                  <a:lnTo>
                    <a:pt x="82008" y="169543"/>
                  </a:lnTo>
                  <a:lnTo>
                    <a:pt x="86470" y="158936"/>
                  </a:lnTo>
                  <a:lnTo>
                    <a:pt x="90469" y="147869"/>
                  </a:lnTo>
                  <a:lnTo>
                    <a:pt x="93784" y="135841"/>
                  </a:lnTo>
                  <a:lnTo>
                    <a:pt x="96348" y="122639"/>
                  </a:lnTo>
                  <a:lnTo>
                    <a:pt x="98242" y="108500"/>
                  </a:lnTo>
                  <a:lnTo>
                    <a:pt x="99595" y="93929"/>
                  </a:lnTo>
                  <a:lnTo>
                    <a:pt x="100542" y="79287"/>
                  </a:lnTo>
                  <a:lnTo>
                    <a:pt x="101198" y="65138"/>
                  </a:lnTo>
                  <a:lnTo>
                    <a:pt x="101717" y="50840"/>
                  </a:lnTo>
                  <a:lnTo>
                    <a:pt x="102149" y="34025"/>
                  </a:lnTo>
                  <a:lnTo>
                    <a:pt x="10257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8123195" y="5361432"/>
              <a:ext cx="173262" cy="218672"/>
            </a:xfrm>
            <a:custGeom>
              <a:avLst/>
              <a:gdLst/>
              <a:ahLst/>
              <a:cxnLst/>
              <a:rect l="0" t="0" r="0" b="0"/>
              <a:pathLst>
                <a:path w="173262" h="218672">
                  <a:moveTo>
                    <a:pt x="4805" y="71272"/>
                  </a:moveTo>
                  <a:lnTo>
                    <a:pt x="2005" y="82940"/>
                  </a:lnTo>
                  <a:lnTo>
                    <a:pt x="503" y="93429"/>
                  </a:lnTo>
                  <a:lnTo>
                    <a:pt x="192" y="103735"/>
                  </a:lnTo>
                  <a:lnTo>
                    <a:pt x="698" y="114210"/>
                  </a:lnTo>
                  <a:lnTo>
                    <a:pt x="1518" y="125201"/>
                  </a:lnTo>
                  <a:lnTo>
                    <a:pt x="2335" y="136754"/>
                  </a:lnTo>
                  <a:lnTo>
                    <a:pt x="3068" y="145665"/>
                  </a:lnTo>
                  <a:lnTo>
                    <a:pt x="3522" y="147963"/>
                  </a:lnTo>
                  <a:lnTo>
                    <a:pt x="3301" y="144977"/>
                  </a:lnTo>
                  <a:lnTo>
                    <a:pt x="2322" y="138762"/>
                  </a:lnTo>
                  <a:lnTo>
                    <a:pt x="1001" y="130542"/>
                  </a:lnTo>
                  <a:lnTo>
                    <a:pt x="95" y="120813"/>
                  </a:lnTo>
                  <a:lnTo>
                    <a:pt x="0" y="109888"/>
                  </a:lnTo>
                  <a:lnTo>
                    <a:pt x="596" y="97883"/>
                  </a:lnTo>
                  <a:lnTo>
                    <a:pt x="1460" y="84732"/>
                  </a:lnTo>
                  <a:lnTo>
                    <a:pt x="2303" y="70506"/>
                  </a:lnTo>
                  <a:lnTo>
                    <a:pt x="3173" y="55707"/>
                  </a:lnTo>
                  <a:lnTo>
                    <a:pt x="4356" y="41158"/>
                  </a:lnTo>
                  <a:lnTo>
                    <a:pt x="6004" y="27322"/>
                  </a:lnTo>
                  <a:lnTo>
                    <a:pt x="8304" y="15108"/>
                  </a:lnTo>
                  <a:lnTo>
                    <a:pt x="12252" y="6143"/>
                  </a:lnTo>
                  <a:lnTo>
                    <a:pt x="18132" y="1233"/>
                  </a:lnTo>
                  <a:lnTo>
                    <a:pt x="24550" y="0"/>
                  </a:lnTo>
                  <a:lnTo>
                    <a:pt x="31058" y="1496"/>
                  </a:lnTo>
                  <a:lnTo>
                    <a:pt x="37466" y="5186"/>
                  </a:lnTo>
                  <a:lnTo>
                    <a:pt x="43486" y="11066"/>
                  </a:lnTo>
                  <a:lnTo>
                    <a:pt x="48983" y="18975"/>
                  </a:lnTo>
                  <a:lnTo>
                    <a:pt x="53981" y="28572"/>
                  </a:lnTo>
                  <a:lnTo>
                    <a:pt x="58566" y="39471"/>
                  </a:lnTo>
                  <a:lnTo>
                    <a:pt x="62811" y="51218"/>
                  </a:lnTo>
                  <a:lnTo>
                    <a:pt x="66060" y="59714"/>
                  </a:lnTo>
                  <a:lnTo>
                    <a:pt x="67656" y="60478"/>
                  </a:lnTo>
                  <a:lnTo>
                    <a:pt x="68429" y="55734"/>
                  </a:lnTo>
                  <a:lnTo>
                    <a:pt x="69232" y="48005"/>
                  </a:lnTo>
                  <a:lnTo>
                    <a:pt x="70473" y="38790"/>
                  </a:lnTo>
                  <a:lnTo>
                    <a:pt x="72568" y="29192"/>
                  </a:lnTo>
                  <a:lnTo>
                    <a:pt x="76079" y="20206"/>
                  </a:lnTo>
                  <a:lnTo>
                    <a:pt x="81169" y="12292"/>
                  </a:lnTo>
                  <a:lnTo>
                    <a:pt x="87512" y="5961"/>
                  </a:lnTo>
                  <a:lnTo>
                    <a:pt x="94521" y="1971"/>
                  </a:lnTo>
                  <a:lnTo>
                    <a:pt x="101785" y="516"/>
                  </a:lnTo>
                  <a:lnTo>
                    <a:pt x="109100" y="1637"/>
                  </a:lnTo>
                  <a:lnTo>
                    <a:pt x="116384" y="5495"/>
                  </a:lnTo>
                  <a:lnTo>
                    <a:pt x="123608" y="11903"/>
                  </a:lnTo>
                  <a:lnTo>
                    <a:pt x="130610" y="20422"/>
                  </a:lnTo>
                  <a:lnTo>
                    <a:pt x="137093" y="30565"/>
                  </a:lnTo>
                  <a:lnTo>
                    <a:pt x="142933" y="41899"/>
                  </a:lnTo>
                  <a:lnTo>
                    <a:pt x="148007" y="54081"/>
                  </a:lnTo>
                  <a:lnTo>
                    <a:pt x="152118" y="66856"/>
                  </a:lnTo>
                  <a:lnTo>
                    <a:pt x="155258" y="80039"/>
                  </a:lnTo>
                  <a:lnTo>
                    <a:pt x="157724" y="93500"/>
                  </a:lnTo>
                  <a:lnTo>
                    <a:pt x="160001" y="107151"/>
                  </a:lnTo>
                  <a:lnTo>
                    <a:pt x="162387" y="120930"/>
                  </a:lnTo>
                  <a:lnTo>
                    <a:pt x="164822" y="134794"/>
                  </a:lnTo>
                  <a:lnTo>
                    <a:pt x="167004" y="148715"/>
                  </a:lnTo>
                  <a:lnTo>
                    <a:pt x="168768" y="162657"/>
                  </a:lnTo>
                  <a:lnTo>
                    <a:pt x="170108" y="176000"/>
                  </a:lnTo>
                  <a:lnTo>
                    <a:pt x="171228" y="188859"/>
                  </a:lnTo>
                  <a:lnTo>
                    <a:pt x="172222" y="202364"/>
                  </a:lnTo>
                  <a:lnTo>
                    <a:pt x="173261" y="218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8328042" y="5201077"/>
              <a:ext cx="170676" cy="352503"/>
            </a:xfrm>
            <a:custGeom>
              <a:avLst/>
              <a:gdLst/>
              <a:ahLst/>
              <a:cxnLst/>
              <a:rect l="0" t="0" r="0" b="0"/>
              <a:pathLst>
                <a:path w="170676" h="352503">
                  <a:moveTo>
                    <a:pt x="0" y="0"/>
                  </a:moveTo>
                  <a:lnTo>
                    <a:pt x="2933" y="11736"/>
                  </a:lnTo>
                  <a:lnTo>
                    <a:pt x="5715" y="22865"/>
                  </a:lnTo>
                  <a:lnTo>
                    <a:pt x="8610" y="34468"/>
                  </a:lnTo>
                  <a:lnTo>
                    <a:pt x="11477" y="46801"/>
                  </a:lnTo>
                  <a:lnTo>
                    <a:pt x="13994" y="60110"/>
                  </a:lnTo>
                  <a:lnTo>
                    <a:pt x="16010" y="74419"/>
                  </a:lnTo>
                  <a:lnTo>
                    <a:pt x="17695" y="89596"/>
                  </a:lnTo>
                  <a:lnTo>
                    <a:pt x="19439" y="105458"/>
                  </a:lnTo>
                  <a:lnTo>
                    <a:pt x="21459" y="121829"/>
                  </a:lnTo>
                  <a:lnTo>
                    <a:pt x="23648" y="138567"/>
                  </a:lnTo>
                  <a:lnTo>
                    <a:pt x="25665" y="155561"/>
                  </a:lnTo>
                  <a:lnTo>
                    <a:pt x="27323" y="172734"/>
                  </a:lnTo>
                  <a:lnTo>
                    <a:pt x="28758" y="190028"/>
                  </a:lnTo>
                  <a:lnTo>
                    <a:pt x="30329" y="207405"/>
                  </a:lnTo>
                  <a:lnTo>
                    <a:pt x="32232" y="224834"/>
                  </a:lnTo>
                  <a:lnTo>
                    <a:pt x="34341" y="242132"/>
                  </a:lnTo>
                  <a:lnTo>
                    <a:pt x="36303" y="258980"/>
                  </a:lnTo>
                  <a:lnTo>
                    <a:pt x="37924" y="275146"/>
                  </a:lnTo>
                  <a:lnTo>
                    <a:pt x="39267" y="287336"/>
                  </a:lnTo>
                  <a:lnTo>
                    <a:pt x="40372" y="291478"/>
                  </a:lnTo>
                  <a:lnTo>
                    <a:pt x="41103" y="288989"/>
                  </a:lnTo>
                  <a:lnTo>
                    <a:pt x="41704" y="282161"/>
                  </a:lnTo>
                  <a:lnTo>
                    <a:pt x="42596" y="272642"/>
                  </a:lnTo>
                  <a:lnTo>
                    <a:pt x="43992" y="261473"/>
                  </a:lnTo>
                  <a:lnTo>
                    <a:pt x="46072" y="249610"/>
                  </a:lnTo>
                  <a:lnTo>
                    <a:pt x="49064" y="238049"/>
                  </a:lnTo>
                  <a:lnTo>
                    <a:pt x="53011" y="227295"/>
                  </a:lnTo>
                  <a:lnTo>
                    <a:pt x="58118" y="217756"/>
                  </a:lnTo>
                  <a:lnTo>
                    <a:pt x="64827" y="209938"/>
                  </a:lnTo>
                  <a:lnTo>
                    <a:pt x="73221" y="203946"/>
                  </a:lnTo>
                  <a:lnTo>
                    <a:pt x="82771" y="199885"/>
                  </a:lnTo>
                  <a:lnTo>
                    <a:pt x="92560" y="198042"/>
                  </a:lnTo>
                  <a:lnTo>
                    <a:pt x="102026" y="198355"/>
                  </a:lnTo>
                  <a:lnTo>
                    <a:pt x="110990" y="200492"/>
                  </a:lnTo>
                  <a:lnTo>
                    <a:pt x="119462" y="204052"/>
                  </a:lnTo>
                  <a:lnTo>
                    <a:pt x="127524" y="208673"/>
                  </a:lnTo>
                  <a:lnTo>
                    <a:pt x="135106" y="214382"/>
                  </a:lnTo>
                  <a:lnTo>
                    <a:pt x="141988" y="221570"/>
                  </a:lnTo>
                  <a:lnTo>
                    <a:pt x="148103" y="230326"/>
                  </a:lnTo>
                  <a:lnTo>
                    <a:pt x="153534" y="240308"/>
                  </a:lnTo>
                  <a:lnTo>
                    <a:pt x="158417" y="250924"/>
                  </a:lnTo>
                  <a:lnTo>
                    <a:pt x="162879" y="261774"/>
                  </a:lnTo>
                  <a:lnTo>
                    <a:pt x="166706" y="272822"/>
                  </a:lnTo>
                  <a:lnTo>
                    <a:pt x="169373" y="284297"/>
                  </a:lnTo>
                  <a:lnTo>
                    <a:pt x="170675" y="296299"/>
                  </a:lnTo>
                  <a:lnTo>
                    <a:pt x="170397" y="308306"/>
                  </a:lnTo>
                  <a:lnTo>
                    <a:pt x="168156" y="319309"/>
                  </a:lnTo>
                  <a:lnTo>
                    <a:pt x="163937" y="328815"/>
                  </a:lnTo>
                  <a:lnTo>
                    <a:pt x="157849" y="336672"/>
                  </a:lnTo>
                  <a:lnTo>
                    <a:pt x="149949" y="342807"/>
                  </a:lnTo>
                  <a:lnTo>
                    <a:pt x="140458" y="347372"/>
                  </a:lnTo>
                  <a:lnTo>
                    <a:pt x="129851" y="350489"/>
                  </a:lnTo>
                  <a:lnTo>
                    <a:pt x="118748" y="352156"/>
                  </a:lnTo>
                  <a:lnTo>
                    <a:pt x="107550" y="352502"/>
                  </a:lnTo>
                  <a:lnTo>
                    <a:pt x="96591" y="351603"/>
                  </a:lnTo>
                  <a:lnTo>
                    <a:pt x="86234" y="349405"/>
                  </a:lnTo>
                  <a:lnTo>
                    <a:pt x="76607" y="346006"/>
                  </a:lnTo>
                  <a:lnTo>
                    <a:pt x="67763" y="341728"/>
                  </a:lnTo>
                  <a:lnTo>
                    <a:pt x="58804" y="336510"/>
                  </a:lnTo>
                  <a:lnTo>
                    <a:pt x="47829" y="328782"/>
                  </a:lnTo>
                  <a:lnTo>
                    <a:pt x="31584" y="315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495346" y="5373061"/>
              <a:ext cx="138023" cy="178787"/>
            </a:xfrm>
            <a:custGeom>
              <a:avLst/>
              <a:gdLst/>
              <a:ahLst/>
              <a:cxnLst/>
              <a:rect l="0" t="0" r="0" b="0"/>
              <a:pathLst>
                <a:path w="138023" h="178787">
                  <a:moveTo>
                    <a:pt x="22208" y="101757"/>
                  </a:moveTo>
                  <a:lnTo>
                    <a:pt x="31076" y="104624"/>
                  </a:lnTo>
                  <a:lnTo>
                    <a:pt x="40064" y="106766"/>
                  </a:lnTo>
                  <a:lnTo>
                    <a:pt x="50045" y="108355"/>
                  </a:lnTo>
                  <a:lnTo>
                    <a:pt x="60506" y="109017"/>
                  </a:lnTo>
                  <a:lnTo>
                    <a:pt x="70374" y="107921"/>
                  </a:lnTo>
                  <a:lnTo>
                    <a:pt x="79067" y="104749"/>
                  </a:lnTo>
                  <a:lnTo>
                    <a:pt x="86356" y="99342"/>
                  </a:lnTo>
                  <a:lnTo>
                    <a:pt x="92100" y="91440"/>
                  </a:lnTo>
                  <a:lnTo>
                    <a:pt x="96391" y="81168"/>
                  </a:lnTo>
                  <a:lnTo>
                    <a:pt x="99153" y="69238"/>
                  </a:lnTo>
                  <a:lnTo>
                    <a:pt x="100048" y="56717"/>
                  </a:lnTo>
                  <a:lnTo>
                    <a:pt x="99058" y="44278"/>
                  </a:lnTo>
                  <a:lnTo>
                    <a:pt x="96278" y="32507"/>
                  </a:lnTo>
                  <a:lnTo>
                    <a:pt x="91746" y="22063"/>
                  </a:lnTo>
                  <a:lnTo>
                    <a:pt x="85662" y="13169"/>
                  </a:lnTo>
                  <a:lnTo>
                    <a:pt x="78323" y="6181"/>
                  </a:lnTo>
                  <a:lnTo>
                    <a:pt x="70036" y="1753"/>
                  </a:lnTo>
                  <a:lnTo>
                    <a:pt x="61062" y="0"/>
                  </a:lnTo>
                  <a:lnTo>
                    <a:pt x="51767" y="753"/>
                  </a:lnTo>
                  <a:lnTo>
                    <a:pt x="42608" y="3832"/>
                  </a:lnTo>
                  <a:lnTo>
                    <a:pt x="33824" y="8899"/>
                  </a:lnTo>
                  <a:lnTo>
                    <a:pt x="25623" y="15534"/>
                  </a:lnTo>
                  <a:lnTo>
                    <a:pt x="18260" y="23342"/>
                  </a:lnTo>
                  <a:lnTo>
                    <a:pt x="11799" y="31993"/>
                  </a:lnTo>
                  <a:lnTo>
                    <a:pt x="6459" y="41240"/>
                  </a:lnTo>
                  <a:lnTo>
                    <a:pt x="2693" y="50899"/>
                  </a:lnTo>
                  <a:lnTo>
                    <a:pt x="606" y="60840"/>
                  </a:lnTo>
                  <a:lnTo>
                    <a:pt x="0" y="70974"/>
                  </a:lnTo>
                  <a:lnTo>
                    <a:pt x="573" y="81237"/>
                  </a:lnTo>
                  <a:lnTo>
                    <a:pt x="2034" y="91582"/>
                  </a:lnTo>
                  <a:lnTo>
                    <a:pt x="4300" y="101819"/>
                  </a:lnTo>
                  <a:lnTo>
                    <a:pt x="7490" y="111620"/>
                  </a:lnTo>
                  <a:lnTo>
                    <a:pt x="11595" y="120847"/>
                  </a:lnTo>
                  <a:lnTo>
                    <a:pt x="16487" y="129687"/>
                  </a:lnTo>
                  <a:lnTo>
                    <a:pt x="21996" y="138543"/>
                  </a:lnTo>
                  <a:lnTo>
                    <a:pt x="27969" y="147640"/>
                  </a:lnTo>
                  <a:lnTo>
                    <a:pt x="34608" y="156546"/>
                  </a:lnTo>
                  <a:lnTo>
                    <a:pt x="42429" y="164315"/>
                  </a:lnTo>
                  <a:lnTo>
                    <a:pt x="51615" y="170496"/>
                  </a:lnTo>
                  <a:lnTo>
                    <a:pt x="61885" y="174968"/>
                  </a:lnTo>
                  <a:lnTo>
                    <a:pt x="72697" y="177677"/>
                  </a:lnTo>
                  <a:lnTo>
                    <a:pt x="83663" y="178786"/>
                  </a:lnTo>
                  <a:lnTo>
                    <a:pt x="94347" y="178368"/>
                  </a:lnTo>
                  <a:lnTo>
                    <a:pt x="105328" y="176046"/>
                  </a:lnTo>
                  <a:lnTo>
                    <a:pt x="118683" y="169385"/>
                  </a:lnTo>
                  <a:lnTo>
                    <a:pt x="138022" y="15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650282" y="5323243"/>
              <a:ext cx="109429" cy="226108"/>
            </a:xfrm>
            <a:custGeom>
              <a:avLst/>
              <a:gdLst/>
              <a:ahLst/>
              <a:cxnLst/>
              <a:rect l="0" t="0" r="0" b="0"/>
              <a:pathLst>
                <a:path w="109429" h="226108">
                  <a:moveTo>
                    <a:pt x="4143" y="130518"/>
                  </a:moveTo>
                  <a:lnTo>
                    <a:pt x="7077" y="145120"/>
                  </a:lnTo>
                  <a:lnTo>
                    <a:pt x="9859" y="158391"/>
                  </a:lnTo>
                  <a:lnTo>
                    <a:pt x="12758" y="171592"/>
                  </a:lnTo>
                  <a:lnTo>
                    <a:pt x="15798" y="184934"/>
                  </a:lnTo>
                  <a:lnTo>
                    <a:pt x="18964" y="198443"/>
                  </a:lnTo>
                  <a:lnTo>
                    <a:pt x="22233" y="212009"/>
                  </a:lnTo>
                  <a:lnTo>
                    <a:pt x="25748" y="222532"/>
                  </a:lnTo>
                  <a:lnTo>
                    <a:pt x="28984" y="226107"/>
                  </a:lnTo>
                  <a:lnTo>
                    <a:pt x="30791" y="223972"/>
                  </a:lnTo>
                  <a:lnTo>
                    <a:pt x="31096" y="218279"/>
                  </a:lnTo>
                  <a:lnTo>
                    <a:pt x="30227" y="210539"/>
                  </a:lnTo>
                  <a:lnTo>
                    <a:pt x="28518" y="201641"/>
                  </a:lnTo>
                  <a:lnTo>
                    <a:pt x="26226" y="192085"/>
                  </a:lnTo>
                  <a:lnTo>
                    <a:pt x="23537" y="182147"/>
                  </a:lnTo>
                  <a:lnTo>
                    <a:pt x="20578" y="171984"/>
                  </a:lnTo>
                  <a:lnTo>
                    <a:pt x="17443" y="161681"/>
                  </a:lnTo>
                  <a:lnTo>
                    <a:pt x="14353" y="151126"/>
                  </a:lnTo>
                  <a:lnTo>
                    <a:pt x="11657" y="140043"/>
                  </a:lnTo>
                  <a:lnTo>
                    <a:pt x="9506" y="128327"/>
                  </a:lnTo>
                  <a:lnTo>
                    <a:pt x="7722" y="116186"/>
                  </a:lnTo>
                  <a:lnTo>
                    <a:pt x="5911" y="104035"/>
                  </a:lnTo>
                  <a:lnTo>
                    <a:pt x="3844" y="92121"/>
                  </a:lnTo>
                  <a:lnTo>
                    <a:pt x="1796" y="80511"/>
                  </a:lnTo>
                  <a:lnTo>
                    <a:pt x="405" y="69182"/>
                  </a:lnTo>
                  <a:lnTo>
                    <a:pt x="0" y="58085"/>
                  </a:lnTo>
                  <a:lnTo>
                    <a:pt x="898" y="47328"/>
                  </a:lnTo>
                  <a:lnTo>
                    <a:pt x="3561" y="37170"/>
                  </a:lnTo>
                  <a:lnTo>
                    <a:pt x="8070" y="27715"/>
                  </a:lnTo>
                  <a:lnTo>
                    <a:pt x="14353" y="19228"/>
                  </a:lnTo>
                  <a:lnTo>
                    <a:pt x="22382" y="12206"/>
                  </a:lnTo>
                  <a:lnTo>
                    <a:pt x="31961" y="6786"/>
                  </a:lnTo>
                  <a:lnTo>
                    <a:pt x="42628" y="2960"/>
                  </a:lnTo>
                  <a:lnTo>
                    <a:pt x="53771" y="751"/>
                  </a:lnTo>
                  <a:lnTo>
                    <a:pt x="64987" y="0"/>
                  </a:lnTo>
                  <a:lnTo>
                    <a:pt x="75655" y="279"/>
                  </a:lnTo>
                  <a:lnTo>
                    <a:pt x="85887" y="1010"/>
                  </a:lnTo>
                  <a:lnTo>
                    <a:pt x="96576" y="2254"/>
                  </a:lnTo>
                  <a:lnTo>
                    <a:pt x="109428" y="4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770238" y="5548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15854" y="124378"/>
            <a:ext cx="410613" cy="646750"/>
            <a:chOff x="315854" y="124378"/>
            <a:chExt cx="410613" cy="646750"/>
          </a:xfrm>
        </p:grpSpPr>
        <p:sp>
          <p:nvSpPr>
            <p:cNvPr id="2" name="Freeform 1"/>
            <p:cNvSpPr/>
            <p:nvPr/>
          </p:nvSpPr>
          <p:spPr>
            <a:xfrm>
              <a:off x="421139" y="124378"/>
              <a:ext cx="254472" cy="233591"/>
            </a:xfrm>
            <a:custGeom>
              <a:avLst/>
              <a:gdLst/>
              <a:ahLst/>
              <a:cxnLst/>
              <a:rect l="0" t="0" r="0" b="0"/>
              <a:pathLst>
                <a:path w="254472" h="233591">
                  <a:moveTo>
                    <a:pt x="0" y="23020"/>
                  </a:moveTo>
                  <a:lnTo>
                    <a:pt x="11803" y="25887"/>
                  </a:lnTo>
                  <a:lnTo>
                    <a:pt x="23572" y="28029"/>
                  </a:lnTo>
                  <a:lnTo>
                    <a:pt x="36457" y="29628"/>
                  </a:lnTo>
                  <a:lnTo>
                    <a:pt x="50133" y="30635"/>
                  </a:lnTo>
                  <a:lnTo>
                    <a:pt x="63812" y="30836"/>
                  </a:lnTo>
                  <a:lnTo>
                    <a:pt x="77029" y="30180"/>
                  </a:lnTo>
                  <a:lnTo>
                    <a:pt x="89653" y="28769"/>
                  </a:lnTo>
                  <a:lnTo>
                    <a:pt x="101732" y="26756"/>
                  </a:lnTo>
                  <a:lnTo>
                    <a:pt x="113371" y="24294"/>
                  </a:lnTo>
                  <a:lnTo>
                    <a:pt x="124677" y="21506"/>
                  </a:lnTo>
                  <a:lnTo>
                    <a:pt x="135743" y="18490"/>
                  </a:lnTo>
                  <a:lnTo>
                    <a:pt x="146643" y="15320"/>
                  </a:lnTo>
                  <a:lnTo>
                    <a:pt x="157594" y="12209"/>
                  </a:lnTo>
                  <a:lnTo>
                    <a:pt x="168939" y="9500"/>
                  </a:lnTo>
                  <a:lnTo>
                    <a:pt x="180834" y="7341"/>
                  </a:lnTo>
                  <a:lnTo>
                    <a:pt x="193264" y="5553"/>
                  </a:lnTo>
                  <a:lnTo>
                    <a:pt x="206140" y="3737"/>
                  </a:lnTo>
                  <a:lnTo>
                    <a:pt x="219336" y="1679"/>
                  </a:lnTo>
                  <a:lnTo>
                    <a:pt x="231948" y="0"/>
                  </a:lnTo>
                  <a:lnTo>
                    <a:pt x="242569" y="841"/>
                  </a:lnTo>
                  <a:lnTo>
                    <a:pt x="250155" y="5167"/>
                  </a:lnTo>
                  <a:lnTo>
                    <a:pt x="253940" y="11526"/>
                  </a:lnTo>
                  <a:lnTo>
                    <a:pt x="254471" y="19113"/>
                  </a:lnTo>
                  <a:lnTo>
                    <a:pt x="252612" y="27395"/>
                  </a:lnTo>
                  <a:lnTo>
                    <a:pt x="249083" y="35826"/>
                  </a:lnTo>
                  <a:lnTo>
                    <a:pt x="244409" y="44106"/>
                  </a:lnTo>
                  <a:lnTo>
                    <a:pt x="238795" y="52298"/>
                  </a:lnTo>
                  <a:lnTo>
                    <a:pt x="232184" y="60714"/>
                  </a:lnTo>
                  <a:lnTo>
                    <a:pt x="224623" y="69521"/>
                  </a:lnTo>
                  <a:lnTo>
                    <a:pt x="216424" y="78572"/>
                  </a:lnTo>
                  <a:lnTo>
                    <a:pt x="208072" y="87502"/>
                  </a:lnTo>
                  <a:lnTo>
                    <a:pt x="199861" y="96109"/>
                  </a:lnTo>
                  <a:lnTo>
                    <a:pt x="191890" y="104516"/>
                  </a:lnTo>
                  <a:lnTo>
                    <a:pt x="184156" y="113074"/>
                  </a:lnTo>
                  <a:lnTo>
                    <a:pt x="176622" y="121976"/>
                  </a:lnTo>
                  <a:lnTo>
                    <a:pt x="169240" y="131090"/>
                  </a:lnTo>
                  <a:lnTo>
                    <a:pt x="161969" y="140062"/>
                  </a:lnTo>
                  <a:lnTo>
                    <a:pt x="154777" y="148692"/>
                  </a:lnTo>
                  <a:lnTo>
                    <a:pt x="147641" y="156944"/>
                  </a:lnTo>
                  <a:lnTo>
                    <a:pt x="140542" y="164867"/>
                  </a:lnTo>
                  <a:lnTo>
                    <a:pt x="133470" y="172528"/>
                  </a:lnTo>
                  <a:lnTo>
                    <a:pt x="126415" y="179995"/>
                  </a:lnTo>
                  <a:lnTo>
                    <a:pt x="119372" y="187322"/>
                  </a:lnTo>
                  <a:lnTo>
                    <a:pt x="112346" y="194547"/>
                  </a:lnTo>
                  <a:lnTo>
                    <a:pt x="105638" y="201589"/>
                  </a:lnTo>
                  <a:lnTo>
                    <a:pt x="99179" y="209052"/>
                  </a:lnTo>
                  <a:lnTo>
                    <a:pt x="92404" y="218711"/>
                  </a:lnTo>
                  <a:lnTo>
                    <a:pt x="84228" y="233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400082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410612" y="0"/>
                  </a:moveTo>
                  <a:lnTo>
                    <a:pt x="401676" y="2867"/>
                  </a:lnTo>
                  <a:lnTo>
                    <a:pt x="392049" y="5009"/>
                  </a:lnTo>
                  <a:lnTo>
                    <a:pt x="380753" y="6612"/>
                  </a:lnTo>
                  <a:lnTo>
                    <a:pt x="367740" y="7793"/>
                  </a:lnTo>
                  <a:lnTo>
                    <a:pt x="352964" y="8641"/>
                  </a:lnTo>
                  <a:lnTo>
                    <a:pt x="336594" y="9239"/>
                  </a:lnTo>
                  <a:lnTo>
                    <a:pt x="319253" y="9653"/>
                  </a:lnTo>
                  <a:lnTo>
                    <a:pt x="301865" y="9937"/>
                  </a:lnTo>
                  <a:lnTo>
                    <a:pt x="284954" y="10131"/>
                  </a:lnTo>
                  <a:lnTo>
                    <a:pt x="268502" y="10262"/>
                  </a:lnTo>
                  <a:lnTo>
                    <a:pt x="252156" y="10350"/>
                  </a:lnTo>
                  <a:lnTo>
                    <a:pt x="235676" y="10409"/>
                  </a:lnTo>
                  <a:lnTo>
                    <a:pt x="218979" y="10449"/>
                  </a:lnTo>
                  <a:lnTo>
                    <a:pt x="202069" y="10475"/>
                  </a:lnTo>
                  <a:lnTo>
                    <a:pt x="184986" y="10498"/>
                  </a:lnTo>
                  <a:lnTo>
                    <a:pt x="167935" y="10682"/>
                  </a:lnTo>
                  <a:lnTo>
                    <a:pt x="151261" y="11339"/>
                  </a:lnTo>
                  <a:lnTo>
                    <a:pt x="135116" y="12593"/>
                  </a:lnTo>
                  <a:lnTo>
                    <a:pt x="119326" y="14249"/>
                  </a:lnTo>
                  <a:lnTo>
                    <a:pt x="103497" y="15899"/>
                  </a:lnTo>
                  <a:lnTo>
                    <a:pt x="87414" y="17304"/>
                  </a:lnTo>
                  <a:lnTo>
                    <a:pt x="71393" y="18400"/>
                  </a:lnTo>
                  <a:lnTo>
                    <a:pt x="54419" y="19329"/>
                  </a:lnTo>
                  <a:lnTo>
                    <a:pt x="32759" y="201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1086" y="437099"/>
              <a:ext cx="179954" cy="334029"/>
            </a:xfrm>
            <a:custGeom>
              <a:avLst/>
              <a:gdLst/>
              <a:ahLst/>
              <a:cxnLst/>
              <a:rect l="0" t="0" r="0" b="0"/>
              <a:pathLst>
                <a:path w="179954" h="334029">
                  <a:moveTo>
                    <a:pt x="157981" y="110382"/>
                  </a:moveTo>
                  <a:lnTo>
                    <a:pt x="152113" y="116250"/>
                  </a:lnTo>
                  <a:lnTo>
                    <a:pt x="146549" y="121814"/>
                  </a:lnTo>
                  <a:lnTo>
                    <a:pt x="140750" y="127618"/>
                  </a:lnTo>
                  <a:lnTo>
                    <a:pt x="134669" y="133872"/>
                  </a:lnTo>
                  <a:lnTo>
                    <a:pt x="128339" y="140850"/>
                  </a:lnTo>
                  <a:lnTo>
                    <a:pt x="121811" y="148627"/>
                  </a:lnTo>
                  <a:lnTo>
                    <a:pt x="115135" y="156955"/>
                  </a:lnTo>
                  <a:lnTo>
                    <a:pt x="108353" y="165386"/>
                  </a:lnTo>
                  <a:lnTo>
                    <a:pt x="101495" y="173651"/>
                  </a:lnTo>
                  <a:lnTo>
                    <a:pt x="94585" y="181826"/>
                  </a:lnTo>
                  <a:lnTo>
                    <a:pt x="87640" y="190227"/>
                  </a:lnTo>
                  <a:lnTo>
                    <a:pt x="80676" y="199028"/>
                  </a:lnTo>
                  <a:lnTo>
                    <a:pt x="73863" y="208244"/>
                  </a:lnTo>
                  <a:lnTo>
                    <a:pt x="67515" y="217817"/>
                  </a:lnTo>
                  <a:lnTo>
                    <a:pt x="61768" y="227672"/>
                  </a:lnTo>
                  <a:lnTo>
                    <a:pt x="56758" y="237902"/>
                  </a:lnTo>
                  <a:lnTo>
                    <a:pt x="52690" y="248755"/>
                  </a:lnTo>
                  <a:lnTo>
                    <a:pt x="49589" y="260311"/>
                  </a:lnTo>
                  <a:lnTo>
                    <a:pt x="47490" y="272343"/>
                  </a:lnTo>
                  <a:lnTo>
                    <a:pt x="46522" y="284419"/>
                  </a:lnTo>
                  <a:lnTo>
                    <a:pt x="46662" y="296269"/>
                  </a:lnTo>
                  <a:lnTo>
                    <a:pt x="48229" y="307326"/>
                  </a:lnTo>
                  <a:lnTo>
                    <a:pt x="51941" y="316687"/>
                  </a:lnTo>
                  <a:lnTo>
                    <a:pt x="57993" y="324009"/>
                  </a:lnTo>
                  <a:lnTo>
                    <a:pt x="65972" y="329279"/>
                  </a:lnTo>
                  <a:lnTo>
                    <a:pt x="75155" y="332540"/>
                  </a:lnTo>
                  <a:lnTo>
                    <a:pt x="84994" y="334028"/>
                  </a:lnTo>
                  <a:lnTo>
                    <a:pt x="95174" y="333929"/>
                  </a:lnTo>
                  <a:lnTo>
                    <a:pt x="105526" y="332284"/>
                  </a:lnTo>
                  <a:lnTo>
                    <a:pt x="115960" y="329254"/>
                  </a:lnTo>
                  <a:lnTo>
                    <a:pt x="126270" y="324934"/>
                  </a:lnTo>
                  <a:lnTo>
                    <a:pt x="136126" y="319287"/>
                  </a:lnTo>
                  <a:lnTo>
                    <a:pt x="145384" y="312414"/>
                  </a:lnTo>
                  <a:lnTo>
                    <a:pt x="153908" y="304528"/>
                  </a:lnTo>
                  <a:lnTo>
                    <a:pt x="161488" y="295864"/>
                  </a:lnTo>
                  <a:lnTo>
                    <a:pt x="168096" y="286629"/>
                  </a:lnTo>
                  <a:lnTo>
                    <a:pt x="173534" y="276989"/>
                  </a:lnTo>
                  <a:lnTo>
                    <a:pt x="177364" y="267065"/>
                  </a:lnTo>
                  <a:lnTo>
                    <a:pt x="179491" y="256950"/>
                  </a:lnTo>
                  <a:lnTo>
                    <a:pt x="179953" y="246870"/>
                  </a:lnTo>
                  <a:lnTo>
                    <a:pt x="178752" y="237175"/>
                  </a:lnTo>
                  <a:lnTo>
                    <a:pt x="176051" y="228029"/>
                  </a:lnTo>
                  <a:lnTo>
                    <a:pt x="171968" y="219582"/>
                  </a:lnTo>
                  <a:lnTo>
                    <a:pt x="166487" y="212054"/>
                  </a:lnTo>
                  <a:lnTo>
                    <a:pt x="159729" y="205467"/>
                  </a:lnTo>
                  <a:lnTo>
                    <a:pt x="151921" y="199535"/>
                  </a:lnTo>
                  <a:lnTo>
                    <a:pt x="143311" y="193775"/>
                  </a:lnTo>
                  <a:lnTo>
                    <a:pt x="134113" y="187899"/>
                  </a:lnTo>
                  <a:lnTo>
                    <a:pt x="124497" y="181967"/>
                  </a:lnTo>
                  <a:lnTo>
                    <a:pt x="114589" y="176284"/>
                  </a:lnTo>
                  <a:lnTo>
                    <a:pt x="104480" y="171015"/>
                  </a:lnTo>
                  <a:lnTo>
                    <a:pt x="94235" y="166172"/>
                  </a:lnTo>
                  <a:lnTo>
                    <a:pt x="83897" y="161693"/>
                  </a:lnTo>
                  <a:lnTo>
                    <a:pt x="73496" y="157492"/>
                  </a:lnTo>
                  <a:lnTo>
                    <a:pt x="63053" y="153332"/>
                  </a:lnTo>
                  <a:lnTo>
                    <a:pt x="52581" y="148846"/>
                  </a:lnTo>
                  <a:lnTo>
                    <a:pt x="42100" y="143855"/>
                  </a:lnTo>
                  <a:lnTo>
                    <a:pt x="31943" y="138196"/>
                  </a:lnTo>
                  <a:lnTo>
                    <a:pt x="22728" y="131639"/>
                  </a:lnTo>
                  <a:lnTo>
                    <a:pt x="14726" y="124152"/>
                  </a:lnTo>
                  <a:lnTo>
                    <a:pt x="8202" y="115853"/>
                  </a:lnTo>
                  <a:lnTo>
                    <a:pt x="3568" y="106911"/>
                  </a:lnTo>
                  <a:lnTo>
                    <a:pt x="866" y="97491"/>
                  </a:lnTo>
                  <a:lnTo>
                    <a:pt x="0" y="87726"/>
                  </a:lnTo>
                  <a:lnTo>
                    <a:pt x="924" y="77719"/>
                  </a:lnTo>
                  <a:lnTo>
                    <a:pt x="3434" y="67548"/>
                  </a:lnTo>
                  <a:lnTo>
                    <a:pt x="7388" y="57431"/>
                  </a:lnTo>
                  <a:lnTo>
                    <a:pt x="12782" y="47712"/>
                  </a:lnTo>
                  <a:lnTo>
                    <a:pt x="19481" y="38549"/>
                  </a:lnTo>
                  <a:lnTo>
                    <a:pt x="27250" y="30091"/>
                  </a:lnTo>
                  <a:lnTo>
                    <a:pt x="35834" y="22556"/>
                  </a:lnTo>
                  <a:lnTo>
                    <a:pt x="45023" y="15973"/>
                  </a:lnTo>
                  <a:lnTo>
                    <a:pt x="54973" y="10383"/>
                  </a:lnTo>
                  <a:lnTo>
                    <a:pt x="66170" y="5918"/>
                  </a:lnTo>
                  <a:lnTo>
                    <a:pt x="78766" y="2552"/>
                  </a:lnTo>
                  <a:lnTo>
                    <a:pt x="92140" y="442"/>
                  </a:lnTo>
                  <a:lnTo>
                    <a:pt x="105124" y="0"/>
                  </a:lnTo>
                  <a:lnTo>
                    <a:pt x="117076" y="1296"/>
                  </a:lnTo>
                  <a:lnTo>
                    <a:pt x="127878" y="4115"/>
                  </a:lnTo>
                  <a:lnTo>
                    <a:pt x="137668" y="8141"/>
                  </a:lnTo>
                  <a:lnTo>
                    <a:pt x="146644" y="13078"/>
                  </a:lnTo>
                  <a:lnTo>
                    <a:pt x="154520" y="19001"/>
                  </a:lnTo>
                  <a:lnTo>
                    <a:pt x="160541" y="26333"/>
                  </a:lnTo>
                  <a:lnTo>
                    <a:pt x="164451" y="35172"/>
                  </a:lnTo>
                  <a:lnTo>
                    <a:pt x="166604" y="44741"/>
                  </a:lnTo>
                  <a:lnTo>
                    <a:pt x="167917" y="54491"/>
                  </a:lnTo>
                  <a:lnTo>
                    <a:pt x="168505" y="65280"/>
                  </a:lnTo>
                  <a:lnTo>
                    <a:pt x="168509" y="78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2299" y="1400290"/>
            <a:ext cx="488924" cy="463255"/>
            <a:chOff x="332299" y="1400290"/>
            <a:chExt cx="488924" cy="463255"/>
          </a:xfrm>
        </p:grpSpPr>
        <p:sp>
          <p:nvSpPr>
            <p:cNvPr id="6" name="Freeform 5"/>
            <p:cNvSpPr/>
            <p:nvPr/>
          </p:nvSpPr>
          <p:spPr>
            <a:xfrm>
              <a:off x="332299" y="1431875"/>
              <a:ext cx="14734" cy="421141"/>
            </a:xfrm>
            <a:custGeom>
              <a:avLst/>
              <a:gdLst/>
              <a:ahLst/>
              <a:cxnLst/>
              <a:rect l="0" t="0" r="0" b="0"/>
              <a:pathLst>
                <a:path w="14734" h="421141">
                  <a:moveTo>
                    <a:pt x="4612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5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1" y="71943"/>
                  </a:lnTo>
                  <a:lnTo>
                    <a:pt x="2825" y="87632"/>
                  </a:lnTo>
                  <a:lnTo>
                    <a:pt x="3352" y="103371"/>
                  </a:lnTo>
                  <a:lnTo>
                    <a:pt x="3742" y="118871"/>
                  </a:lnTo>
                  <a:lnTo>
                    <a:pt x="4190" y="133885"/>
                  </a:lnTo>
                  <a:lnTo>
                    <a:pt x="5030" y="148126"/>
                  </a:lnTo>
                  <a:lnTo>
                    <a:pt x="6411" y="161535"/>
                  </a:lnTo>
                  <a:lnTo>
                    <a:pt x="8153" y="174694"/>
                  </a:lnTo>
                  <a:lnTo>
                    <a:pt x="9863" y="188677"/>
                  </a:lnTo>
                  <a:lnTo>
                    <a:pt x="11307" y="204021"/>
                  </a:lnTo>
                  <a:lnTo>
                    <a:pt x="12427" y="220754"/>
                  </a:lnTo>
                  <a:lnTo>
                    <a:pt x="13254" y="238670"/>
                  </a:lnTo>
                  <a:lnTo>
                    <a:pt x="13844" y="257496"/>
                  </a:lnTo>
                  <a:lnTo>
                    <a:pt x="14258" y="276662"/>
                  </a:lnTo>
                  <a:lnTo>
                    <a:pt x="14543" y="295361"/>
                  </a:lnTo>
                  <a:lnTo>
                    <a:pt x="14733" y="313188"/>
                  </a:lnTo>
                  <a:lnTo>
                    <a:pt x="14692" y="330105"/>
                  </a:lnTo>
                  <a:lnTo>
                    <a:pt x="14133" y="346238"/>
                  </a:lnTo>
                  <a:lnTo>
                    <a:pt x="12945" y="361743"/>
                  </a:lnTo>
                  <a:lnTo>
                    <a:pt x="11324" y="376174"/>
                  </a:lnTo>
                  <a:lnTo>
                    <a:pt x="9529" y="389897"/>
                  </a:lnTo>
                  <a:lnTo>
                    <a:pt x="7400" y="404124"/>
                  </a:lnTo>
                  <a:lnTo>
                    <a:pt x="461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2725" y="178984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10694" y="1495046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9087" y="8679"/>
                  </a:lnTo>
                  <a:lnTo>
                    <a:pt x="7173" y="21199"/>
                  </a:lnTo>
                  <a:lnTo>
                    <a:pt x="5350" y="36025"/>
                  </a:lnTo>
                  <a:lnTo>
                    <a:pt x="3855" y="52533"/>
                  </a:lnTo>
                  <a:lnTo>
                    <a:pt x="2885" y="69998"/>
                  </a:lnTo>
                  <a:lnTo>
                    <a:pt x="2700" y="87479"/>
                  </a:lnTo>
                  <a:lnTo>
                    <a:pt x="3358" y="104462"/>
                  </a:lnTo>
                  <a:lnTo>
                    <a:pt x="4600" y="121133"/>
                  </a:lnTo>
                  <a:lnTo>
                    <a:pt x="5965" y="138159"/>
                  </a:lnTo>
                  <a:lnTo>
                    <a:pt x="7175" y="155909"/>
                  </a:lnTo>
                  <a:lnTo>
                    <a:pt x="8138" y="174273"/>
                  </a:lnTo>
                  <a:lnTo>
                    <a:pt x="8858" y="192841"/>
                  </a:lnTo>
                  <a:lnTo>
                    <a:pt x="9372" y="211334"/>
                  </a:lnTo>
                  <a:lnTo>
                    <a:pt x="9564" y="229482"/>
                  </a:lnTo>
                  <a:lnTo>
                    <a:pt x="9169" y="246967"/>
                  </a:lnTo>
                  <a:lnTo>
                    <a:pt x="8094" y="263687"/>
                  </a:lnTo>
                  <a:lnTo>
                    <a:pt x="6559" y="279711"/>
                  </a:lnTo>
                  <a:lnTo>
                    <a:pt x="4990" y="295172"/>
                  </a:lnTo>
                  <a:lnTo>
                    <a:pt x="3641" y="310189"/>
                  </a:lnTo>
                  <a:lnTo>
                    <a:pt x="2582" y="324275"/>
                  </a:lnTo>
                  <a:lnTo>
                    <a:pt x="1682" y="337722"/>
                  </a:lnTo>
                  <a:lnTo>
                    <a:pt x="867" y="35171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37723" y="1400290"/>
              <a:ext cx="141386" cy="313325"/>
            </a:xfrm>
            <a:custGeom>
              <a:avLst/>
              <a:gdLst/>
              <a:ahLst/>
              <a:cxnLst/>
              <a:rect l="0" t="0" r="0" b="0"/>
              <a:pathLst>
                <a:path w="141386" h="313325">
                  <a:moveTo>
                    <a:pt x="141385" y="242155"/>
                  </a:moveTo>
                  <a:lnTo>
                    <a:pt x="132584" y="248023"/>
                  </a:lnTo>
                  <a:lnTo>
                    <a:pt x="124237" y="253587"/>
                  </a:lnTo>
                  <a:lnTo>
                    <a:pt x="115539" y="259386"/>
                  </a:lnTo>
                  <a:lnTo>
                    <a:pt x="106418" y="265467"/>
                  </a:lnTo>
                  <a:lnTo>
                    <a:pt x="96923" y="271797"/>
                  </a:lnTo>
                  <a:lnTo>
                    <a:pt x="87131" y="278320"/>
                  </a:lnTo>
                  <a:lnTo>
                    <a:pt x="77117" y="284824"/>
                  </a:lnTo>
                  <a:lnTo>
                    <a:pt x="66943" y="290958"/>
                  </a:lnTo>
                  <a:lnTo>
                    <a:pt x="56656" y="296562"/>
                  </a:lnTo>
                  <a:lnTo>
                    <a:pt x="46292" y="301646"/>
                  </a:lnTo>
                  <a:lnTo>
                    <a:pt x="35875" y="306295"/>
                  </a:lnTo>
                  <a:lnTo>
                    <a:pt x="25428" y="310573"/>
                  </a:lnTo>
                  <a:lnTo>
                    <a:pt x="15268" y="313324"/>
                  </a:lnTo>
                  <a:lnTo>
                    <a:pt x="6929" y="311934"/>
                  </a:lnTo>
                  <a:lnTo>
                    <a:pt x="1974" y="306278"/>
                  </a:lnTo>
                  <a:lnTo>
                    <a:pt x="0" y="298681"/>
                  </a:lnTo>
                  <a:lnTo>
                    <a:pt x="60" y="289993"/>
                  </a:lnTo>
                  <a:lnTo>
                    <a:pt x="1400" y="280244"/>
                  </a:lnTo>
                  <a:lnTo>
                    <a:pt x="3535" y="269463"/>
                  </a:lnTo>
                  <a:lnTo>
                    <a:pt x="6165" y="257637"/>
                  </a:lnTo>
                  <a:lnTo>
                    <a:pt x="9107" y="244646"/>
                  </a:lnTo>
                  <a:lnTo>
                    <a:pt x="12246" y="230543"/>
                  </a:lnTo>
                  <a:lnTo>
                    <a:pt x="15514" y="215666"/>
                  </a:lnTo>
                  <a:lnTo>
                    <a:pt x="18865" y="200536"/>
                  </a:lnTo>
                  <a:lnTo>
                    <a:pt x="22269" y="185477"/>
                  </a:lnTo>
                  <a:lnTo>
                    <a:pt x="25709" y="170773"/>
                  </a:lnTo>
                  <a:lnTo>
                    <a:pt x="29173" y="156746"/>
                  </a:lnTo>
                  <a:lnTo>
                    <a:pt x="32647" y="143489"/>
                  </a:lnTo>
                  <a:lnTo>
                    <a:pt x="35963" y="130603"/>
                  </a:lnTo>
                  <a:lnTo>
                    <a:pt x="38811" y="117337"/>
                  </a:lnTo>
                  <a:lnTo>
                    <a:pt x="41058" y="103296"/>
                  </a:lnTo>
                  <a:lnTo>
                    <a:pt x="42736" y="88592"/>
                  </a:lnTo>
                  <a:lnTo>
                    <a:pt x="43945" y="73641"/>
                  </a:lnTo>
                  <a:lnTo>
                    <a:pt x="44796" y="58748"/>
                  </a:lnTo>
                  <a:lnTo>
                    <a:pt x="45387" y="44630"/>
                  </a:lnTo>
                  <a:lnTo>
                    <a:pt x="45855" y="31101"/>
                  </a:lnTo>
                  <a:lnTo>
                    <a:pt x="46246" y="16977"/>
                  </a:lnTo>
                  <a:lnTo>
                    <a:pt x="466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1739" y="2579481"/>
            <a:ext cx="428956" cy="642240"/>
            <a:chOff x="381739" y="2579481"/>
            <a:chExt cx="428956" cy="642240"/>
          </a:xfrm>
        </p:grpSpPr>
        <p:sp>
          <p:nvSpPr>
            <p:cNvPr id="11" name="Freeform 10"/>
            <p:cNvSpPr/>
            <p:nvPr/>
          </p:nvSpPr>
          <p:spPr>
            <a:xfrm>
              <a:off x="381739" y="2779523"/>
              <a:ext cx="18344" cy="389555"/>
            </a:xfrm>
            <a:custGeom>
              <a:avLst/>
              <a:gdLst/>
              <a:ahLst/>
              <a:cxnLst/>
              <a:rect l="0" t="0" r="0" b="0"/>
              <a:pathLst>
                <a:path w="18344" h="389555">
                  <a:moveTo>
                    <a:pt x="7815" y="0"/>
                  </a:moveTo>
                  <a:lnTo>
                    <a:pt x="4948" y="14736"/>
                  </a:lnTo>
                  <a:lnTo>
                    <a:pt x="2806" y="29287"/>
                  </a:lnTo>
                  <a:lnTo>
                    <a:pt x="1208" y="45072"/>
                  </a:lnTo>
                  <a:lnTo>
                    <a:pt x="200" y="61788"/>
                  </a:lnTo>
                  <a:lnTo>
                    <a:pt x="0" y="78633"/>
                  </a:lnTo>
                  <a:lnTo>
                    <a:pt x="651" y="95113"/>
                  </a:lnTo>
                  <a:lnTo>
                    <a:pt x="1889" y="111076"/>
                  </a:lnTo>
                  <a:lnTo>
                    <a:pt x="3253" y="126546"/>
                  </a:lnTo>
                  <a:lnTo>
                    <a:pt x="4467" y="141614"/>
                  </a:lnTo>
                  <a:lnTo>
                    <a:pt x="5602" y="156375"/>
                  </a:lnTo>
                  <a:lnTo>
                    <a:pt x="6970" y="170913"/>
                  </a:lnTo>
                  <a:lnTo>
                    <a:pt x="8738" y="185293"/>
                  </a:lnTo>
                  <a:lnTo>
                    <a:pt x="10755" y="199563"/>
                  </a:lnTo>
                  <a:lnTo>
                    <a:pt x="12657" y="213759"/>
                  </a:lnTo>
                  <a:lnTo>
                    <a:pt x="14233" y="227912"/>
                  </a:lnTo>
                  <a:lnTo>
                    <a:pt x="15443" y="242366"/>
                  </a:lnTo>
                  <a:lnTo>
                    <a:pt x="16331" y="257749"/>
                  </a:lnTo>
                  <a:lnTo>
                    <a:pt x="16963" y="274316"/>
                  </a:lnTo>
                  <a:lnTo>
                    <a:pt x="17404" y="291681"/>
                  </a:lnTo>
                  <a:lnTo>
                    <a:pt x="17708" y="309029"/>
                  </a:lnTo>
                  <a:lnTo>
                    <a:pt x="17915" y="325864"/>
                  </a:lnTo>
                  <a:lnTo>
                    <a:pt x="18056" y="341457"/>
                  </a:lnTo>
                  <a:lnTo>
                    <a:pt x="18166" y="356217"/>
                  </a:lnTo>
                  <a:lnTo>
                    <a:pt x="18256" y="371435"/>
                  </a:lnTo>
                  <a:lnTo>
                    <a:pt x="1834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36994" y="257948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8124" y="8869"/>
                  </a:lnTo>
                  <a:lnTo>
                    <a:pt x="15341" y="17856"/>
                  </a:lnTo>
                  <a:lnTo>
                    <a:pt x="12451" y="27851"/>
                  </a:lnTo>
                  <a:lnTo>
                    <a:pt x="9756" y="38831"/>
                  </a:lnTo>
                  <a:lnTo>
                    <a:pt x="7888" y="50643"/>
                  </a:lnTo>
                  <a:lnTo>
                    <a:pt x="7126" y="63101"/>
                  </a:lnTo>
                  <a:lnTo>
                    <a:pt x="7266" y="76039"/>
                  </a:lnTo>
                  <a:lnTo>
                    <a:pt x="7819" y="89320"/>
                  </a:lnTo>
                  <a:lnTo>
                    <a:pt x="8445" y="102837"/>
                  </a:lnTo>
                  <a:lnTo>
                    <a:pt x="8828" y="116353"/>
                  </a:lnTo>
                  <a:lnTo>
                    <a:pt x="8620" y="129506"/>
                  </a:lnTo>
                  <a:lnTo>
                    <a:pt x="7699" y="142119"/>
                  </a:lnTo>
                  <a:lnTo>
                    <a:pt x="6273" y="153746"/>
                  </a:lnTo>
                  <a:lnTo>
                    <a:pt x="4638" y="164736"/>
                  </a:lnTo>
                  <a:lnTo>
                    <a:pt x="2647" y="17605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1709" y="286375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67317" y="67"/>
                  </a:lnTo>
                  <a:lnTo>
                    <a:pt x="156828" y="707"/>
                  </a:lnTo>
                  <a:lnTo>
                    <a:pt x="146522" y="2004"/>
                  </a:lnTo>
                  <a:lnTo>
                    <a:pt x="136048" y="3863"/>
                  </a:lnTo>
                  <a:lnTo>
                    <a:pt x="125056" y="6180"/>
                  </a:lnTo>
                  <a:lnTo>
                    <a:pt x="113413" y="8842"/>
                  </a:lnTo>
                  <a:lnTo>
                    <a:pt x="101159" y="11593"/>
                  </a:lnTo>
                  <a:lnTo>
                    <a:pt x="88404" y="14051"/>
                  </a:lnTo>
                  <a:lnTo>
                    <a:pt x="75278" y="16038"/>
                  </a:lnTo>
                  <a:lnTo>
                    <a:pt x="62104" y="17742"/>
                  </a:lnTo>
                  <a:lnTo>
                    <a:pt x="47898" y="19896"/>
                  </a:lnTo>
                  <a:lnTo>
                    <a:pt x="29178" y="238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69633" y="3000621"/>
              <a:ext cx="9476" cy="221100"/>
            </a:xfrm>
            <a:custGeom>
              <a:avLst/>
              <a:gdLst/>
              <a:ahLst/>
              <a:cxnLst/>
              <a:rect l="0" t="0" r="0" b="0"/>
              <a:pathLst>
                <a:path w="9476" h="221100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1" y="65176"/>
                  </a:lnTo>
                  <a:lnTo>
                    <a:pt x="0" y="79766"/>
                  </a:lnTo>
                  <a:lnTo>
                    <a:pt x="364" y="94695"/>
                  </a:lnTo>
                  <a:lnTo>
                    <a:pt x="1419" y="109620"/>
                  </a:lnTo>
                  <a:lnTo>
                    <a:pt x="2941" y="124401"/>
                  </a:lnTo>
                  <a:lnTo>
                    <a:pt x="4501" y="139011"/>
                  </a:lnTo>
                  <a:lnTo>
                    <a:pt x="5845" y="153454"/>
                  </a:lnTo>
                  <a:lnTo>
                    <a:pt x="6900" y="167351"/>
                  </a:lnTo>
                  <a:lnTo>
                    <a:pt x="7797" y="181393"/>
                  </a:lnTo>
                  <a:lnTo>
                    <a:pt x="8611" y="197933"/>
                  </a:lnTo>
                  <a:lnTo>
                    <a:pt x="947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4115" y="2979564"/>
              <a:ext cx="134994" cy="169336"/>
            </a:xfrm>
            <a:custGeom>
              <a:avLst/>
              <a:gdLst/>
              <a:ahLst/>
              <a:cxnLst/>
              <a:rect l="0" t="0" r="0" b="0"/>
              <a:pathLst>
                <a:path w="134994" h="169336">
                  <a:moveTo>
                    <a:pt x="134993" y="147399"/>
                  </a:moveTo>
                  <a:lnTo>
                    <a:pt x="126192" y="144667"/>
                  </a:lnTo>
                  <a:lnTo>
                    <a:pt x="117845" y="143805"/>
                  </a:lnTo>
                  <a:lnTo>
                    <a:pt x="109147" y="144791"/>
                  </a:lnTo>
                  <a:lnTo>
                    <a:pt x="100026" y="147157"/>
                  </a:lnTo>
                  <a:lnTo>
                    <a:pt x="90531" y="150293"/>
                  </a:lnTo>
                  <a:lnTo>
                    <a:pt x="80739" y="153775"/>
                  </a:lnTo>
                  <a:lnTo>
                    <a:pt x="70725" y="157382"/>
                  </a:lnTo>
                  <a:lnTo>
                    <a:pt x="60551" y="161016"/>
                  </a:lnTo>
                  <a:lnTo>
                    <a:pt x="50269" y="164623"/>
                  </a:lnTo>
                  <a:lnTo>
                    <a:pt x="40078" y="167704"/>
                  </a:lnTo>
                  <a:lnTo>
                    <a:pt x="30308" y="169335"/>
                  </a:lnTo>
                  <a:lnTo>
                    <a:pt x="21121" y="169119"/>
                  </a:lnTo>
                  <a:lnTo>
                    <a:pt x="12987" y="166667"/>
                  </a:lnTo>
                  <a:lnTo>
                    <a:pt x="6733" y="161365"/>
                  </a:lnTo>
                  <a:lnTo>
                    <a:pt x="2643" y="153168"/>
                  </a:lnTo>
                  <a:lnTo>
                    <a:pt x="524" y="142629"/>
                  </a:lnTo>
                  <a:lnTo>
                    <a:pt x="0" y="130591"/>
                  </a:lnTo>
                  <a:lnTo>
                    <a:pt x="676" y="117680"/>
                  </a:lnTo>
                  <a:lnTo>
                    <a:pt x="2057" y="103947"/>
                  </a:lnTo>
                  <a:lnTo>
                    <a:pt x="3581" y="88994"/>
                  </a:lnTo>
                  <a:lnTo>
                    <a:pt x="4928" y="72703"/>
                  </a:lnTo>
                  <a:lnTo>
                    <a:pt x="6001" y="56124"/>
                  </a:lnTo>
                  <a:lnTo>
                    <a:pt x="6918" y="39671"/>
                  </a:lnTo>
                  <a:lnTo>
                    <a:pt x="7756" y="21900"/>
                  </a:lnTo>
                  <a:lnTo>
                    <a:pt x="86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1263419" y="1425920"/>
            <a:ext cx="815748" cy="300754"/>
          </a:xfrm>
          <a:custGeom>
            <a:avLst/>
            <a:gdLst/>
            <a:ahLst/>
            <a:cxnLst/>
            <a:rect l="0" t="0" r="0" b="0"/>
            <a:pathLst>
              <a:path w="815748" h="300754">
                <a:moveTo>
                  <a:pt x="0" y="163883"/>
                </a:moveTo>
                <a:lnTo>
                  <a:pt x="14602" y="161016"/>
                </a:lnTo>
                <a:lnTo>
                  <a:pt x="27873" y="158874"/>
                </a:lnTo>
                <a:lnTo>
                  <a:pt x="41075" y="157266"/>
                </a:lnTo>
                <a:lnTo>
                  <a:pt x="54416" y="155913"/>
                </a:lnTo>
                <a:lnTo>
                  <a:pt x="67925" y="154416"/>
                </a:lnTo>
                <a:lnTo>
                  <a:pt x="81578" y="152570"/>
                </a:lnTo>
                <a:lnTo>
                  <a:pt x="95345" y="150503"/>
                </a:lnTo>
                <a:lnTo>
                  <a:pt x="109194" y="148570"/>
                </a:lnTo>
                <a:lnTo>
                  <a:pt x="123107" y="146974"/>
                </a:lnTo>
                <a:lnTo>
                  <a:pt x="137230" y="145751"/>
                </a:lnTo>
                <a:lnTo>
                  <a:pt x="151856" y="144855"/>
                </a:lnTo>
                <a:lnTo>
                  <a:pt x="167107" y="144217"/>
                </a:lnTo>
                <a:lnTo>
                  <a:pt x="182944" y="143773"/>
                </a:lnTo>
                <a:lnTo>
                  <a:pt x="199260" y="143467"/>
                </a:lnTo>
                <a:lnTo>
                  <a:pt x="215942" y="143253"/>
                </a:lnTo>
                <a:lnTo>
                  <a:pt x="232890" y="142939"/>
                </a:lnTo>
                <a:lnTo>
                  <a:pt x="250027" y="142195"/>
                </a:lnTo>
                <a:lnTo>
                  <a:pt x="267296" y="140881"/>
                </a:lnTo>
                <a:lnTo>
                  <a:pt x="284655" y="139186"/>
                </a:lnTo>
                <a:lnTo>
                  <a:pt x="302075" y="137509"/>
                </a:lnTo>
                <a:lnTo>
                  <a:pt x="319528" y="136082"/>
                </a:lnTo>
                <a:lnTo>
                  <a:pt x="336673" y="134803"/>
                </a:lnTo>
                <a:lnTo>
                  <a:pt x="352885" y="133339"/>
                </a:lnTo>
                <a:lnTo>
                  <a:pt x="367910" y="131506"/>
                </a:lnTo>
                <a:lnTo>
                  <a:pt x="382135" y="129444"/>
                </a:lnTo>
                <a:lnTo>
                  <a:pt x="396374" y="127514"/>
                </a:lnTo>
                <a:lnTo>
                  <a:pt x="411109" y="125918"/>
                </a:lnTo>
                <a:lnTo>
                  <a:pt x="426466" y="124695"/>
                </a:lnTo>
                <a:lnTo>
                  <a:pt x="442394" y="123798"/>
                </a:lnTo>
                <a:lnTo>
                  <a:pt x="458783" y="123161"/>
                </a:lnTo>
                <a:lnTo>
                  <a:pt x="475519" y="122716"/>
                </a:lnTo>
                <a:lnTo>
                  <a:pt x="492506" y="122410"/>
                </a:lnTo>
                <a:lnTo>
                  <a:pt x="509671" y="122201"/>
                </a:lnTo>
                <a:lnTo>
                  <a:pt x="526959" y="122059"/>
                </a:lnTo>
                <a:lnTo>
                  <a:pt x="544330" y="121963"/>
                </a:lnTo>
                <a:lnTo>
                  <a:pt x="561755" y="121899"/>
                </a:lnTo>
                <a:lnTo>
                  <a:pt x="579051" y="121856"/>
                </a:lnTo>
                <a:lnTo>
                  <a:pt x="595897" y="121827"/>
                </a:lnTo>
                <a:lnTo>
                  <a:pt x="612155" y="121808"/>
                </a:lnTo>
                <a:lnTo>
                  <a:pt x="627854" y="121795"/>
                </a:lnTo>
                <a:lnTo>
                  <a:pt x="643089" y="121786"/>
                </a:lnTo>
                <a:lnTo>
                  <a:pt x="657970" y="121780"/>
                </a:lnTo>
                <a:lnTo>
                  <a:pt x="672591" y="121776"/>
                </a:lnTo>
                <a:lnTo>
                  <a:pt x="687030" y="121774"/>
                </a:lnTo>
                <a:lnTo>
                  <a:pt x="701335" y="121777"/>
                </a:lnTo>
                <a:lnTo>
                  <a:pt x="715385" y="121948"/>
                </a:lnTo>
                <a:lnTo>
                  <a:pt x="728898" y="122596"/>
                </a:lnTo>
                <a:lnTo>
                  <a:pt x="741771" y="123844"/>
                </a:lnTo>
                <a:lnTo>
                  <a:pt x="754212" y="125496"/>
                </a:lnTo>
                <a:lnTo>
                  <a:pt x="766640" y="127144"/>
                </a:lnTo>
                <a:lnTo>
                  <a:pt x="779272" y="128533"/>
                </a:lnTo>
                <a:lnTo>
                  <a:pt x="791193" y="129080"/>
                </a:lnTo>
                <a:lnTo>
                  <a:pt x="800396" y="126927"/>
                </a:lnTo>
                <a:lnTo>
                  <a:pt x="805747" y="121524"/>
                </a:lnTo>
                <a:lnTo>
                  <a:pt x="807371" y="114879"/>
                </a:lnTo>
                <a:lnTo>
                  <a:pt x="806171" y="107908"/>
                </a:lnTo>
                <a:lnTo>
                  <a:pt x="803026" y="100862"/>
                </a:lnTo>
                <a:lnTo>
                  <a:pt x="798578" y="93806"/>
                </a:lnTo>
                <a:lnTo>
                  <a:pt x="793262" y="86755"/>
                </a:lnTo>
                <a:lnTo>
                  <a:pt x="787204" y="79712"/>
                </a:lnTo>
                <a:lnTo>
                  <a:pt x="780291" y="72675"/>
                </a:lnTo>
                <a:lnTo>
                  <a:pt x="772520" y="65644"/>
                </a:lnTo>
                <a:lnTo>
                  <a:pt x="764010" y="58616"/>
                </a:lnTo>
                <a:lnTo>
                  <a:pt x="754917" y="51591"/>
                </a:lnTo>
                <a:lnTo>
                  <a:pt x="745390" y="44568"/>
                </a:lnTo>
                <a:lnTo>
                  <a:pt x="735551" y="37546"/>
                </a:lnTo>
                <a:lnTo>
                  <a:pt x="725493" y="30525"/>
                </a:lnTo>
                <a:lnTo>
                  <a:pt x="715284" y="23510"/>
                </a:lnTo>
                <a:lnTo>
                  <a:pt x="704971" y="16663"/>
                </a:lnTo>
                <a:lnTo>
                  <a:pt x="694587" y="10291"/>
                </a:lnTo>
                <a:lnTo>
                  <a:pt x="684227" y="4560"/>
                </a:lnTo>
                <a:lnTo>
                  <a:pt x="676391" y="669"/>
                </a:lnTo>
                <a:lnTo>
                  <a:pt x="674218" y="0"/>
                </a:lnTo>
                <a:lnTo>
                  <a:pt x="676742" y="1904"/>
                </a:lnTo>
                <a:lnTo>
                  <a:pt x="682326" y="5547"/>
                </a:lnTo>
                <a:lnTo>
                  <a:pt x="689955" y="10338"/>
                </a:lnTo>
                <a:lnTo>
                  <a:pt x="699203" y="15883"/>
                </a:lnTo>
                <a:lnTo>
                  <a:pt x="709755" y="21926"/>
                </a:lnTo>
                <a:lnTo>
                  <a:pt x="721149" y="28298"/>
                </a:lnTo>
                <a:lnTo>
                  <a:pt x="732817" y="34887"/>
                </a:lnTo>
                <a:lnTo>
                  <a:pt x="744411" y="41620"/>
                </a:lnTo>
                <a:lnTo>
                  <a:pt x="755642" y="48449"/>
                </a:lnTo>
                <a:lnTo>
                  <a:pt x="766187" y="55341"/>
                </a:lnTo>
                <a:lnTo>
                  <a:pt x="775945" y="62276"/>
                </a:lnTo>
                <a:lnTo>
                  <a:pt x="784991" y="69238"/>
                </a:lnTo>
                <a:lnTo>
                  <a:pt x="793461" y="76220"/>
                </a:lnTo>
                <a:lnTo>
                  <a:pt x="801478" y="83214"/>
                </a:lnTo>
                <a:lnTo>
                  <a:pt x="808508" y="90216"/>
                </a:lnTo>
                <a:lnTo>
                  <a:pt x="813415" y="97224"/>
                </a:lnTo>
                <a:lnTo>
                  <a:pt x="815747" y="104236"/>
                </a:lnTo>
                <a:lnTo>
                  <a:pt x="815684" y="111250"/>
                </a:lnTo>
                <a:lnTo>
                  <a:pt x="813666" y="118266"/>
                </a:lnTo>
                <a:lnTo>
                  <a:pt x="810160" y="125287"/>
                </a:lnTo>
                <a:lnTo>
                  <a:pt x="805573" y="132478"/>
                </a:lnTo>
                <a:lnTo>
                  <a:pt x="800218" y="140144"/>
                </a:lnTo>
                <a:lnTo>
                  <a:pt x="794326" y="148416"/>
                </a:lnTo>
                <a:lnTo>
                  <a:pt x="787899" y="157260"/>
                </a:lnTo>
                <a:lnTo>
                  <a:pt x="780747" y="166575"/>
                </a:lnTo>
                <a:lnTo>
                  <a:pt x="772826" y="176245"/>
                </a:lnTo>
                <a:lnTo>
                  <a:pt x="764386" y="186009"/>
                </a:lnTo>
                <a:lnTo>
                  <a:pt x="755874" y="195485"/>
                </a:lnTo>
                <a:lnTo>
                  <a:pt x="747552" y="204489"/>
                </a:lnTo>
                <a:lnTo>
                  <a:pt x="739336" y="213178"/>
                </a:lnTo>
                <a:lnTo>
                  <a:pt x="730907" y="221933"/>
                </a:lnTo>
                <a:lnTo>
                  <a:pt x="722088" y="230974"/>
                </a:lnTo>
                <a:lnTo>
                  <a:pt x="712859" y="240354"/>
                </a:lnTo>
                <a:lnTo>
                  <a:pt x="703278" y="250037"/>
                </a:lnTo>
                <a:lnTo>
                  <a:pt x="693435" y="259948"/>
                </a:lnTo>
                <a:lnTo>
                  <a:pt x="683856" y="269572"/>
                </a:lnTo>
                <a:lnTo>
                  <a:pt x="674554" y="278909"/>
                </a:lnTo>
                <a:lnTo>
                  <a:pt x="664714" y="288779"/>
                </a:lnTo>
                <a:lnTo>
                  <a:pt x="652767" y="3007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421554" y="1116020"/>
            <a:ext cx="717194" cy="696035"/>
            <a:chOff x="2421554" y="1116020"/>
            <a:chExt cx="717194" cy="696035"/>
          </a:xfrm>
        </p:grpSpPr>
        <p:sp>
          <p:nvSpPr>
            <p:cNvPr id="18" name="Freeform 17"/>
            <p:cNvSpPr/>
            <p:nvPr/>
          </p:nvSpPr>
          <p:spPr>
            <a:xfrm>
              <a:off x="2421554" y="1242362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72" y="85870"/>
                  </a:lnTo>
                  <a:lnTo>
                    <a:pt x="8043" y="101246"/>
                  </a:lnTo>
                  <a:lnTo>
                    <a:pt x="9502" y="115784"/>
                  </a:lnTo>
                  <a:lnTo>
                    <a:pt x="11330" y="129409"/>
                  </a:lnTo>
                  <a:lnTo>
                    <a:pt x="13388" y="142387"/>
                  </a:lnTo>
                  <a:lnTo>
                    <a:pt x="15316" y="155188"/>
                  </a:lnTo>
                  <a:lnTo>
                    <a:pt x="16911" y="168107"/>
                  </a:lnTo>
                  <a:lnTo>
                    <a:pt x="18133" y="181245"/>
                  </a:lnTo>
                  <a:lnTo>
                    <a:pt x="19029" y="194605"/>
                  </a:lnTo>
                  <a:lnTo>
                    <a:pt x="19671" y="208167"/>
                  </a:lnTo>
                  <a:lnTo>
                    <a:pt x="20288" y="222378"/>
                  </a:lnTo>
                  <a:lnTo>
                    <a:pt x="21242" y="238121"/>
                  </a:lnTo>
                  <a:lnTo>
                    <a:pt x="22700" y="255754"/>
                  </a:lnTo>
                  <a:lnTo>
                    <a:pt x="24494" y="275157"/>
                  </a:lnTo>
                  <a:lnTo>
                    <a:pt x="26238" y="296008"/>
                  </a:lnTo>
                  <a:lnTo>
                    <a:pt x="27705" y="317959"/>
                  </a:lnTo>
                  <a:lnTo>
                    <a:pt x="28841" y="340545"/>
                  </a:lnTo>
                  <a:lnTo>
                    <a:pt x="29678" y="363225"/>
                  </a:lnTo>
                  <a:lnTo>
                    <a:pt x="30275" y="385692"/>
                  </a:lnTo>
                  <a:lnTo>
                    <a:pt x="30693" y="407691"/>
                  </a:lnTo>
                  <a:lnTo>
                    <a:pt x="30981" y="428929"/>
                  </a:lnTo>
                  <a:lnTo>
                    <a:pt x="31178" y="449315"/>
                  </a:lnTo>
                  <a:lnTo>
                    <a:pt x="31311" y="468570"/>
                  </a:lnTo>
                  <a:lnTo>
                    <a:pt x="31417" y="488231"/>
                  </a:lnTo>
                  <a:lnTo>
                    <a:pt x="31503" y="512262"/>
                  </a:lnTo>
                  <a:lnTo>
                    <a:pt x="31585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37450" y="1137077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9" y="43074"/>
                  </a:lnTo>
                  <a:lnTo>
                    <a:pt x="10529" y="58102"/>
                  </a:lnTo>
                  <a:lnTo>
                    <a:pt x="10529" y="73279"/>
                  </a:lnTo>
                  <a:lnTo>
                    <a:pt x="10529" y="88346"/>
                  </a:lnTo>
                  <a:lnTo>
                    <a:pt x="10529" y="103210"/>
                  </a:lnTo>
                  <a:lnTo>
                    <a:pt x="10529" y="117870"/>
                  </a:lnTo>
                  <a:lnTo>
                    <a:pt x="10529" y="132358"/>
                  </a:lnTo>
                  <a:lnTo>
                    <a:pt x="10529" y="146714"/>
                  </a:lnTo>
                  <a:lnTo>
                    <a:pt x="10529" y="160972"/>
                  </a:lnTo>
                  <a:lnTo>
                    <a:pt x="10524" y="175152"/>
                  </a:lnTo>
                  <a:lnTo>
                    <a:pt x="10322" y="189054"/>
                  </a:lnTo>
                  <a:lnTo>
                    <a:pt x="9421" y="203837"/>
                  </a:lnTo>
                  <a:lnTo>
                    <a:pt x="6623" y="22303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28669" y="1116020"/>
              <a:ext cx="98254" cy="165476"/>
            </a:xfrm>
            <a:custGeom>
              <a:avLst/>
              <a:gdLst/>
              <a:ahLst/>
              <a:cxnLst/>
              <a:rect l="0" t="0" r="0" b="0"/>
              <a:pathLst>
                <a:path w="98254" h="165476">
                  <a:moveTo>
                    <a:pt x="98253" y="115814"/>
                  </a:moveTo>
                  <a:lnTo>
                    <a:pt x="89519" y="118814"/>
                  </a:lnTo>
                  <a:lnTo>
                    <a:pt x="81812" y="122237"/>
                  </a:lnTo>
                  <a:lnTo>
                    <a:pt x="74410" y="126433"/>
                  </a:lnTo>
                  <a:lnTo>
                    <a:pt x="67149" y="131333"/>
                  </a:lnTo>
                  <a:lnTo>
                    <a:pt x="59970" y="136814"/>
                  </a:lnTo>
                  <a:lnTo>
                    <a:pt x="52840" y="142740"/>
                  </a:lnTo>
                  <a:lnTo>
                    <a:pt x="45577" y="148829"/>
                  </a:lnTo>
                  <a:lnTo>
                    <a:pt x="37862" y="154679"/>
                  </a:lnTo>
                  <a:lnTo>
                    <a:pt x="29572" y="160068"/>
                  </a:lnTo>
                  <a:lnTo>
                    <a:pt x="21224" y="164157"/>
                  </a:lnTo>
                  <a:lnTo>
                    <a:pt x="13839" y="165475"/>
                  </a:lnTo>
                  <a:lnTo>
                    <a:pt x="7919" y="163468"/>
                  </a:lnTo>
                  <a:lnTo>
                    <a:pt x="3625" y="158541"/>
                  </a:lnTo>
                  <a:lnTo>
                    <a:pt x="1035" y="151572"/>
                  </a:lnTo>
                  <a:lnTo>
                    <a:pt x="0" y="143288"/>
                  </a:lnTo>
                  <a:lnTo>
                    <a:pt x="237" y="133850"/>
                  </a:lnTo>
                  <a:lnTo>
                    <a:pt x="1442" y="122948"/>
                  </a:lnTo>
                  <a:lnTo>
                    <a:pt x="3355" y="110520"/>
                  </a:lnTo>
                  <a:lnTo>
                    <a:pt x="5771" y="97076"/>
                  </a:lnTo>
                  <a:lnTo>
                    <a:pt x="8537" y="83507"/>
                  </a:lnTo>
                  <a:lnTo>
                    <a:pt x="11543" y="70346"/>
                  </a:lnTo>
                  <a:lnTo>
                    <a:pt x="14754" y="57817"/>
                  </a:lnTo>
                  <a:lnTo>
                    <a:pt x="18615" y="44569"/>
                  </a:lnTo>
                  <a:lnTo>
                    <a:pt x="24582" y="27211"/>
                  </a:lnTo>
                  <a:lnTo>
                    <a:pt x="350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58466" y="1484518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93591" y="0"/>
                  </a:lnTo>
                  <a:lnTo>
                    <a:pt x="282462" y="0"/>
                  </a:lnTo>
                  <a:lnTo>
                    <a:pt x="270864" y="0"/>
                  </a:lnTo>
                  <a:lnTo>
                    <a:pt x="258703" y="0"/>
                  </a:lnTo>
                  <a:lnTo>
                    <a:pt x="246043" y="0"/>
                  </a:lnTo>
                  <a:lnTo>
                    <a:pt x="232987" y="0"/>
                  </a:lnTo>
                  <a:lnTo>
                    <a:pt x="219635" y="0"/>
                  </a:lnTo>
                  <a:lnTo>
                    <a:pt x="206070" y="0"/>
                  </a:lnTo>
                  <a:lnTo>
                    <a:pt x="192354" y="4"/>
                  </a:lnTo>
                  <a:lnTo>
                    <a:pt x="178535" y="177"/>
                  </a:lnTo>
                  <a:lnTo>
                    <a:pt x="164645" y="825"/>
                  </a:lnTo>
                  <a:lnTo>
                    <a:pt x="150702" y="2074"/>
                  </a:lnTo>
                  <a:lnTo>
                    <a:pt x="136558" y="3727"/>
                  </a:lnTo>
                  <a:lnTo>
                    <a:pt x="121917" y="5375"/>
                  </a:lnTo>
                  <a:lnTo>
                    <a:pt x="106660" y="6778"/>
                  </a:lnTo>
                  <a:lnTo>
                    <a:pt x="90989" y="7871"/>
                  </a:lnTo>
                  <a:lnTo>
                    <a:pt x="75316" y="8679"/>
                  </a:lnTo>
                  <a:lnTo>
                    <a:pt x="59903" y="9257"/>
                  </a:lnTo>
                  <a:lnTo>
                    <a:pt x="45418" y="9662"/>
                  </a:lnTo>
                  <a:lnTo>
                    <a:pt x="31595" y="9986"/>
                  </a:lnTo>
                  <a:lnTo>
                    <a:pt x="17223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42694" y="161086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2" y="29850"/>
                  </a:lnTo>
                  <a:lnTo>
                    <a:pt x="7792" y="42517"/>
                  </a:lnTo>
                  <a:lnTo>
                    <a:pt x="8641" y="55997"/>
                  </a:lnTo>
                  <a:lnTo>
                    <a:pt x="9238" y="69868"/>
                  </a:lnTo>
                  <a:lnTo>
                    <a:pt x="9653" y="83904"/>
                  </a:lnTo>
                  <a:lnTo>
                    <a:pt x="9937" y="97996"/>
                  </a:lnTo>
                  <a:lnTo>
                    <a:pt x="10130" y="112088"/>
                  </a:lnTo>
                  <a:lnTo>
                    <a:pt x="10261" y="125942"/>
                  </a:lnTo>
                  <a:lnTo>
                    <a:pt x="10364" y="140695"/>
                  </a:lnTo>
                  <a:lnTo>
                    <a:pt x="10448" y="159877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42340" y="1579274"/>
              <a:ext cx="196408" cy="232781"/>
            </a:xfrm>
            <a:custGeom>
              <a:avLst/>
              <a:gdLst/>
              <a:ahLst/>
              <a:cxnLst/>
              <a:rect l="0" t="0" r="0" b="0"/>
              <a:pathLst>
                <a:path w="196408" h="232781">
                  <a:moveTo>
                    <a:pt x="89867" y="10529"/>
                  </a:moveTo>
                  <a:lnTo>
                    <a:pt x="81133" y="13597"/>
                  </a:lnTo>
                  <a:lnTo>
                    <a:pt x="73426" y="17659"/>
                  </a:lnTo>
                  <a:lnTo>
                    <a:pt x="66019" y="23147"/>
                  </a:lnTo>
                  <a:lnTo>
                    <a:pt x="58586" y="29734"/>
                  </a:lnTo>
                  <a:lnTo>
                    <a:pt x="50759" y="36884"/>
                  </a:lnTo>
                  <a:lnTo>
                    <a:pt x="42389" y="44237"/>
                  </a:lnTo>
                  <a:lnTo>
                    <a:pt x="33819" y="51942"/>
                  </a:lnTo>
                  <a:lnTo>
                    <a:pt x="25752" y="60548"/>
                  </a:lnTo>
                  <a:lnTo>
                    <a:pt x="18556" y="70298"/>
                  </a:lnTo>
                  <a:lnTo>
                    <a:pt x="12421" y="81133"/>
                  </a:lnTo>
                  <a:lnTo>
                    <a:pt x="7525" y="92863"/>
                  </a:lnTo>
                  <a:lnTo>
                    <a:pt x="3832" y="105272"/>
                  </a:lnTo>
                  <a:lnTo>
                    <a:pt x="1319" y="118011"/>
                  </a:lnTo>
                  <a:lnTo>
                    <a:pt x="65" y="130629"/>
                  </a:lnTo>
                  <a:lnTo>
                    <a:pt x="0" y="142885"/>
                  </a:lnTo>
                  <a:lnTo>
                    <a:pt x="1090" y="154570"/>
                  </a:lnTo>
                  <a:lnTo>
                    <a:pt x="3415" y="165424"/>
                  </a:lnTo>
                  <a:lnTo>
                    <a:pt x="6909" y="175392"/>
                  </a:lnTo>
                  <a:lnTo>
                    <a:pt x="11543" y="184579"/>
                  </a:lnTo>
                  <a:lnTo>
                    <a:pt x="17402" y="193144"/>
                  </a:lnTo>
                  <a:lnTo>
                    <a:pt x="24422" y="201239"/>
                  </a:lnTo>
                  <a:lnTo>
                    <a:pt x="32577" y="208830"/>
                  </a:lnTo>
                  <a:lnTo>
                    <a:pt x="41953" y="215710"/>
                  </a:lnTo>
                  <a:lnTo>
                    <a:pt x="52479" y="221812"/>
                  </a:lnTo>
                  <a:lnTo>
                    <a:pt x="63801" y="226893"/>
                  </a:lnTo>
                  <a:lnTo>
                    <a:pt x="75392" y="230476"/>
                  </a:lnTo>
                  <a:lnTo>
                    <a:pt x="86922" y="232433"/>
                  </a:lnTo>
                  <a:lnTo>
                    <a:pt x="98103" y="232780"/>
                  </a:lnTo>
                  <a:lnTo>
                    <a:pt x="108612" y="231501"/>
                  </a:lnTo>
                  <a:lnTo>
                    <a:pt x="118345" y="228752"/>
                  </a:lnTo>
                  <a:lnTo>
                    <a:pt x="127372" y="224806"/>
                  </a:lnTo>
                  <a:lnTo>
                    <a:pt x="135830" y="219950"/>
                  </a:lnTo>
                  <a:lnTo>
                    <a:pt x="143857" y="214420"/>
                  </a:lnTo>
                  <a:lnTo>
                    <a:pt x="151573" y="208082"/>
                  </a:lnTo>
                  <a:lnTo>
                    <a:pt x="159069" y="200464"/>
                  </a:lnTo>
                  <a:lnTo>
                    <a:pt x="166407" y="191410"/>
                  </a:lnTo>
                  <a:lnTo>
                    <a:pt x="173472" y="181058"/>
                  </a:lnTo>
                  <a:lnTo>
                    <a:pt x="179989" y="169660"/>
                  </a:lnTo>
                  <a:lnTo>
                    <a:pt x="185845" y="157472"/>
                  </a:lnTo>
                  <a:lnTo>
                    <a:pt x="190759" y="144713"/>
                  </a:lnTo>
                  <a:lnTo>
                    <a:pt x="194229" y="131549"/>
                  </a:lnTo>
                  <a:lnTo>
                    <a:pt x="196111" y="118109"/>
                  </a:lnTo>
                  <a:lnTo>
                    <a:pt x="196407" y="104645"/>
                  </a:lnTo>
                  <a:lnTo>
                    <a:pt x="195094" y="91525"/>
                  </a:lnTo>
                  <a:lnTo>
                    <a:pt x="192323" y="78926"/>
                  </a:lnTo>
                  <a:lnTo>
                    <a:pt x="188362" y="67008"/>
                  </a:lnTo>
                  <a:lnTo>
                    <a:pt x="183495" y="55996"/>
                  </a:lnTo>
                  <a:lnTo>
                    <a:pt x="177963" y="45926"/>
                  </a:lnTo>
                  <a:lnTo>
                    <a:pt x="171793" y="36841"/>
                  </a:lnTo>
                  <a:lnTo>
                    <a:pt x="164821" y="28877"/>
                  </a:lnTo>
                  <a:lnTo>
                    <a:pt x="157023" y="22003"/>
                  </a:lnTo>
                  <a:lnTo>
                    <a:pt x="148578" y="16199"/>
                  </a:lnTo>
                  <a:lnTo>
                    <a:pt x="138745" y="10968"/>
                  </a:lnTo>
                  <a:lnTo>
                    <a:pt x="124428" y="5850"/>
                  </a:lnTo>
                  <a:lnTo>
                    <a:pt x="1003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000207" y="105284"/>
            <a:ext cx="1810902" cy="559076"/>
            <a:chOff x="1000207" y="105284"/>
            <a:chExt cx="1810902" cy="559076"/>
          </a:xfrm>
        </p:grpSpPr>
        <p:sp>
          <p:nvSpPr>
            <p:cNvPr id="25" name="Freeform 24"/>
            <p:cNvSpPr/>
            <p:nvPr/>
          </p:nvSpPr>
          <p:spPr>
            <a:xfrm>
              <a:off x="1000207" y="330509"/>
              <a:ext cx="1208396" cy="227502"/>
            </a:xfrm>
            <a:custGeom>
              <a:avLst/>
              <a:gdLst/>
              <a:ahLst/>
              <a:cxnLst/>
              <a:rect l="0" t="0" r="0" b="0"/>
              <a:pathLst>
                <a:path w="1208396" h="227502">
                  <a:moveTo>
                    <a:pt x="0" y="111687"/>
                  </a:moveTo>
                  <a:lnTo>
                    <a:pt x="8935" y="114554"/>
                  </a:lnTo>
                  <a:lnTo>
                    <a:pt x="18562" y="116696"/>
                  </a:lnTo>
                  <a:lnTo>
                    <a:pt x="29850" y="118299"/>
                  </a:lnTo>
                  <a:lnTo>
                    <a:pt x="42517" y="119480"/>
                  </a:lnTo>
                  <a:lnTo>
                    <a:pt x="55997" y="120328"/>
                  </a:lnTo>
                  <a:lnTo>
                    <a:pt x="69868" y="120926"/>
                  </a:lnTo>
                  <a:lnTo>
                    <a:pt x="83904" y="121340"/>
                  </a:lnTo>
                  <a:lnTo>
                    <a:pt x="97996" y="121624"/>
                  </a:lnTo>
                  <a:lnTo>
                    <a:pt x="112101" y="121818"/>
                  </a:lnTo>
                  <a:lnTo>
                    <a:pt x="126368" y="121949"/>
                  </a:lnTo>
                  <a:lnTo>
                    <a:pt x="141098" y="122037"/>
                  </a:lnTo>
                  <a:lnTo>
                    <a:pt x="156422" y="122096"/>
                  </a:lnTo>
                  <a:lnTo>
                    <a:pt x="172309" y="122136"/>
                  </a:lnTo>
                  <a:lnTo>
                    <a:pt x="188660" y="122162"/>
                  </a:lnTo>
                  <a:lnTo>
                    <a:pt x="205370" y="122180"/>
                  </a:lnTo>
                  <a:lnTo>
                    <a:pt x="222506" y="122192"/>
                  </a:lnTo>
                  <a:lnTo>
                    <a:pt x="240302" y="122200"/>
                  </a:lnTo>
                  <a:lnTo>
                    <a:pt x="258831" y="122205"/>
                  </a:lnTo>
                  <a:lnTo>
                    <a:pt x="278021" y="122209"/>
                  </a:lnTo>
                  <a:lnTo>
                    <a:pt x="297741" y="122211"/>
                  </a:lnTo>
                  <a:lnTo>
                    <a:pt x="317847" y="122208"/>
                  </a:lnTo>
                  <a:lnTo>
                    <a:pt x="337739" y="122036"/>
                  </a:lnTo>
                  <a:lnTo>
                    <a:pt x="356409" y="121389"/>
                  </a:lnTo>
                  <a:lnTo>
                    <a:pt x="373419" y="120141"/>
                  </a:lnTo>
                  <a:lnTo>
                    <a:pt x="389315" y="118488"/>
                  </a:lnTo>
                  <a:lnTo>
                    <a:pt x="405291" y="116840"/>
                  </a:lnTo>
                  <a:lnTo>
                    <a:pt x="422048" y="115433"/>
                  </a:lnTo>
                  <a:lnTo>
                    <a:pt x="439765" y="114168"/>
                  </a:lnTo>
                  <a:lnTo>
                    <a:pt x="458357" y="112711"/>
                  </a:lnTo>
                  <a:lnTo>
                    <a:pt x="477648" y="110884"/>
                  </a:lnTo>
                  <a:lnTo>
                    <a:pt x="497299" y="108827"/>
                  </a:lnTo>
                  <a:lnTo>
                    <a:pt x="516856" y="106899"/>
                  </a:lnTo>
                  <a:lnTo>
                    <a:pt x="536074" y="105305"/>
                  </a:lnTo>
                  <a:lnTo>
                    <a:pt x="554738" y="104083"/>
                  </a:lnTo>
                  <a:lnTo>
                    <a:pt x="572584" y="103187"/>
                  </a:lnTo>
                  <a:lnTo>
                    <a:pt x="589561" y="102550"/>
                  </a:lnTo>
                  <a:lnTo>
                    <a:pt x="606099" y="102106"/>
                  </a:lnTo>
                  <a:lnTo>
                    <a:pt x="622971" y="101799"/>
                  </a:lnTo>
                  <a:lnTo>
                    <a:pt x="640577" y="101586"/>
                  </a:lnTo>
                  <a:lnTo>
                    <a:pt x="658489" y="101272"/>
                  </a:lnTo>
                  <a:lnTo>
                    <a:pt x="675681" y="100528"/>
                  </a:lnTo>
                  <a:lnTo>
                    <a:pt x="691629" y="99215"/>
                  </a:lnTo>
                  <a:lnTo>
                    <a:pt x="706777" y="97519"/>
                  </a:lnTo>
                  <a:lnTo>
                    <a:pt x="722236" y="95842"/>
                  </a:lnTo>
                  <a:lnTo>
                    <a:pt x="738639" y="94420"/>
                  </a:lnTo>
                  <a:lnTo>
                    <a:pt x="756115" y="93314"/>
                  </a:lnTo>
                  <a:lnTo>
                    <a:pt x="774544" y="92497"/>
                  </a:lnTo>
                  <a:lnTo>
                    <a:pt x="793730" y="91914"/>
                  </a:lnTo>
                  <a:lnTo>
                    <a:pt x="813480" y="91505"/>
                  </a:lnTo>
                  <a:lnTo>
                    <a:pt x="833637" y="91223"/>
                  </a:lnTo>
                  <a:lnTo>
                    <a:pt x="854079" y="91030"/>
                  </a:lnTo>
                  <a:lnTo>
                    <a:pt x="874719" y="90899"/>
                  </a:lnTo>
                  <a:lnTo>
                    <a:pt x="895495" y="90811"/>
                  </a:lnTo>
                  <a:lnTo>
                    <a:pt x="916358" y="90751"/>
                  </a:lnTo>
                  <a:lnTo>
                    <a:pt x="937115" y="90711"/>
                  </a:lnTo>
                  <a:lnTo>
                    <a:pt x="957439" y="90684"/>
                  </a:lnTo>
                  <a:lnTo>
                    <a:pt x="977186" y="90671"/>
                  </a:lnTo>
                  <a:lnTo>
                    <a:pt x="996379" y="90832"/>
                  </a:lnTo>
                  <a:lnTo>
                    <a:pt x="1015114" y="91472"/>
                  </a:lnTo>
                  <a:lnTo>
                    <a:pt x="1033494" y="92715"/>
                  </a:lnTo>
                  <a:lnTo>
                    <a:pt x="1051448" y="94365"/>
                  </a:lnTo>
                  <a:lnTo>
                    <a:pt x="1068745" y="96010"/>
                  </a:lnTo>
                  <a:lnTo>
                    <a:pt x="1085314" y="97412"/>
                  </a:lnTo>
                  <a:lnTo>
                    <a:pt x="1101391" y="98503"/>
                  </a:lnTo>
                  <a:lnTo>
                    <a:pt x="1117414" y="99311"/>
                  </a:lnTo>
                  <a:lnTo>
                    <a:pt x="1133610" y="99879"/>
                  </a:lnTo>
                  <a:lnTo>
                    <a:pt x="1148910" y="99919"/>
                  </a:lnTo>
                  <a:lnTo>
                    <a:pt x="1161137" y="98211"/>
                  </a:lnTo>
                  <a:lnTo>
                    <a:pt x="1168690" y="94278"/>
                  </a:lnTo>
                  <a:lnTo>
                    <a:pt x="1170829" y="89266"/>
                  </a:lnTo>
                  <a:lnTo>
                    <a:pt x="1168314" y="83687"/>
                  </a:lnTo>
                  <a:lnTo>
                    <a:pt x="1162286" y="77711"/>
                  </a:lnTo>
                  <a:lnTo>
                    <a:pt x="1153740" y="71437"/>
                  </a:lnTo>
                  <a:lnTo>
                    <a:pt x="1143442" y="64945"/>
                  </a:lnTo>
                  <a:lnTo>
                    <a:pt x="1132102" y="58460"/>
                  </a:lnTo>
                  <a:lnTo>
                    <a:pt x="1120413" y="52337"/>
                  </a:lnTo>
                  <a:lnTo>
                    <a:pt x="1108766" y="46735"/>
                  </a:lnTo>
                  <a:lnTo>
                    <a:pt x="1097147" y="41483"/>
                  </a:lnTo>
                  <a:lnTo>
                    <a:pt x="1085270" y="36189"/>
                  </a:lnTo>
                  <a:lnTo>
                    <a:pt x="1072982" y="30624"/>
                  </a:lnTo>
                  <a:lnTo>
                    <a:pt x="1060439" y="24732"/>
                  </a:lnTo>
                  <a:lnTo>
                    <a:pt x="1048010" y="18544"/>
                  </a:lnTo>
                  <a:lnTo>
                    <a:pt x="1035973" y="12130"/>
                  </a:lnTo>
                  <a:lnTo>
                    <a:pt x="1026785" y="5972"/>
                  </a:lnTo>
                  <a:lnTo>
                    <a:pt x="1023866" y="1532"/>
                  </a:lnTo>
                  <a:lnTo>
                    <a:pt x="1026959" y="0"/>
                  </a:lnTo>
                  <a:lnTo>
                    <a:pt x="1034601" y="1066"/>
                  </a:lnTo>
                  <a:lnTo>
                    <a:pt x="1045443" y="3877"/>
                  </a:lnTo>
                  <a:lnTo>
                    <a:pt x="1058478" y="7535"/>
                  </a:lnTo>
                  <a:lnTo>
                    <a:pt x="1072993" y="11489"/>
                  </a:lnTo>
                  <a:lnTo>
                    <a:pt x="1088340" y="15641"/>
                  </a:lnTo>
                  <a:lnTo>
                    <a:pt x="1103883" y="20201"/>
                  </a:lnTo>
                  <a:lnTo>
                    <a:pt x="1119261" y="25276"/>
                  </a:lnTo>
                  <a:lnTo>
                    <a:pt x="1134032" y="30841"/>
                  </a:lnTo>
                  <a:lnTo>
                    <a:pt x="1147583" y="36811"/>
                  </a:lnTo>
                  <a:lnTo>
                    <a:pt x="1159698" y="43091"/>
                  </a:lnTo>
                  <a:lnTo>
                    <a:pt x="1170496" y="49598"/>
                  </a:lnTo>
                  <a:lnTo>
                    <a:pt x="1180226" y="56266"/>
                  </a:lnTo>
                  <a:lnTo>
                    <a:pt x="1189134" y="63055"/>
                  </a:lnTo>
                  <a:lnTo>
                    <a:pt x="1196949" y="70258"/>
                  </a:lnTo>
                  <a:lnTo>
                    <a:pt x="1202923" y="78465"/>
                  </a:lnTo>
                  <a:lnTo>
                    <a:pt x="1206785" y="87903"/>
                  </a:lnTo>
                  <a:lnTo>
                    <a:pt x="1208395" y="98006"/>
                  </a:lnTo>
                  <a:lnTo>
                    <a:pt x="1207506" y="107640"/>
                  </a:lnTo>
                  <a:lnTo>
                    <a:pt x="1204237" y="116194"/>
                  </a:lnTo>
                  <a:lnTo>
                    <a:pt x="1198975" y="123731"/>
                  </a:lnTo>
                  <a:lnTo>
                    <a:pt x="1192172" y="130708"/>
                  </a:lnTo>
                  <a:lnTo>
                    <a:pt x="1184223" y="137474"/>
                  </a:lnTo>
                  <a:lnTo>
                    <a:pt x="1175127" y="144206"/>
                  </a:lnTo>
                  <a:lnTo>
                    <a:pt x="1164514" y="150973"/>
                  </a:lnTo>
                  <a:lnTo>
                    <a:pt x="1152308" y="157790"/>
                  </a:lnTo>
                  <a:lnTo>
                    <a:pt x="1139027" y="164489"/>
                  </a:lnTo>
                  <a:lnTo>
                    <a:pt x="1125575" y="170755"/>
                  </a:lnTo>
                  <a:lnTo>
                    <a:pt x="1112490" y="176451"/>
                  </a:lnTo>
                  <a:lnTo>
                    <a:pt x="1099943" y="181767"/>
                  </a:lnTo>
                  <a:lnTo>
                    <a:pt x="1087910" y="187103"/>
                  </a:lnTo>
                  <a:lnTo>
                    <a:pt x="1076314" y="192691"/>
                  </a:lnTo>
                  <a:lnTo>
                    <a:pt x="1065506" y="198479"/>
                  </a:lnTo>
                  <a:lnTo>
                    <a:pt x="1055222" y="204890"/>
                  </a:lnTo>
                  <a:lnTo>
                    <a:pt x="1044555" y="213608"/>
                  </a:lnTo>
                  <a:lnTo>
                    <a:pt x="1031793" y="227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74238" y="105284"/>
              <a:ext cx="113716" cy="178986"/>
            </a:xfrm>
            <a:custGeom>
              <a:avLst/>
              <a:gdLst/>
              <a:ahLst/>
              <a:cxnLst/>
              <a:rect l="0" t="0" r="0" b="0"/>
              <a:pathLst>
                <a:path w="113716" h="178986">
                  <a:moveTo>
                    <a:pt x="10529" y="0"/>
                  </a:moveTo>
                  <a:lnTo>
                    <a:pt x="22264" y="67"/>
                  </a:lnTo>
                  <a:lnTo>
                    <a:pt x="33393" y="708"/>
                  </a:lnTo>
                  <a:lnTo>
                    <a:pt x="44991" y="2000"/>
                  </a:lnTo>
                  <a:lnTo>
                    <a:pt x="57152" y="3687"/>
                  </a:lnTo>
                  <a:lnTo>
                    <a:pt x="69812" y="5355"/>
                  </a:lnTo>
                  <a:lnTo>
                    <a:pt x="82841" y="6782"/>
                  </a:lnTo>
                  <a:lnTo>
                    <a:pt x="95156" y="8398"/>
                  </a:lnTo>
                  <a:lnTo>
                    <a:pt x="104831" y="11154"/>
                  </a:lnTo>
                  <a:lnTo>
                    <a:pt x="111022" y="15488"/>
                  </a:lnTo>
                  <a:lnTo>
                    <a:pt x="113715" y="21198"/>
                  </a:lnTo>
                  <a:lnTo>
                    <a:pt x="113178" y="27719"/>
                  </a:lnTo>
                  <a:lnTo>
                    <a:pt x="109927" y="34625"/>
                  </a:lnTo>
                  <a:lnTo>
                    <a:pt x="104563" y="41684"/>
                  </a:lnTo>
                  <a:lnTo>
                    <a:pt x="97633" y="48789"/>
                  </a:lnTo>
                  <a:lnTo>
                    <a:pt x="89585" y="55899"/>
                  </a:lnTo>
                  <a:lnTo>
                    <a:pt x="80918" y="63163"/>
                  </a:lnTo>
                  <a:lnTo>
                    <a:pt x="72182" y="70885"/>
                  </a:lnTo>
                  <a:lnTo>
                    <a:pt x="63679" y="79193"/>
                  </a:lnTo>
                  <a:lnTo>
                    <a:pt x="55495" y="87893"/>
                  </a:lnTo>
                  <a:lnTo>
                    <a:pt x="47612" y="96580"/>
                  </a:lnTo>
                  <a:lnTo>
                    <a:pt x="39977" y="105020"/>
                  </a:lnTo>
                  <a:lnTo>
                    <a:pt x="32696" y="113314"/>
                  </a:lnTo>
                  <a:lnTo>
                    <a:pt x="26025" y="121796"/>
                  </a:lnTo>
                  <a:lnTo>
                    <a:pt x="20058" y="130641"/>
                  </a:lnTo>
                  <a:lnTo>
                    <a:pt x="14881" y="139611"/>
                  </a:lnTo>
                  <a:lnTo>
                    <a:pt x="10149" y="149115"/>
                  </a:lnTo>
                  <a:lnTo>
                    <a:pt x="5444" y="1611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90010" y="326784"/>
              <a:ext cx="221099" cy="10128"/>
            </a:xfrm>
            <a:custGeom>
              <a:avLst/>
              <a:gdLst/>
              <a:ahLst/>
              <a:cxnLst/>
              <a:rect l="0" t="0" r="0" b="0"/>
              <a:pathLst>
                <a:path w="221099" h="10128">
                  <a:moveTo>
                    <a:pt x="221098" y="10127"/>
                  </a:moveTo>
                  <a:lnTo>
                    <a:pt x="206563" y="10060"/>
                  </a:lnTo>
                  <a:lnTo>
                    <a:pt x="193933" y="9420"/>
                  </a:lnTo>
                  <a:lnTo>
                    <a:pt x="182024" y="8128"/>
                  </a:lnTo>
                  <a:lnTo>
                    <a:pt x="170369" y="6441"/>
                  </a:lnTo>
                  <a:lnTo>
                    <a:pt x="158528" y="4773"/>
                  </a:lnTo>
                  <a:lnTo>
                    <a:pt x="146288" y="3360"/>
                  </a:lnTo>
                  <a:lnTo>
                    <a:pt x="133619" y="2262"/>
                  </a:lnTo>
                  <a:lnTo>
                    <a:pt x="120581" y="1451"/>
                  </a:lnTo>
                  <a:lnTo>
                    <a:pt x="107252" y="872"/>
                  </a:lnTo>
                  <a:lnTo>
                    <a:pt x="93708" y="466"/>
                  </a:lnTo>
                  <a:lnTo>
                    <a:pt x="80009" y="186"/>
                  </a:lnTo>
                  <a:lnTo>
                    <a:pt x="66216" y="0"/>
                  </a:lnTo>
                  <a:lnTo>
                    <a:pt x="52776" y="71"/>
                  </a:lnTo>
                  <a:lnTo>
                    <a:pt x="39098" y="871"/>
                  </a:lnTo>
                  <a:lnTo>
                    <a:pt x="22863" y="3586"/>
                  </a:lnTo>
                  <a:lnTo>
                    <a:pt x="0" y="101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99841" y="378247"/>
              <a:ext cx="127040" cy="286113"/>
            </a:xfrm>
            <a:custGeom>
              <a:avLst/>
              <a:gdLst/>
              <a:ahLst/>
              <a:cxnLst/>
              <a:rect l="0" t="0" r="0" b="0"/>
              <a:pathLst>
                <a:path w="127040" h="286113">
                  <a:moveTo>
                    <a:pt x="127039" y="85006"/>
                  </a:moveTo>
                  <a:lnTo>
                    <a:pt x="121239" y="93808"/>
                  </a:lnTo>
                  <a:lnTo>
                    <a:pt x="116315" y="102154"/>
                  </a:lnTo>
                  <a:lnTo>
                    <a:pt x="111808" y="110853"/>
                  </a:lnTo>
                  <a:lnTo>
                    <a:pt x="107414" y="119974"/>
                  </a:lnTo>
                  <a:lnTo>
                    <a:pt x="102752" y="129469"/>
                  </a:lnTo>
                  <a:lnTo>
                    <a:pt x="97637" y="139257"/>
                  </a:lnTo>
                  <a:lnTo>
                    <a:pt x="92059" y="149098"/>
                  </a:lnTo>
                  <a:lnTo>
                    <a:pt x="86087" y="158623"/>
                  </a:lnTo>
                  <a:lnTo>
                    <a:pt x="79814" y="167665"/>
                  </a:lnTo>
                  <a:lnTo>
                    <a:pt x="73483" y="176550"/>
                  </a:lnTo>
                  <a:lnTo>
                    <a:pt x="67466" y="185968"/>
                  </a:lnTo>
                  <a:lnTo>
                    <a:pt x="61950" y="196272"/>
                  </a:lnTo>
                  <a:lnTo>
                    <a:pt x="57265" y="207483"/>
                  </a:lnTo>
                  <a:lnTo>
                    <a:pt x="53949" y="219467"/>
                  </a:lnTo>
                  <a:lnTo>
                    <a:pt x="52172" y="232041"/>
                  </a:lnTo>
                  <a:lnTo>
                    <a:pt x="51945" y="244723"/>
                  </a:lnTo>
                  <a:lnTo>
                    <a:pt x="53305" y="256769"/>
                  </a:lnTo>
                  <a:lnTo>
                    <a:pt x="56107" y="267809"/>
                  </a:lnTo>
                  <a:lnTo>
                    <a:pt x="60114" y="277176"/>
                  </a:lnTo>
                  <a:lnTo>
                    <a:pt x="65913" y="283482"/>
                  </a:lnTo>
                  <a:lnTo>
                    <a:pt x="73495" y="286112"/>
                  </a:lnTo>
                  <a:lnTo>
                    <a:pt x="81169" y="285709"/>
                  </a:lnTo>
                  <a:lnTo>
                    <a:pt x="88521" y="283136"/>
                  </a:lnTo>
                  <a:lnTo>
                    <a:pt x="95481" y="278919"/>
                  </a:lnTo>
                  <a:lnTo>
                    <a:pt x="101859" y="273236"/>
                  </a:lnTo>
                  <a:lnTo>
                    <a:pt x="107588" y="266282"/>
                  </a:lnTo>
                  <a:lnTo>
                    <a:pt x="112568" y="258147"/>
                  </a:lnTo>
                  <a:lnTo>
                    <a:pt x="116605" y="248770"/>
                  </a:lnTo>
                  <a:lnTo>
                    <a:pt x="119681" y="238238"/>
                  </a:lnTo>
                  <a:lnTo>
                    <a:pt x="121761" y="226909"/>
                  </a:lnTo>
                  <a:lnTo>
                    <a:pt x="122715" y="215312"/>
                  </a:lnTo>
                  <a:lnTo>
                    <a:pt x="122575" y="203776"/>
                  </a:lnTo>
                  <a:lnTo>
                    <a:pt x="121346" y="192592"/>
                  </a:lnTo>
                  <a:lnTo>
                    <a:pt x="118927" y="182081"/>
                  </a:lnTo>
                  <a:lnTo>
                    <a:pt x="115369" y="172346"/>
                  </a:lnTo>
                  <a:lnTo>
                    <a:pt x="110693" y="163317"/>
                  </a:lnTo>
                  <a:lnTo>
                    <a:pt x="104805" y="154859"/>
                  </a:lnTo>
                  <a:lnTo>
                    <a:pt x="97766" y="146835"/>
                  </a:lnTo>
                  <a:lnTo>
                    <a:pt x="89599" y="139292"/>
                  </a:lnTo>
                  <a:lnTo>
                    <a:pt x="80214" y="132444"/>
                  </a:lnTo>
                  <a:lnTo>
                    <a:pt x="69687" y="126350"/>
                  </a:lnTo>
                  <a:lnTo>
                    <a:pt x="58535" y="120765"/>
                  </a:lnTo>
                  <a:lnTo>
                    <a:pt x="47589" y="115247"/>
                  </a:lnTo>
                  <a:lnTo>
                    <a:pt x="37310" y="109527"/>
                  </a:lnTo>
                  <a:lnTo>
                    <a:pt x="27953" y="103362"/>
                  </a:lnTo>
                  <a:lnTo>
                    <a:pt x="19740" y="96458"/>
                  </a:lnTo>
                  <a:lnTo>
                    <a:pt x="12672" y="88734"/>
                  </a:lnTo>
                  <a:lnTo>
                    <a:pt x="6908" y="80275"/>
                  </a:lnTo>
                  <a:lnTo>
                    <a:pt x="2852" y="71226"/>
                  </a:lnTo>
                  <a:lnTo>
                    <a:pt x="569" y="61738"/>
                  </a:lnTo>
                  <a:lnTo>
                    <a:pt x="0" y="52097"/>
                  </a:lnTo>
                  <a:lnTo>
                    <a:pt x="1130" y="42706"/>
                  </a:lnTo>
                  <a:lnTo>
                    <a:pt x="3787" y="33767"/>
                  </a:lnTo>
                  <a:lnTo>
                    <a:pt x="8011" y="25461"/>
                  </a:lnTo>
                  <a:lnTo>
                    <a:pt x="14118" y="18028"/>
                  </a:lnTo>
                  <a:lnTo>
                    <a:pt x="22110" y="11519"/>
                  </a:lnTo>
                  <a:lnTo>
                    <a:pt x="31561" y="6148"/>
                  </a:lnTo>
                  <a:lnTo>
                    <a:pt x="41813" y="2362"/>
                  </a:lnTo>
                  <a:lnTo>
                    <a:pt x="52405" y="270"/>
                  </a:lnTo>
                  <a:lnTo>
                    <a:pt x="62938" y="0"/>
                  </a:lnTo>
                  <a:lnTo>
                    <a:pt x="73003" y="1863"/>
                  </a:lnTo>
                  <a:lnTo>
                    <a:pt x="82426" y="5826"/>
                  </a:lnTo>
                  <a:lnTo>
                    <a:pt x="90905" y="11740"/>
                  </a:lnTo>
                  <a:lnTo>
                    <a:pt x="97929" y="19522"/>
                  </a:lnTo>
                  <a:lnTo>
                    <a:pt x="103358" y="28921"/>
                  </a:lnTo>
                  <a:lnTo>
                    <a:pt x="107370" y="38999"/>
                  </a:lnTo>
                  <a:lnTo>
                    <a:pt x="110671" y="49213"/>
                  </a:lnTo>
                  <a:lnTo>
                    <a:pt x="113552" y="60453"/>
                  </a:lnTo>
                  <a:lnTo>
                    <a:pt x="116511" y="74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305533" y="2505782"/>
            <a:ext cx="1642447" cy="568540"/>
            <a:chOff x="1305533" y="2505782"/>
            <a:chExt cx="1642447" cy="568540"/>
          </a:xfrm>
        </p:grpSpPr>
        <p:sp>
          <p:nvSpPr>
            <p:cNvPr id="30" name="Freeform 29"/>
            <p:cNvSpPr/>
            <p:nvPr/>
          </p:nvSpPr>
          <p:spPr>
            <a:xfrm>
              <a:off x="1305533" y="2738203"/>
              <a:ext cx="1005754" cy="262419"/>
            </a:xfrm>
            <a:custGeom>
              <a:avLst/>
              <a:gdLst/>
              <a:ahLst/>
              <a:cxnLst/>
              <a:rect l="0" t="0" r="0" b="0"/>
              <a:pathLst>
                <a:path w="1005754" h="262419">
                  <a:moveTo>
                    <a:pt x="0" y="93962"/>
                  </a:moveTo>
                  <a:lnTo>
                    <a:pt x="8868" y="96829"/>
                  </a:lnTo>
                  <a:lnTo>
                    <a:pt x="17855" y="98971"/>
                  </a:lnTo>
                  <a:lnTo>
                    <a:pt x="27851" y="100575"/>
                  </a:lnTo>
                  <a:lnTo>
                    <a:pt x="38831" y="101755"/>
                  </a:lnTo>
                  <a:lnTo>
                    <a:pt x="50643" y="102603"/>
                  </a:lnTo>
                  <a:lnTo>
                    <a:pt x="63101" y="103196"/>
                  </a:lnTo>
                  <a:lnTo>
                    <a:pt x="76039" y="103438"/>
                  </a:lnTo>
                  <a:lnTo>
                    <a:pt x="89320" y="103074"/>
                  </a:lnTo>
                  <a:lnTo>
                    <a:pt x="102842" y="102018"/>
                  </a:lnTo>
                  <a:lnTo>
                    <a:pt x="116530" y="100496"/>
                  </a:lnTo>
                  <a:lnTo>
                    <a:pt x="130332" y="98936"/>
                  </a:lnTo>
                  <a:lnTo>
                    <a:pt x="144216" y="97593"/>
                  </a:lnTo>
                  <a:lnTo>
                    <a:pt x="158320" y="96540"/>
                  </a:lnTo>
                  <a:lnTo>
                    <a:pt x="172935" y="95759"/>
                  </a:lnTo>
                  <a:lnTo>
                    <a:pt x="188179" y="95198"/>
                  </a:lnTo>
                  <a:lnTo>
                    <a:pt x="204010" y="94805"/>
                  </a:lnTo>
                  <a:lnTo>
                    <a:pt x="220323" y="94533"/>
                  </a:lnTo>
                  <a:lnTo>
                    <a:pt x="237008" y="94348"/>
                  </a:lnTo>
                  <a:lnTo>
                    <a:pt x="254127" y="94221"/>
                  </a:lnTo>
                  <a:lnTo>
                    <a:pt x="271912" y="94136"/>
                  </a:lnTo>
                  <a:lnTo>
                    <a:pt x="290419" y="94074"/>
                  </a:lnTo>
                  <a:lnTo>
                    <a:pt x="309085" y="93863"/>
                  </a:lnTo>
                  <a:lnTo>
                    <a:pt x="326856" y="93189"/>
                  </a:lnTo>
                  <a:lnTo>
                    <a:pt x="343228" y="91923"/>
                  </a:lnTo>
                  <a:lnTo>
                    <a:pt x="358679" y="90259"/>
                  </a:lnTo>
                  <a:lnTo>
                    <a:pt x="374348" y="88603"/>
                  </a:lnTo>
                  <a:lnTo>
                    <a:pt x="390896" y="87195"/>
                  </a:lnTo>
                  <a:lnTo>
                    <a:pt x="408471" y="86099"/>
                  </a:lnTo>
                  <a:lnTo>
                    <a:pt x="426967" y="85288"/>
                  </a:lnTo>
                  <a:lnTo>
                    <a:pt x="446198" y="84704"/>
                  </a:lnTo>
                  <a:lnTo>
                    <a:pt x="465978" y="84125"/>
                  </a:lnTo>
                  <a:lnTo>
                    <a:pt x="486155" y="83197"/>
                  </a:lnTo>
                  <a:lnTo>
                    <a:pt x="506607" y="81756"/>
                  </a:lnTo>
                  <a:lnTo>
                    <a:pt x="527084" y="79974"/>
                  </a:lnTo>
                  <a:lnTo>
                    <a:pt x="547217" y="78237"/>
                  </a:lnTo>
                  <a:lnTo>
                    <a:pt x="566840" y="76775"/>
                  </a:lnTo>
                  <a:lnTo>
                    <a:pt x="586120" y="75643"/>
                  </a:lnTo>
                  <a:lnTo>
                    <a:pt x="605446" y="74809"/>
                  </a:lnTo>
                  <a:lnTo>
                    <a:pt x="625040" y="74208"/>
                  </a:lnTo>
                  <a:lnTo>
                    <a:pt x="644794" y="73618"/>
                  </a:lnTo>
                  <a:lnTo>
                    <a:pt x="664370" y="72683"/>
                  </a:lnTo>
                  <a:lnTo>
                    <a:pt x="683579" y="71238"/>
                  </a:lnTo>
                  <a:lnTo>
                    <a:pt x="702394" y="69452"/>
                  </a:lnTo>
                  <a:lnTo>
                    <a:pt x="720868" y="67714"/>
                  </a:lnTo>
                  <a:lnTo>
                    <a:pt x="739073" y="66250"/>
                  </a:lnTo>
                  <a:lnTo>
                    <a:pt x="757078" y="65117"/>
                  </a:lnTo>
                  <a:lnTo>
                    <a:pt x="774941" y="64282"/>
                  </a:lnTo>
                  <a:lnTo>
                    <a:pt x="792703" y="63685"/>
                  </a:lnTo>
                  <a:lnTo>
                    <a:pt x="810396" y="63268"/>
                  </a:lnTo>
                  <a:lnTo>
                    <a:pt x="828042" y="62980"/>
                  </a:lnTo>
                  <a:lnTo>
                    <a:pt x="845651" y="62784"/>
                  </a:lnTo>
                  <a:lnTo>
                    <a:pt x="863070" y="62651"/>
                  </a:lnTo>
                  <a:lnTo>
                    <a:pt x="879999" y="62560"/>
                  </a:lnTo>
                  <a:lnTo>
                    <a:pt x="896313" y="62500"/>
                  </a:lnTo>
                  <a:lnTo>
                    <a:pt x="912048" y="62459"/>
                  </a:lnTo>
                  <a:lnTo>
                    <a:pt x="927308" y="62432"/>
                  </a:lnTo>
                  <a:lnTo>
                    <a:pt x="942173" y="62405"/>
                  </a:lnTo>
                  <a:lnTo>
                    <a:pt x="955585" y="62028"/>
                  </a:lnTo>
                  <a:lnTo>
                    <a:pt x="965037" y="60027"/>
                  </a:lnTo>
                  <a:lnTo>
                    <a:pt x="969245" y="56053"/>
                  </a:lnTo>
                  <a:lnTo>
                    <a:pt x="968916" y="51549"/>
                  </a:lnTo>
                  <a:lnTo>
                    <a:pt x="965273" y="47131"/>
                  </a:lnTo>
                  <a:lnTo>
                    <a:pt x="959188" y="42753"/>
                  </a:lnTo>
                  <a:lnTo>
                    <a:pt x="951094" y="38092"/>
                  </a:lnTo>
                  <a:lnTo>
                    <a:pt x="941369" y="32981"/>
                  </a:lnTo>
                  <a:lnTo>
                    <a:pt x="930387" y="27575"/>
                  </a:lnTo>
                  <a:lnTo>
                    <a:pt x="918477" y="22251"/>
                  </a:lnTo>
                  <a:lnTo>
                    <a:pt x="905907" y="17226"/>
                  </a:lnTo>
                  <a:lnTo>
                    <a:pt x="893039" y="12547"/>
                  </a:lnTo>
                  <a:lnTo>
                    <a:pt x="880326" y="8179"/>
                  </a:lnTo>
                  <a:lnTo>
                    <a:pt x="868077" y="4080"/>
                  </a:lnTo>
                  <a:lnTo>
                    <a:pt x="859133" y="1024"/>
                  </a:lnTo>
                  <a:lnTo>
                    <a:pt x="857185" y="0"/>
                  </a:lnTo>
                  <a:lnTo>
                    <a:pt x="861458" y="639"/>
                  </a:lnTo>
                  <a:lnTo>
                    <a:pt x="869999" y="2528"/>
                  </a:lnTo>
                  <a:lnTo>
                    <a:pt x="881050" y="5562"/>
                  </a:lnTo>
                  <a:lnTo>
                    <a:pt x="893473" y="9608"/>
                  </a:lnTo>
                  <a:lnTo>
                    <a:pt x="906630" y="14315"/>
                  </a:lnTo>
                  <a:lnTo>
                    <a:pt x="920179" y="19179"/>
                  </a:lnTo>
                  <a:lnTo>
                    <a:pt x="933930" y="23904"/>
                  </a:lnTo>
                  <a:lnTo>
                    <a:pt x="947461" y="28554"/>
                  </a:lnTo>
                  <a:lnTo>
                    <a:pt x="960108" y="33438"/>
                  </a:lnTo>
                  <a:lnTo>
                    <a:pt x="971577" y="38729"/>
                  </a:lnTo>
                  <a:lnTo>
                    <a:pt x="981756" y="44606"/>
                  </a:lnTo>
                  <a:lnTo>
                    <a:pt x="990530" y="51316"/>
                  </a:lnTo>
                  <a:lnTo>
                    <a:pt x="997965" y="58910"/>
                  </a:lnTo>
                  <a:lnTo>
                    <a:pt x="1003468" y="67283"/>
                  </a:lnTo>
                  <a:lnTo>
                    <a:pt x="1005753" y="76274"/>
                  </a:lnTo>
                  <a:lnTo>
                    <a:pt x="1004401" y="85723"/>
                  </a:lnTo>
                  <a:lnTo>
                    <a:pt x="999917" y="95338"/>
                  </a:lnTo>
                  <a:lnTo>
                    <a:pt x="993247" y="104713"/>
                  </a:lnTo>
                  <a:lnTo>
                    <a:pt x="985177" y="113644"/>
                  </a:lnTo>
                  <a:lnTo>
                    <a:pt x="976392" y="122116"/>
                  </a:lnTo>
                  <a:lnTo>
                    <a:pt x="967524" y="130192"/>
                  </a:lnTo>
                  <a:lnTo>
                    <a:pt x="958898" y="137959"/>
                  </a:lnTo>
                  <a:lnTo>
                    <a:pt x="950279" y="145499"/>
                  </a:lnTo>
                  <a:lnTo>
                    <a:pt x="941033" y="152876"/>
                  </a:lnTo>
                  <a:lnTo>
                    <a:pt x="930845" y="160144"/>
                  </a:lnTo>
                  <a:lnTo>
                    <a:pt x="919880" y="167501"/>
                  </a:lnTo>
                  <a:lnTo>
                    <a:pt x="908593" y="175280"/>
                  </a:lnTo>
                  <a:lnTo>
                    <a:pt x="897289" y="183627"/>
                  </a:lnTo>
                  <a:lnTo>
                    <a:pt x="885936" y="192522"/>
                  </a:lnTo>
                  <a:lnTo>
                    <a:pt x="874255" y="201871"/>
                  </a:lnTo>
                  <a:lnTo>
                    <a:pt x="862111" y="211559"/>
                  </a:lnTo>
                  <a:lnTo>
                    <a:pt x="849735" y="221231"/>
                  </a:lnTo>
                  <a:lnTo>
                    <a:pt x="836216" y="231349"/>
                  </a:lnTo>
                  <a:lnTo>
                    <a:pt x="818130" y="243918"/>
                  </a:lnTo>
                  <a:lnTo>
                    <a:pt x="789638" y="262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37036" y="2642653"/>
              <a:ext cx="14056" cy="421140"/>
            </a:xfrm>
            <a:custGeom>
              <a:avLst/>
              <a:gdLst/>
              <a:ahLst/>
              <a:cxnLst/>
              <a:rect l="0" t="0" r="0" b="0"/>
              <a:pathLst>
                <a:path w="14056" h="421140">
                  <a:moveTo>
                    <a:pt x="10860" y="0"/>
                  </a:moveTo>
                  <a:lnTo>
                    <a:pt x="10860" y="8682"/>
                  </a:lnTo>
                  <a:lnTo>
                    <a:pt x="10860" y="21376"/>
                  </a:lnTo>
                  <a:lnTo>
                    <a:pt x="10860" y="36850"/>
                  </a:lnTo>
                  <a:lnTo>
                    <a:pt x="10865" y="54606"/>
                  </a:lnTo>
                  <a:lnTo>
                    <a:pt x="11037" y="73724"/>
                  </a:lnTo>
                  <a:lnTo>
                    <a:pt x="11686" y="92854"/>
                  </a:lnTo>
                  <a:lnTo>
                    <a:pt x="12921" y="111244"/>
                  </a:lnTo>
                  <a:lnTo>
                    <a:pt x="14055" y="129180"/>
                  </a:lnTo>
                  <a:lnTo>
                    <a:pt x="13758" y="147663"/>
                  </a:lnTo>
                  <a:lnTo>
                    <a:pt x="11420" y="167231"/>
                  </a:lnTo>
                  <a:lnTo>
                    <a:pt x="7727" y="187307"/>
                  </a:lnTo>
                  <a:lnTo>
                    <a:pt x="4239" y="206506"/>
                  </a:lnTo>
                  <a:lnTo>
                    <a:pt x="1857" y="224104"/>
                  </a:lnTo>
                  <a:lnTo>
                    <a:pt x="636" y="240515"/>
                  </a:lnTo>
                  <a:lnTo>
                    <a:pt x="140" y="256896"/>
                  </a:lnTo>
                  <a:lnTo>
                    <a:pt x="0" y="273950"/>
                  </a:lnTo>
                  <a:lnTo>
                    <a:pt x="7" y="291711"/>
                  </a:lnTo>
                  <a:lnTo>
                    <a:pt x="64" y="309806"/>
                  </a:lnTo>
                  <a:lnTo>
                    <a:pt x="128" y="327939"/>
                  </a:lnTo>
                  <a:lnTo>
                    <a:pt x="184" y="345612"/>
                  </a:lnTo>
                  <a:lnTo>
                    <a:pt x="233" y="364007"/>
                  </a:lnTo>
                  <a:lnTo>
                    <a:pt x="280" y="386974"/>
                  </a:lnTo>
                  <a:lnTo>
                    <a:pt x="331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63751" y="2505782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098"/>
                  </a:lnTo>
                  <a:lnTo>
                    <a:pt x="0" y="93310"/>
                  </a:lnTo>
                  <a:lnTo>
                    <a:pt x="0" y="108396"/>
                  </a:lnTo>
                  <a:lnTo>
                    <a:pt x="0" y="12791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21637" y="275846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7407" y="2867"/>
                  </a:lnTo>
                  <a:lnTo>
                    <a:pt x="107779" y="5009"/>
                  </a:lnTo>
                  <a:lnTo>
                    <a:pt x="96492" y="6612"/>
                  </a:lnTo>
                  <a:lnTo>
                    <a:pt x="83824" y="7793"/>
                  </a:lnTo>
                  <a:lnTo>
                    <a:pt x="70345" y="8641"/>
                  </a:lnTo>
                  <a:lnTo>
                    <a:pt x="56491" y="9238"/>
                  </a:lnTo>
                  <a:lnTo>
                    <a:pt x="43098" y="9653"/>
                  </a:lnTo>
                  <a:lnTo>
                    <a:pt x="30145" y="9983"/>
                  </a:lnTo>
                  <a:lnTo>
                    <a:pt x="16503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59445" y="2905865"/>
              <a:ext cx="14835" cy="168457"/>
            </a:xfrm>
            <a:custGeom>
              <a:avLst/>
              <a:gdLst/>
              <a:ahLst/>
              <a:cxnLst/>
              <a:rect l="0" t="0" r="0" b="0"/>
              <a:pathLst>
                <a:path w="14835" h="168457">
                  <a:moveTo>
                    <a:pt x="14834" y="0"/>
                  </a:moveTo>
                  <a:lnTo>
                    <a:pt x="11968" y="11802"/>
                  </a:lnTo>
                  <a:lnTo>
                    <a:pt x="9826" y="23571"/>
                  </a:lnTo>
                  <a:lnTo>
                    <a:pt x="8218" y="36462"/>
                  </a:lnTo>
                  <a:lnTo>
                    <a:pt x="6865" y="50310"/>
                  </a:lnTo>
                  <a:lnTo>
                    <a:pt x="5368" y="64638"/>
                  </a:lnTo>
                  <a:lnTo>
                    <a:pt x="3526" y="79102"/>
                  </a:lnTo>
                  <a:lnTo>
                    <a:pt x="1632" y="93380"/>
                  </a:lnTo>
                  <a:lnTo>
                    <a:pt x="348" y="107107"/>
                  </a:lnTo>
                  <a:lnTo>
                    <a:pt x="0" y="120135"/>
                  </a:lnTo>
                  <a:lnTo>
                    <a:pt x="435" y="132056"/>
                  </a:lnTo>
                  <a:lnTo>
                    <a:pt x="1231" y="143281"/>
                  </a:lnTo>
                  <a:lnTo>
                    <a:pt x="2463" y="154796"/>
                  </a:lnTo>
                  <a:lnTo>
                    <a:pt x="430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44957" y="2895336"/>
              <a:ext cx="118795" cy="125800"/>
            </a:xfrm>
            <a:custGeom>
              <a:avLst/>
              <a:gdLst/>
              <a:ahLst/>
              <a:cxnLst/>
              <a:rect l="0" t="0" r="0" b="0"/>
              <a:pathLst>
                <a:path w="118795" h="125800">
                  <a:moveTo>
                    <a:pt x="118794" y="94757"/>
                  </a:moveTo>
                  <a:lnTo>
                    <a:pt x="109992" y="97691"/>
                  </a:lnTo>
                  <a:lnTo>
                    <a:pt x="101646" y="100473"/>
                  </a:lnTo>
                  <a:lnTo>
                    <a:pt x="92947" y="103373"/>
                  </a:lnTo>
                  <a:lnTo>
                    <a:pt x="83826" y="106413"/>
                  </a:lnTo>
                  <a:lnTo>
                    <a:pt x="74331" y="109578"/>
                  </a:lnTo>
                  <a:lnTo>
                    <a:pt x="64539" y="112842"/>
                  </a:lnTo>
                  <a:lnTo>
                    <a:pt x="54525" y="116180"/>
                  </a:lnTo>
                  <a:lnTo>
                    <a:pt x="44352" y="119571"/>
                  </a:lnTo>
                  <a:lnTo>
                    <a:pt x="34079" y="122977"/>
                  </a:lnTo>
                  <a:lnTo>
                    <a:pt x="24233" y="125568"/>
                  </a:lnTo>
                  <a:lnTo>
                    <a:pt x="15760" y="125799"/>
                  </a:lnTo>
                  <a:lnTo>
                    <a:pt x="9071" y="123022"/>
                  </a:lnTo>
                  <a:lnTo>
                    <a:pt x="4242" y="117560"/>
                  </a:lnTo>
                  <a:lnTo>
                    <a:pt x="1285" y="110223"/>
                  </a:lnTo>
                  <a:lnTo>
                    <a:pt x="0" y="101694"/>
                  </a:lnTo>
                  <a:lnTo>
                    <a:pt x="67" y="92260"/>
                  </a:lnTo>
                  <a:lnTo>
                    <a:pt x="1158" y="81892"/>
                  </a:lnTo>
                  <a:lnTo>
                    <a:pt x="2990" y="70641"/>
                  </a:lnTo>
                  <a:lnTo>
                    <a:pt x="5192" y="58868"/>
                  </a:lnTo>
                  <a:lnTo>
                    <a:pt x="7512" y="45822"/>
                  </a:lnTo>
                  <a:lnTo>
                    <a:pt x="10150" y="28122"/>
                  </a:lnTo>
                  <a:lnTo>
                    <a:pt x="135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684559" y="3737616"/>
            <a:ext cx="2028952" cy="452727"/>
            <a:chOff x="1684559" y="3737616"/>
            <a:chExt cx="2028952" cy="452727"/>
          </a:xfrm>
        </p:grpSpPr>
        <p:sp>
          <p:nvSpPr>
            <p:cNvPr id="37" name="Freeform 36"/>
            <p:cNvSpPr/>
            <p:nvPr/>
          </p:nvSpPr>
          <p:spPr>
            <a:xfrm>
              <a:off x="1906711" y="3842901"/>
              <a:ext cx="9476" cy="347442"/>
            </a:xfrm>
            <a:custGeom>
              <a:avLst/>
              <a:gdLst/>
              <a:ahLst/>
              <a:cxnLst/>
              <a:rect l="0" t="0" r="0" b="0"/>
              <a:pathLst>
                <a:path w="9476" h="347442">
                  <a:moveTo>
                    <a:pt x="9475" y="0"/>
                  </a:moveTo>
                  <a:lnTo>
                    <a:pt x="6608" y="8936"/>
                  </a:lnTo>
                  <a:lnTo>
                    <a:pt x="4466" y="18562"/>
                  </a:lnTo>
                  <a:lnTo>
                    <a:pt x="2863" y="29864"/>
                  </a:lnTo>
                  <a:lnTo>
                    <a:pt x="1683" y="43050"/>
                  </a:lnTo>
                  <a:lnTo>
                    <a:pt x="834" y="58474"/>
                  </a:lnTo>
                  <a:lnTo>
                    <a:pt x="241" y="76088"/>
                  </a:lnTo>
                  <a:lnTo>
                    <a:pt x="0" y="94909"/>
                  </a:lnTo>
                  <a:lnTo>
                    <a:pt x="364" y="113296"/>
                  </a:lnTo>
                  <a:lnTo>
                    <a:pt x="1419" y="130366"/>
                  </a:lnTo>
                  <a:lnTo>
                    <a:pt x="2941" y="146432"/>
                  </a:lnTo>
                  <a:lnTo>
                    <a:pt x="4501" y="162586"/>
                  </a:lnTo>
                  <a:lnTo>
                    <a:pt x="5844" y="179494"/>
                  </a:lnTo>
                  <a:lnTo>
                    <a:pt x="6898" y="197329"/>
                  </a:lnTo>
                  <a:lnTo>
                    <a:pt x="7679" y="216007"/>
                  </a:lnTo>
                  <a:lnTo>
                    <a:pt x="8239" y="235350"/>
                  </a:lnTo>
                  <a:lnTo>
                    <a:pt x="8633" y="254855"/>
                  </a:lnTo>
                  <a:lnTo>
                    <a:pt x="8948" y="275957"/>
                  </a:lnTo>
                  <a:lnTo>
                    <a:pt x="9213" y="303858"/>
                  </a:lnTo>
                  <a:lnTo>
                    <a:pt x="947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84559" y="3779730"/>
              <a:ext cx="368499" cy="115815"/>
            </a:xfrm>
            <a:custGeom>
              <a:avLst/>
              <a:gdLst/>
              <a:ahLst/>
              <a:cxnLst/>
              <a:rect l="0" t="0" r="0" b="0"/>
              <a:pathLst>
                <a:path w="368499" h="115815">
                  <a:moveTo>
                    <a:pt x="368498" y="0"/>
                  </a:moveTo>
                  <a:lnTo>
                    <a:pt x="356763" y="3001"/>
                  </a:lnTo>
                  <a:lnTo>
                    <a:pt x="345633" y="6424"/>
                  </a:lnTo>
                  <a:lnTo>
                    <a:pt x="334035" y="10615"/>
                  </a:lnTo>
                  <a:lnTo>
                    <a:pt x="321874" y="15343"/>
                  </a:lnTo>
                  <a:lnTo>
                    <a:pt x="309214" y="20176"/>
                  </a:lnTo>
                  <a:lnTo>
                    <a:pt x="296149" y="24857"/>
                  </a:lnTo>
                  <a:lnTo>
                    <a:pt x="282451" y="29466"/>
                  </a:lnTo>
                  <a:lnTo>
                    <a:pt x="267590" y="34316"/>
                  </a:lnTo>
                  <a:lnTo>
                    <a:pt x="251373" y="39573"/>
                  </a:lnTo>
                  <a:lnTo>
                    <a:pt x="234075" y="45086"/>
                  </a:lnTo>
                  <a:lnTo>
                    <a:pt x="216240" y="50487"/>
                  </a:lnTo>
                  <a:lnTo>
                    <a:pt x="198243" y="55570"/>
                  </a:lnTo>
                  <a:lnTo>
                    <a:pt x="180260" y="60459"/>
                  </a:lnTo>
                  <a:lnTo>
                    <a:pt x="162355" y="65501"/>
                  </a:lnTo>
                  <a:lnTo>
                    <a:pt x="144535" y="70889"/>
                  </a:lnTo>
                  <a:lnTo>
                    <a:pt x="126788" y="76490"/>
                  </a:lnTo>
                  <a:lnTo>
                    <a:pt x="109100" y="81951"/>
                  </a:lnTo>
                  <a:lnTo>
                    <a:pt x="91468" y="87070"/>
                  </a:lnTo>
                  <a:lnTo>
                    <a:pt x="74253" y="91856"/>
                  </a:lnTo>
                  <a:lnTo>
                    <a:pt x="56273" y="97020"/>
                  </a:lnTo>
                  <a:lnTo>
                    <a:pt x="33710" y="10413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10943" y="3811316"/>
              <a:ext cx="294799" cy="362426"/>
            </a:xfrm>
            <a:custGeom>
              <a:avLst/>
              <a:gdLst/>
              <a:ahLst/>
              <a:cxnLst/>
              <a:rect l="0" t="0" r="0" b="0"/>
              <a:pathLst>
                <a:path w="294799" h="362426">
                  <a:moveTo>
                    <a:pt x="0" y="0"/>
                  </a:moveTo>
                  <a:lnTo>
                    <a:pt x="2867" y="8868"/>
                  </a:lnTo>
                  <a:lnTo>
                    <a:pt x="5008" y="17855"/>
                  </a:lnTo>
                  <a:lnTo>
                    <a:pt x="6611" y="27855"/>
                  </a:lnTo>
                  <a:lnTo>
                    <a:pt x="7792" y="39008"/>
                  </a:lnTo>
                  <a:lnTo>
                    <a:pt x="8641" y="51468"/>
                  </a:lnTo>
                  <a:lnTo>
                    <a:pt x="9243" y="65171"/>
                  </a:lnTo>
                  <a:lnTo>
                    <a:pt x="9830" y="79588"/>
                  </a:lnTo>
                  <a:lnTo>
                    <a:pt x="10762" y="93869"/>
                  </a:lnTo>
                  <a:lnTo>
                    <a:pt x="12204" y="107545"/>
                  </a:lnTo>
                  <a:lnTo>
                    <a:pt x="13988" y="120673"/>
                  </a:lnTo>
                  <a:lnTo>
                    <a:pt x="15724" y="133635"/>
                  </a:lnTo>
                  <a:lnTo>
                    <a:pt x="17191" y="146690"/>
                  </a:lnTo>
                  <a:lnTo>
                    <a:pt x="18496" y="159934"/>
                  </a:lnTo>
                  <a:lnTo>
                    <a:pt x="19979" y="173372"/>
                  </a:lnTo>
                  <a:lnTo>
                    <a:pt x="21824" y="186975"/>
                  </a:lnTo>
                  <a:lnTo>
                    <a:pt x="23893" y="200706"/>
                  </a:lnTo>
                  <a:lnTo>
                    <a:pt x="25829" y="214530"/>
                  </a:lnTo>
                  <a:lnTo>
                    <a:pt x="27428" y="228422"/>
                  </a:lnTo>
                  <a:lnTo>
                    <a:pt x="28654" y="242360"/>
                  </a:lnTo>
                  <a:lnTo>
                    <a:pt x="29552" y="256331"/>
                  </a:lnTo>
                  <a:lnTo>
                    <a:pt x="30191" y="270324"/>
                  </a:lnTo>
                  <a:lnTo>
                    <a:pt x="30636" y="284331"/>
                  </a:lnTo>
                  <a:lnTo>
                    <a:pt x="30943" y="298348"/>
                  </a:lnTo>
                  <a:lnTo>
                    <a:pt x="31129" y="312274"/>
                  </a:lnTo>
                  <a:lnTo>
                    <a:pt x="30427" y="322659"/>
                  </a:lnTo>
                  <a:lnTo>
                    <a:pt x="28783" y="325342"/>
                  </a:lnTo>
                  <a:lnTo>
                    <a:pt x="27876" y="321899"/>
                  </a:lnTo>
                  <a:lnTo>
                    <a:pt x="27958" y="314511"/>
                  </a:lnTo>
                  <a:lnTo>
                    <a:pt x="28539" y="304673"/>
                  </a:lnTo>
                  <a:lnTo>
                    <a:pt x="29236" y="293318"/>
                  </a:lnTo>
                  <a:lnTo>
                    <a:pt x="30031" y="281177"/>
                  </a:lnTo>
                  <a:lnTo>
                    <a:pt x="31176" y="268907"/>
                  </a:lnTo>
                  <a:lnTo>
                    <a:pt x="32811" y="256863"/>
                  </a:lnTo>
                  <a:lnTo>
                    <a:pt x="35250" y="245476"/>
                  </a:lnTo>
                  <a:lnTo>
                    <a:pt x="39031" y="235348"/>
                  </a:lnTo>
                  <a:lnTo>
                    <a:pt x="44324" y="226695"/>
                  </a:lnTo>
                  <a:lnTo>
                    <a:pt x="50983" y="219884"/>
                  </a:lnTo>
                  <a:lnTo>
                    <a:pt x="58742" y="215580"/>
                  </a:lnTo>
                  <a:lnTo>
                    <a:pt x="67324" y="213913"/>
                  </a:lnTo>
                  <a:lnTo>
                    <a:pt x="76339" y="214725"/>
                  </a:lnTo>
                  <a:lnTo>
                    <a:pt x="85303" y="217845"/>
                  </a:lnTo>
                  <a:lnTo>
                    <a:pt x="93951" y="222940"/>
                  </a:lnTo>
                  <a:lnTo>
                    <a:pt x="102060" y="229593"/>
                  </a:lnTo>
                  <a:lnTo>
                    <a:pt x="109361" y="237413"/>
                  </a:lnTo>
                  <a:lnTo>
                    <a:pt x="115790" y="246078"/>
                  </a:lnTo>
                  <a:lnTo>
                    <a:pt x="121447" y="255503"/>
                  </a:lnTo>
                  <a:lnTo>
                    <a:pt x="126489" y="265814"/>
                  </a:lnTo>
                  <a:lnTo>
                    <a:pt x="131066" y="277011"/>
                  </a:lnTo>
                  <a:lnTo>
                    <a:pt x="135142" y="288972"/>
                  </a:lnTo>
                  <a:lnTo>
                    <a:pt x="138508" y="301532"/>
                  </a:lnTo>
                  <a:lnTo>
                    <a:pt x="141083" y="314469"/>
                  </a:lnTo>
                  <a:lnTo>
                    <a:pt x="142124" y="325131"/>
                  </a:lnTo>
                  <a:lnTo>
                    <a:pt x="141371" y="329653"/>
                  </a:lnTo>
                  <a:lnTo>
                    <a:pt x="140231" y="328084"/>
                  </a:lnTo>
                  <a:lnTo>
                    <a:pt x="139595" y="322446"/>
                  </a:lnTo>
                  <a:lnTo>
                    <a:pt x="140160" y="314877"/>
                  </a:lnTo>
                  <a:lnTo>
                    <a:pt x="142151" y="306685"/>
                  </a:lnTo>
                  <a:lnTo>
                    <a:pt x="145614" y="298635"/>
                  </a:lnTo>
                  <a:lnTo>
                    <a:pt x="150609" y="291251"/>
                  </a:lnTo>
                  <a:lnTo>
                    <a:pt x="157007" y="284705"/>
                  </a:lnTo>
                  <a:lnTo>
                    <a:pt x="164556" y="278939"/>
                  </a:lnTo>
                  <a:lnTo>
                    <a:pt x="172985" y="273810"/>
                  </a:lnTo>
                  <a:lnTo>
                    <a:pt x="182054" y="269159"/>
                  </a:lnTo>
                  <a:lnTo>
                    <a:pt x="191411" y="264690"/>
                  </a:lnTo>
                  <a:lnTo>
                    <a:pt x="200613" y="259994"/>
                  </a:lnTo>
                  <a:lnTo>
                    <a:pt x="209433" y="254866"/>
                  </a:lnTo>
                  <a:lnTo>
                    <a:pt x="218000" y="249284"/>
                  </a:lnTo>
                  <a:lnTo>
                    <a:pt x="226672" y="243312"/>
                  </a:lnTo>
                  <a:lnTo>
                    <a:pt x="235640" y="237030"/>
                  </a:lnTo>
                  <a:lnTo>
                    <a:pt x="244291" y="230354"/>
                  </a:lnTo>
                  <a:lnTo>
                    <a:pt x="251356" y="223041"/>
                  </a:lnTo>
                  <a:lnTo>
                    <a:pt x="256242" y="215020"/>
                  </a:lnTo>
                  <a:lnTo>
                    <a:pt x="258690" y="206685"/>
                  </a:lnTo>
                  <a:lnTo>
                    <a:pt x="258438" y="198777"/>
                  </a:lnTo>
                  <a:lnTo>
                    <a:pt x="255633" y="191692"/>
                  </a:lnTo>
                  <a:lnTo>
                    <a:pt x="250699" y="185801"/>
                  </a:lnTo>
                  <a:lnTo>
                    <a:pt x="244123" y="181601"/>
                  </a:lnTo>
                  <a:lnTo>
                    <a:pt x="236345" y="179193"/>
                  </a:lnTo>
                  <a:lnTo>
                    <a:pt x="227875" y="178526"/>
                  </a:lnTo>
                  <a:lnTo>
                    <a:pt x="219278" y="179583"/>
                  </a:lnTo>
                  <a:lnTo>
                    <a:pt x="210872" y="182179"/>
                  </a:lnTo>
                  <a:lnTo>
                    <a:pt x="202755" y="186020"/>
                  </a:lnTo>
                  <a:lnTo>
                    <a:pt x="194916" y="190806"/>
                  </a:lnTo>
                  <a:lnTo>
                    <a:pt x="187313" y="196284"/>
                  </a:lnTo>
                  <a:lnTo>
                    <a:pt x="180052" y="202417"/>
                  </a:lnTo>
                  <a:lnTo>
                    <a:pt x="173395" y="209365"/>
                  </a:lnTo>
                  <a:lnTo>
                    <a:pt x="167438" y="217155"/>
                  </a:lnTo>
                  <a:lnTo>
                    <a:pt x="162284" y="225845"/>
                  </a:lnTo>
                  <a:lnTo>
                    <a:pt x="158119" y="235589"/>
                  </a:lnTo>
                  <a:lnTo>
                    <a:pt x="154953" y="246365"/>
                  </a:lnTo>
                  <a:lnTo>
                    <a:pt x="152810" y="257856"/>
                  </a:lnTo>
                  <a:lnTo>
                    <a:pt x="151813" y="269562"/>
                  </a:lnTo>
                  <a:lnTo>
                    <a:pt x="151919" y="281174"/>
                  </a:lnTo>
                  <a:lnTo>
                    <a:pt x="152955" y="292579"/>
                  </a:lnTo>
                  <a:lnTo>
                    <a:pt x="154712" y="303770"/>
                  </a:lnTo>
                  <a:lnTo>
                    <a:pt x="157013" y="314771"/>
                  </a:lnTo>
                  <a:lnTo>
                    <a:pt x="160030" y="325293"/>
                  </a:lnTo>
                  <a:lnTo>
                    <a:pt x="164266" y="334761"/>
                  </a:lnTo>
                  <a:lnTo>
                    <a:pt x="169900" y="342940"/>
                  </a:lnTo>
                  <a:lnTo>
                    <a:pt x="176972" y="349755"/>
                  </a:lnTo>
                  <a:lnTo>
                    <a:pt x="185548" y="355117"/>
                  </a:lnTo>
                  <a:lnTo>
                    <a:pt x="195501" y="359122"/>
                  </a:lnTo>
                  <a:lnTo>
                    <a:pt x="206421" y="361675"/>
                  </a:lnTo>
                  <a:lnTo>
                    <a:pt x="217734" y="362425"/>
                  </a:lnTo>
                  <a:lnTo>
                    <a:pt x="229075" y="361347"/>
                  </a:lnTo>
                  <a:lnTo>
                    <a:pt x="240224" y="359000"/>
                  </a:lnTo>
                  <a:lnTo>
                    <a:pt x="252319" y="356116"/>
                  </a:lnTo>
                  <a:lnTo>
                    <a:pt x="268654" y="352444"/>
                  </a:lnTo>
                  <a:lnTo>
                    <a:pt x="29479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92252" y="3790259"/>
              <a:ext cx="145158" cy="313882"/>
            </a:xfrm>
            <a:custGeom>
              <a:avLst/>
              <a:gdLst/>
              <a:ahLst/>
              <a:cxnLst/>
              <a:rect l="0" t="0" r="0" b="0"/>
              <a:pathLst>
                <a:path w="145158" h="313882">
                  <a:moveTo>
                    <a:pt x="18815" y="0"/>
                  </a:moveTo>
                  <a:lnTo>
                    <a:pt x="15948" y="11735"/>
                  </a:lnTo>
                  <a:lnTo>
                    <a:pt x="13806" y="22864"/>
                  </a:lnTo>
                  <a:lnTo>
                    <a:pt x="12203" y="34462"/>
                  </a:lnTo>
                  <a:lnTo>
                    <a:pt x="11023" y="46623"/>
                  </a:lnTo>
                  <a:lnTo>
                    <a:pt x="10174" y="59283"/>
                  </a:lnTo>
                  <a:lnTo>
                    <a:pt x="9572" y="72344"/>
                  </a:lnTo>
                  <a:lnTo>
                    <a:pt x="8985" y="85869"/>
                  </a:lnTo>
                  <a:lnTo>
                    <a:pt x="8052" y="100082"/>
                  </a:lnTo>
                  <a:lnTo>
                    <a:pt x="6615" y="115041"/>
                  </a:lnTo>
                  <a:lnTo>
                    <a:pt x="5004" y="130340"/>
                  </a:lnTo>
                  <a:lnTo>
                    <a:pt x="3916" y="145230"/>
                  </a:lnTo>
                  <a:lnTo>
                    <a:pt x="3698" y="159327"/>
                  </a:lnTo>
                  <a:lnTo>
                    <a:pt x="4045" y="172911"/>
                  </a:lnTo>
                  <a:lnTo>
                    <a:pt x="4211" y="186713"/>
                  </a:lnTo>
                  <a:lnTo>
                    <a:pt x="3769" y="201145"/>
                  </a:lnTo>
                  <a:lnTo>
                    <a:pt x="2792" y="216127"/>
                  </a:lnTo>
                  <a:lnTo>
                    <a:pt x="1665" y="231272"/>
                  </a:lnTo>
                  <a:lnTo>
                    <a:pt x="648" y="246312"/>
                  </a:lnTo>
                  <a:lnTo>
                    <a:pt x="0" y="260989"/>
                  </a:lnTo>
                  <a:lnTo>
                    <a:pt x="30" y="274991"/>
                  </a:lnTo>
                  <a:lnTo>
                    <a:pt x="840" y="288197"/>
                  </a:lnTo>
                  <a:lnTo>
                    <a:pt x="2544" y="299852"/>
                  </a:lnTo>
                  <a:lnTo>
                    <a:pt x="6070" y="308356"/>
                  </a:lnTo>
                  <a:lnTo>
                    <a:pt x="11815" y="312901"/>
                  </a:lnTo>
                  <a:lnTo>
                    <a:pt x="18677" y="313881"/>
                  </a:lnTo>
                  <a:lnTo>
                    <a:pt x="26315" y="312237"/>
                  </a:lnTo>
                  <a:lnTo>
                    <a:pt x="34642" y="308962"/>
                  </a:lnTo>
                  <a:lnTo>
                    <a:pt x="43555" y="304961"/>
                  </a:lnTo>
                  <a:lnTo>
                    <a:pt x="52931" y="300769"/>
                  </a:lnTo>
                  <a:lnTo>
                    <a:pt x="62653" y="296622"/>
                  </a:lnTo>
                  <a:lnTo>
                    <a:pt x="72625" y="292595"/>
                  </a:lnTo>
                  <a:lnTo>
                    <a:pt x="82769" y="288699"/>
                  </a:lnTo>
                  <a:lnTo>
                    <a:pt x="92960" y="285066"/>
                  </a:lnTo>
                  <a:lnTo>
                    <a:pt x="104235" y="281610"/>
                  </a:lnTo>
                  <a:lnTo>
                    <a:pt x="119819" y="278027"/>
                  </a:lnTo>
                  <a:lnTo>
                    <a:pt x="14515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08414" y="3791573"/>
              <a:ext cx="218509" cy="269261"/>
            </a:xfrm>
            <a:custGeom>
              <a:avLst/>
              <a:gdLst/>
              <a:ahLst/>
              <a:cxnLst/>
              <a:rect l="0" t="0" r="0" b="0"/>
              <a:pathLst>
                <a:path w="218509" h="269261">
                  <a:moveTo>
                    <a:pt x="134280" y="19743"/>
                  </a:moveTo>
                  <a:lnTo>
                    <a:pt x="128278" y="11209"/>
                  </a:lnTo>
                  <a:lnTo>
                    <a:pt x="121434" y="5424"/>
                  </a:lnTo>
                  <a:lnTo>
                    <a:pt x="113046" y="1911"/>
                  </a:lnTo>
                  <a:lnTo>
                    <a:pt x="103418" y="229"/>
                  </a:lnTo>
                  <a:lnTo>
                    <a:pt x="93104" y="0"/>
                  </a:lnTo>
                  <a:lnTo>
                    <a:pt x="82501" y="878"/>
                  </a:lnTo>
                  <a:lnTo>
                    <a:pt x="71976" y="2731"/>
                  </a:lnTo>
                  <a:lnTo>
                    <a:pt x="61924" y="5635"/>
                  </a:lnTo>
                  <a:lnTo>
                    <a:pt x="52505" y="9548"/>
                  </a:lnTo>
                  <a:lnTo>
                    <a:pt x="43691" y="14478"/>
                  </a:lnTo>
                  <a:lnTo>
                    <a:pt x="35379" y="20542"/>
                  </a:lnTo>
                  <a:lnTo>
                    <a:pt x="27458" y="27708"/>
                  </a:lnTo>
                  <a:lnTo>
                    <a:pt x="20153" y="36131"/>
                  </a:lnTo>
                  <a:lnTo>
                    <a:pt x="13998" y="46221"/>
                  </a:lnTo>
                  <a:lnTo>
                    <a:pt x="9192" y="58049"/>
                  </a:lnTo>
                  <a:lnTo>
                    <a:pt x="5625" y="71398"/>
                  </a:lnTo>
                  <a:lnTo>
                    <a:pt x="3065" y="85954"/>
                  </a:lnTo>
                  <a:lnTo>
                    <a:pt x="1272" y="101402"/>
                  </a:lnTo>
                  <a:lnTo>
                    <a:pt x="202" y="117164"/>
                  </a:lnTo>
                  <a:lnTo>
                    <a:pt x="0" y="132430"/>
                  </a:lnTo>
                  <a:lnTo>
                    <a:pt x="680" y="146800"/>
                  </a:lnTo>
                  <a:lnTo>
                    <a:pt x="2288" y="160073"/>
                  </a:lnTo>
                  <a:lnTo>
                    <a:pt x="4970" y="172076"/>
                  </a:lnTo>
                  <a:lnTo>
                    <a:pt x="8703" y="182859"/>
                  </a:lnTo>
                  <a:lnTo>
                    <a:pt x="13328" y="192781"/>
                  </a:lnTo>
                  <a:lnTo>
                    <a:pt x="18650" y="202380"/>
                  </a:lnTo>
                  <a:lnTo>
                    <a:pt x="24487" y="211991"/>
                  </a:lnTo>
                  <a:lnTo>
                    <a:pt x="30693" y="221585"/>
                  </a:lnTo>
                  <a:lnTo>
                    <a:pt x="37158" y="230882"/>
                  </a:lnTo>
                  <a:lnTo>
                    <a:pt x="43811" y="239720"/>
                  </a:lnTo>
                  <a:lnTo>
                    <a:pt x="50922" y="247773"/>
                  </a:lnTo>
                  <a:lnTo>
                    <a:pt x="59067" y="254497"/>
                  </a:lnTo>
                  <a:lnTo>
                    <a:pt x="68483" y="259718"/>
                  </a:lnTo>
                  <a:lnTo>
                    <a:pt x="79249" y="263577"/>
                  </a:lnTo>
                  <a:lnTo>
                    <a:pt x="91459" y="266340"/>
                  </a:lnTo>
                  <a:lnTo>
                    <a:pt x="104999" y="268267"/>
                  </a:lnTo>
                  <a:lnTo>
                    <a:pt x="119312" y="269260"/>
                  </a:lnTo>
                  <a:lnTo>
                    <a:pt x="133525" y="268878"/>
                  </a:lnTo>
                  <a:lnTo>
                    <a:pt x="147147" y="266997"/>
                  </a:lnTo>
                  <a:lnTo>
                    <a:pt x="160000" y="263894"/>
                  </a:lnTo>
                  <a:lnTo>
                    <a:pt x="173506" y="259668"/>
                  </a:lnTo>
                  <a:lnTo>
                    <a:pt x="191082" y="252829"/>
                  </a:lnTo>
                  <a:lnTo>
                    <a:pt x="218508" y="240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21678" y="3779730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42114" y="210570"/>
                  </a:moveTo>
                  <a:lnTo>
                    <a:pt x="39248" y="201702"/>
                  </a:lnTo>
                  <a:lnTo>
                    <a:pt x="37106" y="192715"/>
                  </a:lnTo>
                  <a:lnTo>
                    <a:pt x="35498" y="182715"/>
                  </a:lnTo>
                  <a:lnTo>
                    <a:pt x="34144" y="171561"/>
                  </a:lnTo>
                  <a:lnTo>
                    <a:pt x="32648" y="159102"/>
                  </a:lnTo>
                  <a:lnTo>
                    <a:pt x="30797" y="145395"/>
                  </a:lnTo>
                  <a:lnTo>
                    <a:pt x="28557" y="130804"/>
                  </a:lnTo>
                  <a:lnTo>
                    <a:pt x="25976" y="115876"/>
                  </a:lnTo>
                  <a:lnTo>
                    <a:pt x="23127" y="100955"/>
                  </a:lnTo>
                  <a:lnTo>
                    <a:pt x="20078" y="86347"/>
                  </a:lnTo>
                  <a:lnTo>
                    <a:pt x="16885" y="72386"/>
                  </a:lnTo>
                  <a:lnTo>
                    <a:pt x="13597" y="59190"/>
                  </a:lnTo>
                  <a:lnTo>
                    <a:pt x="10394" y="46955"/>
                  </a:lnTo>
                  <a:lnTo>
                    <a:pt x="7284" y="34740"/>
                  </a:lnTo>
                  <a:lnTo>
                    <a:pt x="3994" y="203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37450" y="3745818"/>
              <a:ext cx="237528" cy="307654"/>
            </a:xfrm>
            <a:custGeom>
              <a:avLst/>
              <a:gdLst/>
              <a:ahLst/>
              <a:cxnLst/>
              <a:rect l="0" t="0" r="0" b="0"/>
              <a:pathLst>
                <a:path w="237528" h="307654">
                  <a:moveTo>
                    <a:pt x="0" y="65498"/>
                  </a:moveTo>
                  <a:lnTo>
                    <a:pt x="5868" y="56763"/>
                  </a:lnTo>
                  <a:lnTo>
                    <a:pt x="11432" y="49057"/>
                  </a:lnTo>
                  <a:lnTo>
                    <a:pt x="17236" y="41659"/>
                  </a:lnTo>
                  <a:lnTo>
                    <a:pt x="23490" y="34571"/>
                  </a:lnTo>
                  <a:lnTo>
                    <a:pt x="30468" y="28041"/>
                  </a:lnTo>
                  <a:lnTo>
                    <a:pt x="38249" y="22168"/>
                  </a:lnTo>
                  <a:lnTo>
                    <a:pt x="46751" y="16903"/>
                  </a:lnTo>
                  <a:lnTo>
                    <a:pt x="55830" y="12133"/>
                  </a:lnTo>
                  <a:lnTo>
                    <a:pt x="65348" y="7748"/>
                  </a:lnTo>
                  <a:lnTo>
                    <a:pt x="75348" y="3971"/>
                  </a:lnTo>
                  <a:lnTo>
                    <a:pt x="86046" y="1339"/>
                  </a:lnTo>
                  <a:lnTo>
                    <a:pt x="97498" y="51"/>
                  </a:lnTo>
                  <a:lnTo>
                    <a:pt x="109460" y="0"/>
                  </a:lnTo>
                  <a:lnTo>
                    <a:pt x="121489" y="954"/>
                  </a:lnTo>
                  <a:lnTo>
                    <a:pt x="133321" y="2674"/>
                  </a:lnTo>
                  <a:lnTo>
                    <a:pt x="144876" y="5115"/>
                  </a:lnTo>
                  <a:lnTo>
                    <a:pt x="156167" y="8424"/>
                  </a:lnTo>
                  <a:lnTo>
                    <a:pt x="167240" y="12615"/>
                  </a:lnTo>
                  <a:lnTo>
                    <a:pt x="177980" y="17732"/>
                  </a:lnTo>
                  <a:lnTo>
                    <a:pt x="188127" y="23924"/>
                  </a:lnTo>
                  <a:lnTo>
                    <a:pt x="197580" y="31166"/>
                  </a:lnTo>
                  <a:lnTo>
                    <a:pt x="206234" y="39302"/>
                  </a:lnTo>
                  <a:lnTo>
                    <a:pt x="213901" y="48133"/>
                  </a:lnTo>
                  <a:lnTo>
                    <a:pt x="220572" y="57484"/>
                  </a:lnTo>
                  <a:lnTo>
                    <a:pt x="226222" y="67373"/>
                  </a:lnTo>
                  <a:lnTo>
                    <a:pt x="230727" y="77996"/>
                  </a:lnTo>
                  <a:lnTo>
                    <a:pt x="234124" y="89402"/>
                  </a:lnTo>
                  <a:lnTo>
                    <a:pt x="236424" y="101503"/>
                  </a:lnTo>
                  <a:lnTo>
                    <a:pt x="237527" y="114158"/>
                  </a:lnTo>
                  <a:lnTo>
                    <a:pt x="237487" y="127223"/>
                  </a:lnTo>
                  <a:lnTo>
                    <a:pt x="236326" y="140421"/>
                  </a:lnTo>
                  <a:lnTo>
                    <a:pt x="233952" y="153354"/>
                  </a:lnTo>
                  <a:lnTo>
                    <a:pt x="230429" y="165830"/>
                  </a:lnTo>
                  <a:lnTo>
                    <a:pt x="225946" y="177833"/>
                  </a:lnTo>
                  <a:lnTo>
                    <a:pt x="220720" y="189434"/>
                  </a:lnTo>
                  <a:lnTo>
                    <a:pt x="214947" y="200717"/>
                  </a:lnTo>
                  <a:lnTo>
                    <a:pt x="208785" y="211600"/>
                  </a:lnTo>
                  <a:lnTo>
                    <a:pt x="202349" y="221842"/>
                  </a:lnTo>
                  <a:lnTo>
                    <a:pt x="195725" y="231365"/>
                  </a:lnTo>
                  <a:lnTo>
                    <a:pt x="188972" y="240235"/>
                  </a:lnTo>
                  <a:lnTo>
                    <a:pt x="182132" y="248580"/>
                  </a:lnTo>
                  <a:lnTo>
                    <a:pt x="175229" y="256529"/>
                  </a:lnTo>
                  <a:lnTo>
                    <a:pt x="168117" y="264189"/>
                  </a:lnTo>
                  <a:lnTo>
                    <a:pt x="160504" y="271648"/>
                  </a:lnTo>
                  <a:lnTo>
                    <a:pt x="152263" y="278956"/>
                  </a:lnTo>
                  <a:lnTo>
                    <a:pt x="143269" y="285831"/>
                  </a:lnTo>
                  <a:lnTo>
                    <a:pt x="133322" y="291688"/>
                  </a:lnTo>
                  <a:lnTo>
                    <a:pt x="122408" y="296292"/>
                  </a:lnTo>
                  <a:lnTo>
                    <a:pt x="110695" y="299729"/>
                  </a:lnTo>
                  <a:lnTo>
                    <a:pt x="96964" y="302572"/>
                  </a:lnTo>
                  <a:lnTo>
                    <a:pt x="76658" y="305071"/>
                  </a:lnTo>
                  <a:lnTo>
                    <a:pt x="42114" y="307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63875" y="3863958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6"/>
                  </a:lnTo>
                  <a:lnTo>
                    <a:pt x="0" y="85236"/>
                  </a:lnTo>
                  <a:lnTo>
                    <a:pt x="0" y="98489"/>
                  </a:lnTo>
                  <a:lnTo>
                    <a:pt x="0" y="11436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63875" y="3737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58837" y="3817241"/>
              <a:ext cx="154674" cy="194117"/>
            </a:xfrm>
            <a:custGeom>
              <a:avLst/>
              <a:gdLst/>
              <a:ahLst/>
              <a:cxnLst/>
              <a:rect l="0" t="0" r="0" b="0"/>
              <a:pathLst>
                <a:path w="154674" h="194117">
                  <a:moveTo>
                    <a:pt x="94551" y="4603"/>
                  </a:moveTo>
                  <a:lnTo>
                    <a:pt x="85750" y="1804"/>
                  </a:lnTo>
                  <a:lnTo>
                    <a:pt x="77403" y="301"/>
                  </a:lnTo>
                  <a:lnTo>
                    <a:pt x="68705" y="0"/>
                  </a:lnTo>
                  <a:lnTo>
                    <a:pt x="59584" y="852"/>
                  </a:lnTo>
                  <a:lnTo>
                    <a:pt x="50088" y="2968"/>
                  </a:lnTo>
                  <a:lnTo>
                    <a:pt x="40306" y="6295"/>
                  </a:lnTo>
                  <a:lnTo>
                    <a:pt x="30638" y="10802"/>
                  </a:lnTo>
                  <a:lnTo>
                    <a:pt x="21760" y="16570"/>
                  </a:lnTo>
                  <a:lnTo>
                    <a:pt x="13989" y="23521"/>
                  </a:lnTo>
                  <a:lnTo>
                    <a:pt x="7622" y="31458"/>
                  </a:lnTo>
                  <a:lnTo>
                    <a:pt x="3094" y="40156"/>
                  </a:lnTo>
                  <a:lnTo>
                    <a:pt x="472" y="49398"/>
                  </a:lnTo>
                  <a:lnTo>
                    <a:pt x="0" y="58535"/>
                  </a:lnTo>
                  <a:lnTo>
                    <a:pt x="2252" y="66523"/>
                  </a:lnTo>
                  <a:lnTo>
                    <a:pt x="7281" y="72885"/>
                  </a:lnTo>
                  <a:lnTo>
                    <a:pt x="14555" y="77492"/>
                  </a:lnTo>
                  <a:lnTo>
                    <a:pt x="23254" y="80300"/>
                  </a:lnTo>
                  <a:lnTo>
                    <a:pt x="32770" y="81490"/>
                  </a:lnTo>
                  <a:lnTo>
                    <a:pt x="42901" y="81528"/>
                  </a:lnTo>
                  <a:lnTo>
                    <a:pt x="53752" y="81040"/>
                  </a:lnTo>
                  <a:lnTo>
                    <a:pt x="65340" y="80436"/>
                  </a:lnTo>
                  <a:lnTo>
                    <a:pt x="77408" y="80223"/>
                  </a:lnTo>
                  <a:lnTo>
                    <a:pt x="89516" y="81072"/>
                  </a:lnTo>
                  <a:lnTo>
                    <a:pt x="101400" y="83243"/>
                  </a:lnTo>
                  <a:lnTo>
                    <a:pt x="112822" y="86651"/>
                  </a:lnTo>
                  <a:lnTo>
                    <a:pt x="123493" y="91073"/>
                  </a:lnTo>
                  <a:lnTo>
                    <a:pt x="133322" y="96276"/>
                  </a:lnTo>
                  <a:lnTo>
                    <a:pt x="141904" y="102377"/>
                  </a:lnTo>
                  <a:lnTo>
                    <a:pt x="148466" y="109827"/>
                  </a:lnTo>
                  <a:lnTo>
                    <a:pt x="152758" y="118756"/>
                  </a:lnTo>
                  <a:lnTo>
                    <a:pt x="154673" y="128683"/>
                  </a:lnTo>
                  <a:lnTo>
                    <a:pt x="153998" y="138730"/>
                  </a:lnTo>
                  <a:lnTo>
                    <a:pt x="150876" y="148370"/>
                  </a:lnTo>
                  <a:lnTo>
                    <a:pt x="145714" y="157281"/>
                  </a:lnTo>
                  <a:lnTo>
                    <a:pt x="138978" y="165187"/>
                  </a:lnTo>
                  <a:lnTo>
                    <a:pt x="131080" y="172050"/>
                  </a:lnTo>
                  <a:lnTo>
                    <a:pt x="122188" y="177844"/>
                  </a:lnTo>
                  <a:lnTo>
                    <a:pt x="112243" y="182454"/>
                  </a:lnTo>
                  <a:lnTo>
                    <a:pt x="101300" y="185930"/>
                  </a:lnTo>
                  <a:lnTo>
                    <a:pt x="89550" y="188459"/>
                  </a:lnTo>
                  <a:lnTo>
                    <a:pt x="75784" y="190523"/>
                  </a:lnTo>
                  <a:lnTo>
                    <a:pt x="55440" y="192305"/>
                  </a:lnTo>
                  <a:lnTo>
                    <a:pt x="20852" y="194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072933" y="3579689"/>
            <a:ext cx="517493" cy="401901"/>
            <a:chOff x="4072933" y="3579689"/>
            <a:chExt cx="517493" cy="401901"/>
          </a:xfrm>
        </p:grpSpPr>
        <p:sp>
          <p:nvSpPr>
            <p:cNvPr id="48" name="Freeform 47"/>
            <p:cNvSpPr/>
            <p:nvPr/>
          </p:nvSpPr>
          <p:spPr>
            <a:xfrm>
              <a:off x="4242984" y="357968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4"/>
                  </a:lnTo>
                  <a:lnTo>
                    <a:pt x="5" y="76501"/>
                  </a:lnTo>
                  <a:lnTo>
                    <a:pt x="178" y="93677"/>
                  </a:lnTo>
                  <a:lnTo>
                    <a:pt x="826" y="112484"/>
                  </a:lnTo>
                  <a:lnTo>
                    <a:pt x="2075" y="132759"/>
                  </a:lnTo>
                  <a:lnTo>
                    <a:pt x="3727" y="154069"/>
                  </a:lnTo>
                  <a:lnTo>
                    <a:pt x="5376" y="175816"/>
                  </a:lnTo>
                  <a:lnTo>
                    <a:pt x="6779" y="197621"/>
                  </a:lnTo>
                  <a:lnTo>
                    <a:pt x="7872" y="219158"/>
                  </a:lnTo>
                  <a:lnTo>
                    <a:pt x="8680" y="240080"/>
                  </a:lnTo>
                  <a:lnTo>
                    <a:pt x="9262" y="260259"/>
                  </a:lnTo>
                  <a:lnTo>
                    <a:pt x="9840" y="279589"/>
                  </a:lnTo>
                  <a:lnTo>
                    <a:pt x="10767" y="297891"/>
                  </a:lnTo>
                  <a:lnTo>
                    <a:pt x="12207" y="315153"/>
                  </a:lnTo>
                  <a:lnTo>
                    <a:pt x="13998" y="330918"/>
                  </a:lnTo>
                  <a:lnTo>
                    <a:pt x="15927" y="345757"/>
                  </a:lnTo>
                  <a:lnTo>
                    <a:pt x="18165" y="36097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72933" y="3653388"/>
              <a:ext cx="138467" cy="238860"/>
            </a:xfrm>
            <a:custGeom>
              <a:avLst/>
              <a:gdLst/>
              <a:ahLst/>
              <a:cxnLst/>
              <a:rect l="0" t="0" r="0" b="0"/>
              <a:pathLst>
                <a:path w="138467" h="238860">
                  <a:moveTo>
                    <a:pt x="138466" y="136871"/>
                  </a:moveTo>
                  <a:lnTo>
                    <a:pt x="132598" y="142739"/>
                  </a:lnTo>
                  <a:lnTo>
                    <a:pt x="127034" y="148303"/>
                  </a:lnTo>
                  <a:lnTo>
                    <a:pt x="121229" y="154102"/>
                  </a:lnTo>
                  <a:lnTo>
                    <a:pt x="114976" y="160182"/>
                  </a:lnTo>
                  <a:lnTo>
                    <a:pt x="107998" y="166512"/>
                  </a:lnTo>
                  <a:lnTo>
                    <a:pt x="100221" y="173040"/>
                  </a:lnTo>
                  <a:lnTo>
                    <a:pt x="91893" y="179716"/>
                  </a:lnTo>
                  <a:lnTo>
                    <a:pt x="83462" y="186499"/>
                  </a:lnTo>
                  <a:lnTo>
                    <a:pt x="75202" y="193357"/>
                  </a:lnTo>
                  <a:lnTo>
                    <a:pt x="67199" y="200266"/>
                  </a:lnTo>
                  <a:lnTo>
                    <a:pt x="59446" y="207211"/>
                  </a:lnTo>
                  <a:lnTo>
                    <a:pt x="51894" y="214176"/>
                  </a:lnTo>
                  <a:lnTo>
                    <a:pt x="44331" y="220989"/>
                  </a:lnTo>
                  <a:lnTo>
                    <a:pt x="36406" y="227337"/>
                  </a:lnTo>
                  <a:lnTo>
                    <a:pt x="27972" y="233065"/>
                  </a:lnTo>
                  <a:lnTo>
                    <a:pt x="19526" y="237384"/>
                  </a:lnTo>
                  <a:lnTo>
                    <a:pt x="12075" y="238859"/>
                  </a:lnTo>
                  <a:lnTo>
                    <a:pt x="6114" y="236951"/>
                  </a:lnTo>
                  <a:lnTo>
                    <a:pt x="1962" y="231921"/>
                  </a:lnTo>
                  <a:lnTo>
                    <a:pt x="0" y="224350"/>
                  </a:lnTo>
                  <a:lnTo>
                    <a:pt x="201" y="214859"/>
                  </a:lnTo>
                  <a:lnTo>
                    <a:pt x="2081" y="204135"/>
                  </a:lnTo>
                  <a:lnTo>
                    <a:pt x="4929" y="192895"/>
                  </a:lnTo>
                  <a:lnTo>
                    <a:pt x="8241" y="181567"/>
                  </a:lnTo>
                  <a:lnTo>
                    <a:pt x="11746" y="170169"/>
                  </a:lnTo>
                  <a:lnTo>
                    <a:pt x="15318" y="158444"/>
                  </a:lnTo>
                  <a:lnTo>
                    <a:pt x="18901" y="146260"/>
                  </a:lnTo>
                  <a:lnTo>
                    <a:pt x="22475" y="133787"/>
                  </a:lnTo>
                  <a:lnTo>
                    <a:pt x="26036" y="121406"/>
                  </a:lnTo>
                  <a:lnTo>
                    <a:pt x="29579" y="109324"/>
                  </a:lnTo>
                  <a:lnTo>
                    <a:pt x="32943" y="97260"/>
                  </a:lnTo>
                  <a:lnTo>
                    <a:pt x="35823" y="84561"/>
                  </a:lnTo>
                  <a:lnTo>
                    <a:pt x="38097" y="70922"/>
                  </a:lnTo>
                  <a:lnTo>
                    <a:pt x="39996" y="56916"/>
                  </a:lnTo>
                  <a:lnTo>
                    <a:pt x="42302" y="42338"/>
                  </a:lnTo>
                  <a:lnTo>
                    <a:pt x="46337" y="24787"/>
                  </a:lnTo>
                  <a:lnTo>
                    <a:pt x="542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97614" y="3642426"/>
              <a:ext cx="241696" cy="339164"/>
            </a:xfrm>
            <a:custGeom>
              <a:avLst/>
              <a:gdLst/>
              <a:ahLst/>
              <a:cxnLst/>
              <a:rect l="0" t="0" r="0" b="0"/>
              <a:pathLst>
                <a:path w="241696" h="339164">
                  <a:moveTo>
                    <a:pt x="124355" y="21491"/>
                  </a:moveTo>
                  <a:lnTo>
                    <a:pt x="118421" y="27358"/>
                  </a:lnTo>
                  <a:lnTo>
                    <a:pt x="112216" y="32922"/>
                  </a:lnTo>
                  <a:lnTo>
                    <a:pt x="105124" y="38727"/>
                  </a:lnTo>
                  <a:lnTo>
                    <a:pt x="97356" y="44980"/>
                  </a:lnTo>
                  <a:lnTo>
                    <a:pt x="89359" y="51958"/>
                  </a:lnTo>
                  <a:lnTo>
                    <a:pt x="81417" y="59739"/>
                  </a:lnTo>
                  <a:lnTo>
                    <a:pt x="73643" y="68240"/>
                  </a:lnTo>
                  <a:lnTo>
                    <a:pt x="66050" y="77320"/>
                  </a:lnTo>
                  <a:lnTo>
                    <a:pt x="58613" y="86834"/>
                  </a:lnTo>
                  <a:lnTo>
                    <a:pt x="51297" y="96662"/>
                  </a:lnTo>
                  <a:lnTo>
                    <a:pt x="44073" y="106711"/>
                  </a:lnTo>
                  <a:lnTo>
                    <a:pt x="36917" y="116919"/>
                  </a:lnTo>
                  <a:lnTo>
                    <a:pt x="29974" y="127401"/>
                  </a:lnTo>
                  <a:lnTo>
                    <a:pt x="23539" y="138430"/>
                  </a:lnTo>
                  <a:lnTo>
                    <a:pt x="17733" y="150113"/>
                  </a:lnTo>
                  <a:lnTo>
                    <a:pt x="12683" y="162400"/>
                  </a:lnTo>
                  <a:lnTo>
                    <a:pt x="8589" y="175180"/>
                  </a:lnTo>
                  <a:lnTo>
                    <a:pt x="5465" y="188335"/>
                  </a:lnTo>
                  <a:lnTo>
                    <a:pt x="3182" y="201762"/>
                  </a:lnTo>
                  <a:lnTo>
                    <a:pt x="1558" y="215381"/>
                  </a:lnTo>
                  <a:lnTo>
                    <a:pt x="434" y="229135"/>
                  </a:lnTo>
                  <a:lnTo>
                    <a:pt x="0" y="242981"/>
                  </a:lnTo>
                  <a:lnTo>
                    <a:pt x="764" y="256890"/>
                  </a:lnTo>
                  <a:lnTo>
                    <a:pt x="2910" y="270832"/>
                  </a:lnTo>
                  <a:lnTo>
                    <a:pt x="6317" y="284466"/>
                  </a:lnTo>
                  <a:lnTo>
                    <a:pt x="10747" y="297168"/>
                  </a:lnTo>
                  <a:lnTo>
                    <a:pt x="15962" y="308665"/>
                  </a:lnTo>
                  <a:lnTo>
                    <a:pt x="22244" y="318689"/>
                  </a:lnTo>
                  <a:lnTo>
                    <a:pt x="30349" y="326825"/>
                  </a:lnTo>
                  <a:lnTo>
                    <a:pt x="40535" y="333027"/>
                  </a:lnTo>
                  <a:lnTo>
                    <a:pt x="52290" y="337227"/>
                  </a:lnTo>
                  <a:lnTo>
                    <a:pt x="64636" y="339163"/>
                  </a:lnTo>
                  <a:lnTo>
                    <a:pt x="76938" y="338907"/>
                  </a:lnTo>
                  <a:lnTo>
                    <a:pt x="88941" y="336636"/>
                  </a:lnTo>
                  <a:lnTo>
                    <a:pt x="100601" y="332455"/>
                  </a:lnTo>
                  <a:lnTo>
                    <a:pt x="111957" y="326608"/>
                  </a:lnTo>
                  <a:lnTo>
                    <a:pt x="123073" y="319432"/>
                  </a:lnTo>
                  <a:lnTo>
                    <a:pt x="134012" y="311252"/>
                  </a:lnTo>
                  <a:lnTo>
                    <a:pt x="144817" y="302347"/>
                  </a:lnTo>
                  <a:lnTo>
                    <a:pt x="155365" y="292929"/>
                  </a:lnTo>
                  <a:lnTo>
                    <a:pt x="165376" y="283154"/>
                  </a:lnTo>
                  <a:lnTo>
                    <a:pt x="174735" y="273136"/>
                  </a:lnTo>
                  <a:lnTo>
                    <a:pt x="183324" y="262950"/>
                  </a:lnTo>
                  <a:lnTo>
                    <a:pt x="190947" y="252652"/>
                  </a:lnTo>
                  <a:lnTo>
                    <a:pt x="197598" y="242278"/>
                  </a:lnTo>
                  <a:lnTo>
                    <a:pt x="203572" y="231853"/>
                  </a:lnTo>
                  <a:lnTo>
                    <a:pt x="209361" y="221393"/>
                  </a:lnTo>
                  <a:lnTo>
                    <a:pt x="215255" y="210902"/>
                  </a:lnTo>
                  <a:lnTo>
                    <a:pt x="221200" y="200059"/>
                  </a:lnTo>
                  <a:lnTo>
                    <a:pt x="226892" y="188254"/>
                  </a:lnTo>
                  <a:lnTo>
                    <a:pt x="232157" y="175237"/>
                  </a:lnTo>
                  <a:lnTo>
                    <a:pt x="236658" y="161239"/>
                  </a:lnTo>
                  <a:lnTo>
                    <a:pt x="239844" y="146773"/>
                  </a:lnTo>
                  <a:lnTo>
                    <a:pt x="241531" y="132199"/>
                  </a:lnTo>
                  <a:lnTo>
                    <a:pt x="241695" y="118008"/>
                  </a:lnTo>
                  <a:lnTo>
                    <a:pt x="240293" y="104865"/>
                  </a:lnTo>
                  <a:lnTo>
                    <a:pt x="237461" y="93027"/>
                  </a:lnTo>
                  <a:lnTo>
                    <a:pt x="233459" y="82249"/>
                  </a:lnTo>
                  <a:lnTo>
                    <a:pt x="228566" y="72003"/>
                  </a:lnTo>
                  <a:lnTo>
                    <a:pt x="223015" y="61926"/>
                  </a:lnTo>
                  <a:lnTo>
                    <a:pt x="216834" y="52172"/>
                  </a:lnTo>
                  <a:lnTo>
                    <a:pt x="209853" y="43293"/>
                  </a:lnTo>
                  <a:lnTo>
                    <a:pt x="202045" y="35536"/>
                  </a:lnTo>
                  <a:lnTo>
                    <a:pt x="193514" y="28682"/>
                  </a:lnTo>
                  <a:lnTo>
                    <a:pt x="184409" y="22237"/>
                  </a:lnTo>
                  <a:lnTo>
                    <a:pt x="174875" y="15877"/>
                  </a:lnTo>
                  <a:lnTo>
                    <a:pt x="165032" y="9946"/>
                  </a:lnTo>
                  <a:lnTo>
                    <a:pt x="154971" y="5319"/>
                  </a:lnTo>
                  <a:lnTo>
                    <a:pt x="144769" y="2389"/>
                  </a:lnTo>
                  <a:lnTo>
                    <a:pt x="134736" y="915"/>
                  </a:lnTo>
                  <a:lnTo>
                    <a:pt x="124328" y="139"/>
                  </a:lnTo>
                  <a:lnTo>
                    <a:pt x="111513" y="0"/>
                  </a:lnTo>
                  <a:lnTo>
                    <a:pt x="92769" y="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90425" y="394818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695088" y="4516725"/>
            <a:ext cx="5190550" cy="652768"/>
            <a:chOff x="1695088" y="4516725"/>
            <a:chExt cx="5190550" cy="652768"/>
          </a:xfrm>
        </p:grpSpPr>
        <p:sp>
          <p:nvSpPr>
            <p:cNvPr id="53" name="Freeform 52"/>
            <p:cNvSpPr/>
            <p:nvPr/>
          </p:nvSpPr>
          <p:spPr>
            <a:xfrm>
              <a:off x="1842487" y="4853637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72"/>
                  </a:lnTo>
                  <a:lnTo>
                    <a:pt x="3686" y="43292"/>
                  </a:lnTo>
                  <a:lnTo>
                    <a:pt x="5354" y="55581"/>
                  </a:lnTo>
                  <a:lnTo>
                    <a:pt x="6767" y="69721"/>
                  </a:lnTo>
                  <a:lnTo>
                    <a:pt x="7865" y="85280"/>
                  </a:lnTo>
                  <a:lnTo>
                    <a:pt x="8676" y="101331"/>
                  </a:lnTo>
                  <a:lnTo>
                    <a:pt x="9255" y="117272"/>
                  </a:lnTo>
                  <a:lnTo>
                    <a:pt x="9661" y="132871"/>
                  </a:lnTo>
                  <a:lnTo>
                    <a:pt x="9941" y="148097"/>
                  </a:lnTo>
                  <a:lnTo>
                    <a:pt x="10132" y="162992"/>
                  </a:lnTo>
                  <a:lnTo>
                    <a:pt x="10262" y="177405"/>
                  </a:lnTo>
                  <a:lnTo>
                    <a:pt x="10364" y="192602"/>
                  </a:lnTo>
                  <a:lnTo>
                    <a:pt x="10447" y="212155"/>
                  </a:lnTo>
                  <a:lnTo>
                    <a:pt x="1052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95088" y="4790466"/>
              <a:ext cx="273742" cy="136871"/>
            </a:xfrm>
            <a:custGeom>
              <a:avLst/>
              <a:gdLst/>
              <a:ahLst/>
              <a:cxnLst/>
              <a:rect l="0" t="0" r="0" b="0"/>
              <a:pathLst>
                <a:path w="273742" h="136871">
                  <a:moveTo>
                    <a:pt x="273741" y="0"/>
                  </a:moveTo>
                  <a:lnTo>
                    <a:pt x="267806" y="5800"/>
                  </a:lnTo>
                  <a:lnTo>
                    <a:pt x="261601" y="10725"/>
                  </a:lnTo>
                  <a:lnTo>
                    <a:pt x="254510" y="15232"/>
                  </a:lnTo>
                  <a:lnTo>
                    <a:pt x="246743" y="19626"/>
                  </a:lnTo>
                  <a:lnTo>
                    <a:pt x="238744" y="24287"/>
                  </a:lnTo>
                  <a:lnTo>
                    <a:pt x="230794" y="29402"/>
                  </a:lnTo>
                  <a:lnTo>
                    <a:pt x="222674" y="34980"/>
                  </a:lnTo>
                  <a:lnTo>
                    <a:pt x="213785" y="40953"/>
                  </a:lnTo>
                  <a:lnTo>
                    <a:pt x="203841" y="47230"/>
                  </a:lnTo>
                  <a:lnTo>
                    <a:pt x="192875" y="53734"/>
                  </a:lnTo>
                  <a:lnTo>
                    <a:pt x="181057" y="60399"/>
                  </a:lnTo>
                  <a:lnTo>
                    <a:pt x="168580" y="67172"/>
                  </a:lnTo>
                  <a:lnTo>
                    <a:pt x="155455" y="73856"/>
                  </a:lnTo>
                  <a:lnTo>
                    <a:pt x="141513" y="80116"/>
                  </a:lnTo>
                  <a:lnTo>
                    <a:pt x="126734" y="85813"/>
                  </a:lnTo>
                  <a:lnTo>
                    <a:pt x="111386" y="91129"/>
                  </a:lnTo>
                  <a:lnTo>
                    <a:pt x="95931" y="96467"/>
                  </a:lnTo>
                  <a:lnTo>
                    <a:pt x="80654" y="102057"/>
                  </a:lnTo>
                  <a:lnTo>
                    <a:pt x="65864" y="107846"/>
                  </a:lnTo>
                  <a:lnTo>
                    <a:pt x="50315" y="114257"/>
                  </a:lnTo>
                  <a:lnTo>
                    <a:pt x="30408" y="12297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37202" y="5064207"/>
              <a:ext cx="252685" cy="105286"/>
            </a:xfrm>
            <a:custGeom>
              <a:avLst/>
              <a:gdLst/>
              <a:ahLst/>
              <a:cxnLst/>
              <a:rect l="0" t="0" r="0" b="0"/>
              <a:pathLst>
                <a:path w="252685" h="105286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37" y="8620"/>
                  </a:lnTo>
                  <a:lnTo>
                    <a:pt x="217716" y="11833"/>
                  </a:lnTo>
                  <a:lnTo>
                    <a:pt x="208221" y="15646"/>
                  </a:lnTo>
                  <a:lnTo>
                    <a:pt x="198424" y="20164"/>
                  </a:lnTo>
                  <a:lnTo>
                    <a:pt x="188238" y="25327"/>
                  </a:lnTo>
                  <a:lnTo>
                    <a:pt x="177415" y="31015"/>
                  </a:lnTo>
                  <a:lnTo>
                    <a:pt x="165876" y="37095"/>
                  </a:lnTo>
                  <a:lnTo>
                    <a:pt x="153686" y="43295"/>
                  </a:lnTo>
                  <a:lnTo>
                    <a:pt x="140972" y="49224"/>
                  </a:lnTo>
                  <a:lnTo>
                    <a:pt x="127862" y="54694"/>
                  </a:lnTo>
                  <a:lnTo>
                    <a:pt x="114465" y="59858"/>
                  </a:lnTo>
                  <a:lnTo>
                    <a:pt x="100866" y="65092"/>
                  </a:lnTo>
                  <a:lnTo>
                    <a:pt x="87130" y="70612"/>
                  </a:lnTo>
                  <a:lnTo>
                    <a:pt x="73466" y="76304"/>
                  </a:lnTo>
                  <a:lnTo>
                    <a:pt x="60212" y="81825"/>
                  </a:lnTo>
                  <a:lnTo>
                    <a:pt x="47532" y="86981"/>
                  </a:lnTo>
                  <a:lnTo>
                    <a:pt x="35859" y="91593"/>
                  </a:lnTo>
                  <a:lnTo>
                    <a:pt x="24834" y="95878"/>
                  </a:lnTo>
                  <a:lnTo>
                    <a:pt x="13489" y="1002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97428" y="4980280"/>
              <a:ext cx="108272" cy="94456"/>
            </a:xfrm>
            <a:custGeom>
              <a:avLst/>
              <a:gdLst/>
              <a:ahLst/>
              <a:cxnLst/>
              <a:rect l="0" t="0" r="0" b="0"/>
              <a:pathLst>
                <a:path w="108272" h="94456">
                  <a:moveTo>
                    <a:pt x="24043" y="83927"/>
                  </a:moveTo>
                  <a:lnTo>
                    <a:pt x="20954" y="92018"/>
                  </a:lnTo>
                  <a:lnTo>
                    <a:pt x="17224" y="94059"/>
                  </a:lnTo>
                  <a:lnTo>
                    <a:pt x="13399" y="91114"/>
                  </a:lnTo>
                  <a:lnTo>
                    <a:pt x="9750" y="84790"/>
                  </a:lnTo>
                  <a:lnTo>
                    <a:pt x="6234" y="76099"/>
                  </a:lnTo>
                  <a:lnTo>
                    <a:pt x="3108" y="65904"/>
                  </a:lnTo>
                  <a:lnTo>
                    <a:pt x="946" y="55016"/>
                  </a:lnTo>
                  <a:lnTo>
                    <a:pt x="0" y="43936"/>
                  </a:lnTo>
                  <a:lnTo>
                    <a:pt x="525" y="33214"/>
                  </a:lnTo>
                  <a:lnTo>
                    <a:pt x="2934" y="23539"/>
                  </a:lnTo>
                  <a:lnTo>
                    <a:pt x="7269" y="15189"/>
                  </a:lnTo>
                  <a:lnTo>
                    <a:pt x="13434" y="8412"/>
                  </a:lnTo>
                  <a:lnTo>
                    <a:pt x="21385" y="3600"/>
                  </a:lnTo>
                  <a:lnTo>
                    <a:pt x="30907" y="778"/>
                  </a:lnTo>
                  <a:lnTo>
                    <a:pt x="41365" y="0"/>
                  </a:lnTo>
                  <a:lnTo>
                    <a:pt x="51836" y="1514"/>
                  </a:lnTo>
                  <a:lnTo>
                    <a:pt x="61793" y="5239"/>
                  </a:lnTo>
                  <a:lnTo>
                    <a:pt x="70931" y="10992"/>
                  </a:lnTo>
                  <a:lnTo>
                    <a:pt x="78997" y="18664"/>
                  </a:lnTo>
                  <a:lnTo>
                    <a:pt x="85972" y="27999"/>
                  </a:lnTo>
                  <a:lnTo>
                    <a:pt x="91859" y="38432"/>
                  </a:lnTo>
                  <a:lnTo>
                    <a:pt x="97163" y="50410"/>
                  </a:lnTo>
                  <a:lnTo>
                    <a:pt x="102348" y="67216"/>
                  </a:lnTo>
                  <a:lnTo>
                    <a:pt x="108271" y="94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06413" y="4769409"/>
              <a:ext cx="15142" cy="315856"/>
            </a:xfrm>
            <a:custGeom>
              <a:avLst/>
              <a:gdLst/>
              <a:ahLst/>
              <a:cxnLst/>
              <a:rect l="0" t="0" r="0" b="0"/>
              <a:pathLst>
                <a:path w="15142" h="315856">
                  <a:moveTo>
                    <a:pt x="4613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75"/>
                  </a:lnTo>
                  <a:lnTo>
                    <a:pt x="506" y="50842"/>
                  </a:lnTo>
                  <a:lnTo>
                    <a:pt x="1326" y="67115"/>
                  </a:lnTo>
                  <a:lnTo>
                    <a:pt x="2146" y="85326"/>
                  </a:lnTo>
                  <a:lnTo>
                    <a:pt x="3003" y="104561"/>
                  </a:lnTo>
                  <a:lnTo>
                    <a:pt x="4178" y="123233"/>
                  </a:lnTo>
                  <a:lnTo>
                    <a:pt x="5812" y="140492"/>
                  </a:lnTo>
                  <a:lnTo>
                    <a:pt x="7740" y="156515"/>
                  </a:lnTo>
                  <a:lnTo>
                    <a:pt x="9580" y="172109"/>
                  </a:lnTo>
                  <a:lnTo>
                    <a:pt x="11114" y="187824"/>
                  </a:lnTo>
                  <a:lnTo>
                    <a:pt x="12297" y="203872"/>
                  </a:lnTo>
                  <a:lnTo>
                    <a:pt x="13166" y="220281"/>
                  </a:lnTo>
                  <a:lnTo>
                    <a:pt x="13785" y="236980"/>
                  </a:lnTo>
                  <a:lnTo>
                    <a:pt x="14219" y="253338"/>
                  </a:lnTo>
                  <a:lnTo>
                    <a:pt x="14565" y="269891"/>
                  </a:lnTo>
                  <a:lnTo>
                    <a:pt x="14855" y="289210"/>
                  </a:lnTo>
                  <a:lnTo>
                    <a:pt x="151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16269" y="4895751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91240" y="2934"/>
                  </a:lnTo>
                  <a:lnTo>
                    <a:pt x="182893" y="5716"/>
                  </a:lnTo>
                  <a:lnTo>
                    <a:pt x="174195" y="8615"/>
                  </a:lnTo>
                  <a:lnTo>
                    <a:pt x="165074" y="11656"/>
                  </a:lnTo>
                  <a:lnTo>
                    <a:pt x="155579" y="14821"/>
                  </a:lnTo>
                  <a:lnTo>
                    <a:pt x="145782" y="18080"/>
                  </a:lnTo>
                  <a:lnTo>
                    <a:pt x="135596" y="21246"/>
                  </a:lnTo>
                  <a:lnTo>
                    <a:pt x="124773" y="23989"/>
                  </a:lnTo>
                  <a:lnTo>
                    <a:pt x="113233" y="26169"/>
                  </a:lnTo>
                  <a:lnTo>
                    <a:pt x="101044" y="27971"/>
                  </a:lnTo>
                  <a:lnTo>
                    <a:pt x="88329" y="29796"/>
                  </a:lnTo>
                  <a:lnTo>
                    <a:pt x="75229" y="31877"/>
                  </a:lnTo>
                  <a:lnTo>
                    <a:pt x="62072" y="34315"/>
                  </a:lnTo>
                  <a:lnTo>
                    <a:pt x="47879" y="37500"/>
                  </a:lnTo>
                  <a:lnTo>
                    <a:pt x="29168" y="428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26839" y="4758880"/>
              <a:ext cx="147400" cy="289064"/>
            </a:xfrm>
            <a:custGeom>
              <a:avLst/>
              <a:gdLst/>
              <a:ahLst/>
              <a:cxnLst/>
              <a:rect l="0" t="0" r="0" b="0"/>
              <a:pathLst>
                <a:path w="147400" h="289064">
                  <a:moveTo>
                    <a:pt x="0" y="0"/>
                  </a:moveTo>
                  <a:lnTo>
                    <a:pt x="2867" y="8869"/>
                  </a:lnTo>
                  <a:lnTo>
                    <a:pt x="5009" y="17855"/>
                  </a:lnTo>
                  <a:lnTo>
                    <a:pt x="6616" y="27855"/>
                  </a:lnTo>
                  <a:lnTo>
                    <a:pt x="7970" y="39008"/>
                  </a:lnTo>
                  <a:lnTo>
                    <a:pt x="9467" y="51469"/>
                  </a:lnTo>
                  <a:lnTo>
                    <a:pt x="11317" y="65176"/>
                  </a:lnTo>
                  <a:lnTo>
                    <a:pt x="13558" y="79766"/>
                  </a:lnTo>
                  <a:lnTo>
                    <a:pt x="16138" y="94696"/>
                  </a:lnTo>
                  <a:lnTo>
                    <a:pt x="18987" y="109620"/>
                  </a:lnTo>
                  <a:lnTo>
                    <a:pt x="22037" y="124401"/>
                  </a:lnTo>
                  <a:lnTo>
                    <a:pt x="25229" y="139011"/>
                  </a:lnTo>
                  <a:lnTo>
                    <a:pt x="28518" y="153468"/>
                  </a:lnTo>
                  <a:lnTo>
                    <a:pt x="31708" y="167805"/>
                  </a:lnTo>
                  <a:lnTo>
                    <a:pt x="34471" y="182051"/>
                  </a:lnTo>
                  <a:lnTo>
                    <a:pt x="36665" y="196228"/>
                  </a:lnTo>
                  <a:lnTo>
                    <a:pt x="38477" y="210191"/>
                  </a:lnTo>
                  <a:lnTo>
                    <a:pt x="40308" y="223647"/>
                  </a:lnTo>
                  <a:lnTo>
                    <a:pt x="42390" y="236481"/>
                  </a:lnTo>
                  <a:lnTo>
                    <a:pt x="44621" y="248896"/>
                  </a:lnTo>
                  <a:lnTo>
                    <a:pt x="46665" y="261306"/>
                  </a:lnTo>
                  <a:lnTo>
                    <a:pt x="48308" y="273887"/>
                  </a:lnTo>
                  <a:lnTo>
                    <a:pt x="48492" y="284300"/>
                  </a:lnTo>
                  <a:lnTo>
                    <a:pt x="46572" y="289063"/>
                  </a:lnTo>
                  <a:lnTo>
                    <a:pt x="43842" y="288451"/>
                  </a:lnTo>
                  <a:lnTo>
                    <a:pt x="41015" y="283948"/>
                  </a:lnTo>
                  <a:lnTo>
                    <a:pt x="38526" y="276632"/>
                  </a:lnTo>
                  <a:lnTo>
                    <a:pt x="36547" y="267274"/>
                  </a:lnTo>
                  <a:lnTo>
                    <a:pt x="35232" y="256459"/>
                  </a:lnTo>
                  <a:lnTo>
                    <a:pt x="34805" y="244622"/>
                  </a:lnTo>
                  <a:lnTo>
                    <a:pt x="35300" y="232081"/>
                  </a:lnTo>
                  <a:lnTo>
                    <a:pt x="36600" y="219224"/>
                  </a:lnTo>
                  <a:lnTo>
                    <a:pt x="38536" y="206512"/>
                  </a:lnTo>
                  <a:lnTo>
                    <a:pt x="40961" y="194201"/>
                  </a:lnTo>
                  <a:lnTo>
                    <a:pt x="44232" y="182985"/>
                  </a:lnTo>
                  <a:lnTo>
                    <a:pt x="49170" y="174041"/>
                  </a:lnTo>
                  <a:lnTo>
                    <a:pt x="56079" y="167813"/>
                  </a:lnTo>
                  <a:lnTo>
                    <a:pt x="64483" y="164259"/>
                  </a:lnTo>
                  <a:lnTo>
                    <a:pt x="73426" y="163221"/>
                  </a:lnTo>
                  <a:lnTo>
                    <a:pt x="82286" y="164339"/>
                  </a:lnTo>
                  <a:lnTo>
                    <a:pt x="90655" y="167323"/>
                  </a:lnTo>
                  <a:lnTo>
                    <a:pt x="98189" y="172050"/>
                  </a:lnTo>
                  <a:lnTo>
                    <a:pt x="104807" y="178295"/>
                  </a:lnTo>
                  <a:lnTo>
                    <a:pt x="110776" y="185755"/>
                  </a:lnTo>
                  <a:lnTo>
                    <a:pt x="116566" y="194131"/>
                  </a:lnTo>
                  <a:lnTo>
                    <a:pt x="122462" y="203176"/>
                  </a:lnTo>
                  <a:lnTo>
                    <a:pt x="128239" y="212859"/>
                  </a:lnTo>
                  <a:lnTo>
                    <a:pt x="133287" y="223345"/>
                  </a:lnTo>
                  <a:lnTo>
                    <a:pt x="137311" y="234641"/>
                  </a:lnTo>
                  <a:lnTo>
                    <a:pt x="140341" y="246034"/>
                  </a:lnTo>
                  <a:lnTo>
                    <a:pt x="142861" y="257289"/>
                  </a:lnTo>
                  <a:lnTo>
                    <a:pt x="145087" y="269396"/>
                  </a:lnTo>
                  <a:lnTo>
                    <a:pt x="14739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26880" y="4927336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68" y="14535"/>
                  </a:lnTo>
                  <a:lnTo>
                    <a:pt x="708" y="27166"/>
                  </a:lnTo>
                  <a:lnTo>
                    <a:pt x="2000" y="39070"/>
                  </a:lnTo>
                  <a:lnTo>
                    <a:pt x="3695" y="50678"/>
                  </a:lnTo>
                  <a:lnTo>
                    <a:pt x="5546" y="63826"/>
                  </a:lnTo>
                  <a:lnTo>
                    <a:pt x="7713" y="83030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16352" y="48115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94922" y="4895751"/>
              <a:ext cx="110437" cy="126343"/>
            </a:xfrm>
            <a:custGeom>
              <a:avLst/>
              <a:gdLst/>
              <a:ahLst/>
              <a:cxnLst/>
              <a:rect l="0" t="0" r="0" b="0"/>
              <a:pathLst>
                <a:path w="110437" h="126343">
                  <a:moveTo>
                    <a:pt x="68829" y="0"/>
                  </a:moveTo>
                  <a:lnTo>
                    <a:pt x="57161" y="3001"/>
                  </a:lnTo>
                  <a:lnTo>
                    <a:pt x="46672" y="6424"/>
                  </a:lnTo>
                  <a:lnTo>
                    <a:pt x="36379" y="10624"/>
                  </a:lnTo>
                  <a:lnTo>
                    <a:pt x="26424" y="15697"/>
                  </a:lnTo>
                  <a:lnTo>
                    <a:pt x="17377" y="21826"/>
                  </a:lnTo>
                  <a:lnTo>
                    <a:pt x="9512" y="29001"/>
                  </a:lnTo>
                  <a:lnTo>
                    <a:pt x="3426" y="36742"/>
                  </a:lnTo>
                  <a:lnTo>
                    <a:pt x="154" y="44240"/>
                  </a:lnTo>
                  <a:lnTo>
                    <a:pt x="0" y="51046"/>
                  </a:lnTo>
                  <a:lnTo>
                    <a:pt x="2643" y="56746"/>
                  </a:lnTo>
                  <a:lnTo>
                    <a:pt x="7533" y="60818"/>
                  </a:lnTo>
                  <a:lnTo>
                    <a:pt x="14116" y="63148"/>
                  </a:lnTo>
                  <a:lnTo>
                    <a:pt x="22091" y="64102"/>
                  </a:lnTo>
                  <a:lnTo>
                    <a:pt x="31403" y="64302"/>
                  </a:lnTo>
                  <a:lnTo>
                    <a:pt x="41915" y="64191"/>
                  </a:lnTo>
                  <a:lnTo>
                    <a:pt x="53241" y="64157"/>
                  </a:lnTo>
                  <a:lnTo>
                    <a:pt x="64842" y="64601"/>
                  </a:lnTo>
                  <a:lnTo>
                    <a:pt x="76374" y="65698"/>
                  </a:lnTo>
                  <a:lnTo>
                    <a:pt x="87218" y="67913"/>
                  </a:lnTo>
                  <a:lnTo>
                    <a:pt x="96436" y="72060"/>
                  </a:lnTo>
                  <a:lnTo>
                    <a:pt x="103653" y="78396"/>
                  </a:lnTo>
                  <a:lnTo>
                    <a:pt x="108514" y="86226"/>
                  </a:lnTo>
                  <a:lnTo>
                    <a:pt x="110436" y="94243"/>
                  </a:lnTo>
                  <a:lnTo>
                    <a:pt x="109384" y="101659"/>
                  </a:lnTo>
                  <a:lnTo>
                    <a:pt x="105442" y="108073"/>
                  </a:lnTo>
                  <a:lnTo>
                    <a:pt x="98544" y="113223"/>
                  </a:lnTo>
                  <a:lnTo>
                    <a:pt x="88958" y="117123"/>
                  </a:lnTo>
                  <a:lnTo>
                    <a:pt x="77554" y="119966"/>
                  </a:lnTo>
                  <a:lnTo>
                    <a:pt x="64297" y="122289"/>
                  </a:lnTo>
                  <a:lnTo>
                    <a:pt x="45792" y="124298"/>
                  </a:lnTo>
                  <a:lnTo>
                    <a:pt x="161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22001" y="4839711"/>
              <a:ext cx="120777" cy="151716"/>
            </a:xfrm>
            <a:custGeom>
              <a:avLst/>
              <a:gdLst/>
              <a:ahLst/>
              <a:cxnLst/>
              <a:rect l="0" t="0" r="0" b="0"/>
              <a:pathLst>
                <a:path w="120777" h="151716">
                  <a:moveTo>
                    <a:pt x="110247" y="45512"/>
                  </a:moveTo>
                  <a:lnTo>
                    <a:pt x="107179" y="36778"/>
                  </a:lnTo>
                  <a:lnTo>
                    <a:pt x="103117" y="29071"/>
                  </a:lnTo>
                  <a:lnTo>
                    <a:pt x="97620" y="21678"/>
                  </a:lnTo>
                  <a:lnTo>
                    <a:pt x="90687" y="14762"/>
                  </a:lnTo>
                  <a:lnTo>
                    <a:pt x="82241" y="8880"/>
                  </a:lnTo>
                  <a:lnTo>
                    <a:pt x="72400" y="4270"/>
                  </a:lnTo>
                  <a:lnTo>
                    <a:pt x="61735" y="1177"/>
                  </a:lnTo>
                  <a:lnTo>
                    <a:pt x="51129" y="0"/>
                  </a:lnTo>
                  <a:lnTo>
                    <a:pt x="41085" y="772"/>
                  </a:lnTo>
                  <a:lnTo>
                    <a:pt x="31888" y="3392"/>
                  </a:lnTo>
                  <a:lnTo>
                    <a:pt x="23783" y="7809"/>
                  </a:lnTo>
                  <a:lnTo>
                    <a:pt x="16784" y="13823"/>
                  </a:lnTo>
                  <a:lnTo>
                    <a:pt x="10896" y="21452"/>
                  </a:lnTo>
                  <a:lnTo>
                    <a:pt x="6224" y="30999"/>
                  </a:lnTo>
                  <a:lnTo>
                    <a:pt x="2715" y="42449"/>
                  </a:lnTo>
                  <a:lnTo>
                    <a:pt x="509" y="55205"/>
                  </a:lnTo>
                  <a:lnTo>
                    <a:pt x="0" y="68297"/>
                  </a:lnTo>
                  <a:lnTo>
                    <a:pt x="1252" y="81131"/>
                  </a:lnTo>
                  <a:lnTo>
                    <a:pt x="4041" y="93339"/>
                  </a:lnTo>
                  <a:lnTo>
                    <a:pt x="8047" y="104610"/>
                  </a:lnTo>
                  <a:lnTo>
                    <a:pt x="12965" y="114887"/>
                  </a:lnTo>
                  <a:lnTo>
                    <a:pt x="18707" y="124126"/>
                  </a:lnTo>
                  <a:lnTo>
                    <a:pt x="25384" y="132202"/>
                  </a:lnTo>
                  <a:lnTo>
                    <a:pt x="32985" y="139149"/>
                  </a:lnTo>
                  <a:lnTo>
                    <a:pt x="41376" y="144818"/>
                  </a:lnTo>
                  <a:lnTo>
                    <a:pt x="50386" y="148804"/>
                  </a:lnTo>
                  <a:lnTo>
                    <a:pt x="59852" y="151041"/>
                  </a:lnTo>
                  <a:lnTo>
                    <a:pt x="69572" y="151715"/>
                  </a:lnTo>
                  <a:lnTo>
                    <a:pt x="80473" y="151055"/>
                  </a:lnTo>
                  <a:lnTo>
                    <a:pt x="95745" y="147888"/>
                  </a:lnTo>
                  <a:lnTo>
                    <a:pt x="120776" y="140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79854" y="4846193"/>
              <a:ext cx="162965" cy="107692"/>
            </a:xfrm>
            <a:custGeom>
              <a:avLst/>
              <a:gdLst/>
              <a:ahLst/>
              <a:cxnLst/>
              <a:rect l="0" t="0" r="0" b="0"/>
              <a:pathLst>
                <a:path w="162965" h="107692">
                  <a:moveTo>
                    <a:pt x="78736" y="81143"/>
                  </a:moveTo>
                  <a:lnTo>
                    <a:pt x="81603" y="72275"/>
                  </a:lnTo>
                  <a:lnTo>
                    <a:pt x="83745" y="63288"/>
                  </a:lnTo>
                  <a:lnTo>
                    <a:pt x="85339" y="53302"/>
                  </a:lnTo>
                  <a:lnTo>
                    <a:pt x="86174" y="42667"/>
                  </a:lnTo>
                  <a:lnTo>
                    <a:pt x="85725" y="32152"/>
                  </a:lnTo>
                  <a:lnTo>
                    <a:pt x="83808" y="22214"/>
                  </a:lnTo>
                  <a:lnTo>
                    <a:pt x="80226" y="13446"/>
                  </a:lnTo>
                  <a:lnTo>
                    <a:pt x="74620" y="6703"/>
                  </a:lnTo>
                  <a:lnTo>
                    <a:pt x="67004" y="2257"/>
                  </a:lnTo>
                  <a:lnTo>
                    <a:pt x="57993" y="55"/>
                  </a:lnTo>
                  <a:lnTo>
                    <a:pt x="48575" y="0"/>
                  </a:lnTo>
                  <a:lnTo>
                    <a:pt x="39365" y="1815"/>
                  </a:lnTo>
                  <a:lnTo>
                    <a:pt x="30746" y="5284"/>
                  </a:lnTo>
                  <a:lnTo>
                    <a:pt x="23037" y="10343"/>
                  </a:lnTo>
                  <a:lnTo>
                    <a:pt x="16306" y="16819"/>
                  </a:lnTo>
                  <a:lnTo>
                    <a:pt x="10600" y="24606"/>
                  </a:lnTo>
                  <a:lnTo>
                    <a:pt x="6051" y="33733"/>
                  </a:lnTo>
                  <a:lnTo>
                    <a:pt x="2624" y="44092"/>
                  </a:lnTo>
                  <a:lnTo>
                    <a:pt x="472" y="55303"/>
                  </a:lnTo>
                  <a:lnTo>
                    <a:pt x="0" y="66819"/>
                  </a:lnTo>
                  <a:lnTo>
                    <a:pt x="1281" y="78286"/>
                  </a:lnTo>
                  <a:lnTo>
                    <a:pt x="4259" y="88915"/>
                  </a:lnTo>
                  <a:lnTo>
                    <a:pt x="8925" y="97457"/>
                  </a:lnTo>
                  <a:lnTo>
                    <a:pt x="15095" y="103410"/>
                  </a:lnTo>
                  <a:lnTo>
                    <a:pt x="22321" y="106778"/>
                  </a:lnTo>
                  <a:lnTo>
                    <a:pt x="30002" y="107691"/>
                  </a:lnTo>
                  <a:lnTo>
                    <a:pt x="37749" y="106488"/>
                  </a:lnTo>
                  <a:lnTo>
                    <a:pt x="45236" y="103448"/>
                  </a:lnTo>
                  <a:lnTo>
                    <a:pt x="52111" y="98683"/>
                  </a:lnTo>
                  <a:lnTo>
                    <a:pt x="58246" y="92408"/>
                  </a:lnTo>
                  <a:lnTo>
                    <a:pt x="63535" y="84759"/>
                  </a:lnTo>
                  <a:lnTo>
                    <a:pt x="67797" y="75723"/>
                  </a:lnTo>
                  <a:lnTo>
                    <a:pt x="71051" y="65454"/>
                  </a:lnTo>
                  <a:lnTo>
                    <a:pt x="73968" y="55398"/>
                  </a:lnTo>
                  <a:lnTo>
                    <a:pt x="77748" y="49060"/>
                  </a:lnTo>
                  <a:lnTo>
                    <a:pt x="82560" y="48001"/>
                  </a:lnTo>
                  <a:lnTo>
                    <a:pt x="87798" y="50283"/>
                  </a:lnTo>
                  <a:lnTo>
                    <a:pt x="93511" y="54276"/>
                  </a:lnTo>
                  <a:lnTo>
                    <a:pt x="100015" y="58885"/>
                  </a:lnTo>
                  <a:lnTo>
                    <a:pt x="107411" y="63530"/>
                  </a:lnTo>
                  <a:lnTo>
                    <a:pt x="115453" y="67498"/>
                  </a:lnTo>
                  <a:lnTo>
                    <a:pt x="123676" y="69820"/>
                  </a:lnTo>
                  <a:lnTo>
                    <a:pt x="131820" y="70118"/>
                  </a:lnTo>
                  <a:lnTo>
                    <a:pt x="140252" y="68942"/>
                  </a:lnTo>
                  <a:lnTo>
                    <a:pt x="150034" y="65832"/>
                  </a:lnTo>
                  <a:lnTo>
                    <a:pt x="162964" y="60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40932" y="4806915"/>
              <a:ext cx="104018" cy="120422"/>
            </a:xfrm>
            <a:custGeom>
              <a:avLst/>
              <a:gdLst/>
              <a:ahLst/>
              <a:cxnLst/>
              <a:rect l="0" t="0" r="0" b="0"/>
              <a:pathLst>
                <a:path w="104018" h="120422">
                  <a:moveTo>
                    <a:pt x="86114" y="4608"/>
                  </a:moveTo>
                  <a:lnTo>
                    <a:pt x="77313" y="1808"/>
                  </a:lnTo>
                  <a:lnTo>
                    <a:pt x="68966" y="306"/>
                  </a:lnTo>
                  <a:lnTo>
                    <a:pt x="60267" y="0"/>
                  </a:lnTo>
                  <a:lnTo>
                    <a:pt x="51146" y="679"/>
                  </a:lnTo>
                  <a:lnTo>
                    <a:pt x="41652" y="2147"/>
                  </a:lnTo>
                  <a:lnTo>
                    <a:pt x="31868" y="4225"/>
                  </a:lnTo>
                  <a:lnTo>
                    <a:pt x="22200" y="7081"/>
                  </a:lnTo>
                  <a:lnTo>
                    <a:pt x="13323" y="11200"/>
                  </a:lnTo>
                  <a:lnTo>
                    <a:pt x="5587" y="16749"/>
                  </a:lnTo>
                  <a:lnTo>
                    <a:pt x="505" y="23590"/>
                  </a:lnTo>
                  <a:lnTo>
                    <a:pt x="0" y="30503"/>
                  </a:lnTo>
                  <a:lnTo>
                    <a:pt x="3618" y="35829"/>
                  </a:lnTo>
                  <a:lnTo>
                    <a:pt x="10375" y="39499"/>
                  </a:lnTo>
                  <a:lnTo>
                    <a:pt x="19393" y="41954"/>
                  </a:lnTo>
                  <a:lnTo>
                    <a:pt x="29836" y="43915"/>
                  </a:lnTo>
                  <a:lnTo>
                    <a:pt x="40906" y="46277"/>
                  </a:lnTo>
                  <a:lnTo>
                    <a:pt x="52121" y="49488"/>
                  </a:lnTo>
                  <a:lnTo>
                    <a:pt x="63107" y="53606"/>
                  </a:lnTo>
                  <a:lnTo>
                    <a:pt x="73494" y="58510"/>
                  </a:lnTo>
                  <a:lnTo>
                    <a:pt x="83137" y="64031"/>
                  </a:lnTo>
                  <a:lnTo>
                    <a:pt x="91596" y="70178"/>
                  </a:lnTo>
                  <a:lnTo>
                    <a:pt x="98076" y="77126"/>
                  </a:lnTo>
                  <a:lnTo>
                    <a:pt x="102309" y="84894"/>
                  </a:lnTo>
                  <a:lnTo>
                    <a:pt x="104017" y="92888"/>
                  </a:lnTo>
                  <a:lnTo>
                    <a:pt x="102668" y="100035"/>
                  </a:lnTo>
                  <a:lnTo>
                    <a:pt x="98286" y="105799"/>
                  </a:lnTo>
                  <a:lnTo>
                    <a:pt x="91542" y="110168"/>
                  </a:lnTo>
                  <a:lnTo>
                    <a:pt x="82612" y="113814"/>
                  </a:lnTo>
                  <a:lnTo>
                    <a:pt x="68480" y="117048"/>
                  </a:lnTo>
                  <a:lnTo>
                    <a:pt x="44000" y="120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77409" y="4755204"/>
              <a:ext cx="83969" cy="182662"/>
            </a:xfrm>
            <a:custGeom>
              <a:avLst/>
              <a:gdLst/>
              <a:ahLst/>
              <a:cxnLst/>
              <a:rect l="0" t="0" r="0" b="0"/>
              <a:pathLst>
                <a:path w="83969" h="182662">
                  <a:moveTo>
                    <a:pt x="2280" y="77376"/>
                  </a:moveTo>
                  <a:lnTo>
                    <a:pt x="13948" y="77309"/>
                  </a:lnTo>
                  <a:lnTo>
                    <a:pt x="24436" y="76669"/>
                  </a:lnTo>
                  <a:lnTo>
                    <a:pt x="34733" y="75368"/>
                  </a:lnTo>
                  <a:lnTo>
                    <a:pt x="44862" y="73335"/>
                  </a:lnTo>
                  <a:lnTo>
                    <a:pt x="54558" y="70370"/>
                  </a:lnTo>
                  <a:lnTo>
                    <a:pt x="63680" y="66442"/>
                  </a:lnTo>
                  <a:lnTo>
                    <a:pt x="71765" y="61346"/>
                  </a:lnTo>
                  <a:lnTo>
                    <a:pt x="77982" y="54646"/>
                  </a:lnTo>
                  <a:lnTo>
                    <a:pt x="82041" y="46257"/>
                  </a:lnTo>
                  <a:lnTo>
                    <a:pt x="83968" y="36709"/>
                  </a:lnTo>
                  <a:lnTo>
                    <a:pt x="83831" y="26925"/>
                  </a:lnTo>
                  <a:lnTo>
                    <a:pt x="81885" y="17478"/>
                  </a:lnTo>
                  <a:lnTo>
                    <a:pt x="78326" y="9207"/>
                  </a:lnTo>
                  <a:lnTo>
                    <a:pt x="73206" y="3329"/>
                  </a:lnTo>
                  <a:lnTo>
                    <a:pt x="66697" y="281"/>
                  </a:lnTo>
                  <a:lnTo>
                    <a:pt x="59229" y="0"/>
                  </a:lnTo>
                  <a:lnTo>
                    <a:pt x="51378" y="2306"/>
                  </a:lnTo>
                  <a:lnTo>
                    <a:pt x="43514" y="6815"/>
                  </a:lnTo>
                  <a:lnTo>
                    <a:pt x="35946" y="13057"/>
                  </a:lnTo>
                  <a:lnTo>
                    <a:pt x="29017" y="20592"/>
                  </a:lnTo>
                  <a:lnTo>
                    <a:pt x="22841" y="29057"/>
                  </a:lnTo>
                  <a:lnTo>
                    <a:pt x="17354" y="38177"/>
                  </a:lnTo>
                  <a:lnTo>
                    <a:pt x="12427" y="47750"/>
                  </a:lnTo>
                  <a:lnTo>
                    <a:pt x="7932" y="57633"/>
                  </a:lnTo>
                  <a:lnTo>
                    <a:pt x="4081" y="67727"/>
                  </a:lnTo>
                  <a:lnTo>
                    <a:pt x="1398" y="77964"/>
                  </a:lnTo>
                  <a:lnTo>
                    <a:pt x="75" y="88298"/>
                  </a:lnTo>
                  <a:lnTo>
                    <a:pt x="0" y="98695"/>
                  </a:lnTo>
                  <a:lnTo>
                    <a:pt x="938" y="109137"/>
                  </a:lnTo>
                  <a:lnTo>
                    <a:pt x="2648" y="119603"/>
                  </a:lnTo>
                  <a:lnTo>
                    <a:pt x="5083" y="129919"/>
                  </a:lnTo>
                  <a:lnTo>
                    <a:pt x="8387" y="139773"/>
                  </a:lnTo>
                  <a:lnTo>
                    <a:pt x="12578" y="149022"/>
                  </a:lnTo>
                  <a:lnTo>
                    <a:pt x="17867" y="157368"/>
                  </a:lnTo>
                  <a:lnTo>
                    <a:pt x="24706" y="164296"/>
                  </a:lnTo>
                  <a:lnTo>
                    <a:pt x="33182" y="169657"/>
                  </a:lnTo>
                  <a:lnTo>
                    <a:pt x="42491" y="173621"/>
                  </a:lnTo>
                  <a:lnTo>
                    <a:pt x="52032" y="176884"/>
                  </a:lnTo>
                  <a:lnTo>
                    <a:pt x="62642" y="179734"/>
                  </a:lnTo>
                  <a:lnTo>
                    <a:pt x="75979" y="182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769202" y="4948394"/>
              <a:ext cx="23234" cy="126342"/>
            </a:xfrm>
            <a:custGeom>
              <a:avLst/>
              <a:gdLst/>
              <a:ahLst/>
              <a:cxnLst/>
              <a:rect l="0" t="0" r="0" b="0"/>
              <a:pathLst>
                <a:path w="23234" h="126342">
                  <a:moveTo>
                    <a:pt x="0" y="0"/>
                  </a:moveTo>
                  <a:lnTo>
                    <a:pt x="5800" y="8868"/>
                  </a:lnTo>
                  <a:lnTo>
                    <a:pt x="10725" y="17855"/>
                  </a:lnTo>
                  <a:lnTo>
                    <a:pt x="15218" y="27850"/>
                  </a:lnTo>
                  <a:lnTo>
                    <a:pt x="19093" y="38831"/>
                  </a:lnTo>
                  <a:lnTo>
                    <a:pt x="21810" y="50642"/>
                  </a:lnTo>
                  <a:lnTo>
                    <a:pt x="23166" y="63087"/>
                  </a:lnTo>
                  <a:lnTo>
                    <a:pt x="23233" y="75582"/>
                  </a:lnTo>
                  <a:lnTo>
                    <a:pt x="22096" y="88505"/>
                  </a:lnTo>
                  <a:lnTo>
                    <a:pt x="18533" y="104106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03542" y="4790466"/>
              <a:ext cx="7816" cy="168457"/>
            </a:xfrm>
            <a:custGeom>
              <a:avLst/>
              <a:gdLst/>
              <a:ahLst/>
              <a:cxnLst/>
              <a:rect l="0" t="0" r="0" b="0"/>
              <a:pathLst>
                <a:path w="7816" h="168457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1"/>
                  </a:lnTo>
                  <a:lnTo>
                    <a:pt x="3253" y="83944"/>
                  </a:lnTo>
                  <a:lnTo>
                    <a:pt x="4462" y="96055"/>
                  </a:lnTo>
                  <a:lnTo>
                    <a:pt x="5427" y="108408"/>
                  </a:lnTo>
                  <a:lnTo>
                    <a:pt x="6253" y="121908"/>
                  </a:lnTo>
                  <a:lnTo>
                    <a:pt x="7007" y="139979"/>
                  </a:lnTo>
                  <a:lnTo>
                    <a:pt x="781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90300" y="467465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16642" y="4611482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8191" y="14602"/>
                  </a:lnTo>
                  <a:lnTo>
                    <a:pt x="16049" y="27872"/>
                  </a:lnTo>
                  <a:lnTo>
                    <a:pt x="14446" y="41083"/>
                  </a:lnTo>
                  <a:lnTo>
                    <a:pt x="13265" y="54770"/>
                  </a:lnTo>
                  <a:lnTo>
                    <a:pt x="12416" y="69576"/>
                  </a:lnTo>
                  <a:lnTo>
                    <a:pt x="11814" y="85731"/>
                  </a:lnTo>
                  <a:lnTo>
                    <a:pt x="11227" y="102976"/>
                  </a:lnTo>
                  <a:lnTo>
                    <a:pt x="10295" y="120770"/>
                  </a:lnTo>
                  <a:lnTo>
                    <a:pt x="8853" y="138737"/>
                  </a:lnTo>
                  <a:lnTo>
                    <a:pt x="7069" y="156698"/>
                  </a:lnTo>
                  <a:lnTo>
                    <a:pt x="5333" y="174589"/>
                  </a:lnTo>
                  <a:lnTo>
                    <a:pt x="3870" y="192394"/>
                  </a:lnTo>
                  <a:lnTo>
                    <a:pt x="2737" y="209960"/>
                  </a:lnTo>
                  <a:lnTo>
                    <a:pt x="1903" y="226995"/>
                  </a:lnTo>
                  <a:lnTo>
                    <a:pt x="1308" y="243366"/>
                  </a:lnTo>
                  <a:lnTo>
                    <a:pt x="890" y="258514"/>
                  </a:lnTo>
                  <a:lnTo>
                    <a:pt x="556" y="272864"/>
                  </a:lnTo>
                  <a:lnTo>
                    <a:pt x="277" y="28767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32414" y="473782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3" y="5"/>
                  </a:lnTo>
                  <a:lnTo>
                    <a:pt x="72413" y="178"/>
                  </a:lnTo>
                  <a:lnTo>
                    <a:pt x="59497" y="826"/>
                  </a:lnTo>
                  <a:lnTo>
                    <a:pt x="47049" y="2075"/>
                  </a:lnTo>
                  <a:lnTo>
                    <a:pt x="35534" y="3736"/>
                  </a:lnTo>
                  <a:lnTo>
                    <a:pt x="24633" y="5563"/>
                  </a:lnTo>
                  <a:lnTo>
                    <a:pt x="13390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82872" y="4800994"/>
              <a:ext cx="212212" cy="166904"/>
            </a:xfrm>
            <a:custGeom>
              <a:avLst/>
              <a:gdLst/>
              <a:ahLst/>
              <a:cxnLst/>
              <a:rect l="0" t="0" r="0" b="0"/>
              <a:pathLst>
                <a:path w="212212" h="166904">
                  <a:moveTo>
                    <a:pt x="7511" y="0"/>
                  </a:moveTo>
                  <a:lnTo>
                    <a:pt x="7444" y="11669"/>
                  </a:lnTo>
                  <a:lnTo>
                    <a:pt x="6804" y="22157"/>
                  </a:lnTo>
                  <a:lnTo>
                    <a:pt x="5512" y="32468"/>
                  </a:lnTo>
                  <a:lnTo>
                    <a:pt x="3825" y="43115"/>
                  </a:lnTo>
                  <a:lnTo>
                    <a:pt x="2157" y="54755"/>
                  </a:lnTo>
                  <a:lnTo>
                    <a:pt x="753" y="67637"/>
                  </a:lnTo>
                  <a:lnTo>
                    <a:pt x="0" y="81198"/>
                  </a:lnTo>
                  <a:lnTo>
                    <a:pt x="486" y="94305"/>
                  </a:lnTo>
                  <a:lnTo>
                    <a:pt x="2418" y="106319"/>
                  </a:lnTo>
                  <a:lnTo>
                    <a:pt x="5837" y="116483"/>
                  </a:lnTo>
                  <a:lnTo>
                    <a:pt x="10798" y="123714"/>
                  </a:lnTo>
                  <a:lnTo>
                    <a:pt x="17167" y="127714"/>
                  </a:lnTo>
                  <a:lnTo>
                    <a:pt x="24527" y="128822"/>
                  </a:lnTo>
                  <a:lnTo>
                    <a:pt x="32296" y="127612"/>
                  </a:lnTo>
                  <a:lnTo>
                    <a:pt x="40104" y="124656"/>
                  </a:lnTo>
                  <a:lnTo>
                    <a:pt x="47631" y="120271"/>
                  </a:lnTo>
                  <a:lnTo>
                    <a:pt x="54531" y="114523"/>
                  </a:lnTo>
                  <a:lnTo>
                    <a:pt x="60705" y="107587"/>
                  </a:lnTo>
                  <a:lnTo>
                    <a:pt x="66763" y="100954"/>
                  </a:lnTo>
                  <a:lnTo>
                    <a:pt x="73440" y="98050"/>
                  </a:lnTo>
                  <a:lnTo>
                    <a:pt x="80013" y="100174"/>
                  </a:lnTo>
                  <a:lnTo>
                    <a:pt x="85593" y="105379"/>
                  </a:lnTo>
                  <a:lnTo>
                    <a:pt x="90466" y="112228"/>
                  </a:lnTo>
                  <a:lnTo>
                    <a:pt x="95275" y="119761"/>
                  </a:lnTo>
                  <a:lnTo>
                    <a:pt x="100391" y="127460"/>
                  </a:lnTo>
                  <a:lnTo>
                    <a:pt x="105917" y="135106"/>
                  </a:lnTo>
                  <a:lnTo>
                    <a:pt x="111830" y="142628"/>
                  </a:lnTo>
                  <a:lnTo>
                    <a:pt x="118060" y="150012"/>
                  </a:lnTo>
                  <a:lnTo>
                    <a:pt x="124695" y="156787"/>
                  </a:lnTo>
                  <a:lnTo>
                    <a:pt x="131978" y="162053"/>
                  </a:lnTo>
                  <a:lnTo>
                    <a:pt x="139983" y="165442"/>
                  </a:lnTo>
                  <a:lnTo>
                    <a:pt x="148476" y="166903"/>
                  </a:lnTo>
                  <a:lnTo>
                    <a:pt x="157022" y="166447"/>
                  </a:lnTo>
                  <a:lnTo>
                    <a:pt x="165363" y="164282"/>
                  </a:lnTo>
                  <a:lnTo>
                    <a:pt x="173420" y="160576"/>
                  </a:lnTo>
                  <a:lnTo>
                    <a:pt x="181210" y="155356"/>
                  </a:lnTo>
                  <a:lnTo>
                    <a:pt x="188774" y="148772"/>
                  </a:lnTo>
                  <a:lnTo>
                    <a:pt x="195835" y="140913"/>
                  </a:lnTo>
                  <a:lnTo>
                    <a:pt x="201827" y="131737"/>
                  </a:lnTo>
                  <a:lnTo>
                    <a:pt x="206518" y="121345"/>
                  </a:lnTo>
                  <a:lnTo>
                    <a:pt x="209838" y="110113"/>
                  </a:lnTo>
                  <a:lnTo>
                    <a:pt x="211701" y="98582"/>
                  </a:lnTo>
                  <a:lnTo>
                    <a:pt x="212211" y="87092"/>
                  </a:lnTo>
                  <a:lnTo>
                    <a:pt x="211571" y="75841"/>
                  </a:lnTo>
                  <a:lnTo>
                    <a:pt x="209812" y="63666"/>
                  </a:lnTo>
                  <a:lnTo>
                    <a:pt x="205667" y="47265"/>
                  </a:lnTo>
                  <a:lnTo>
                    <a:pt x="197024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31078" y="4843109"/>
              <a:ext cx="112533" cy="165684"/>
            </a:xfrm>
            <a:custGeom>
              <a:avLst/>
              <a:gdLst/>
              <a:ahLst/>
              <a:cxnLst/>
              <a:rect l="0" t="0" r="0" b="0"/>
              <a:pathLst>
                <a:path w="112533" h="165684">
                  <a:moveTo>
                    <a:pt x="75160" y="0"/>
                  </a:moveTo>
                  <a:lnTo>
                    <a:pt x="66426" y="3000"/>
                  </a:lnTo>
                  <a:lnTo>
                    <a:pt x="58719" y="6423"/>
                  </a:lnTo>
                  <a:lnTo>
                    <a:pt x="51317" y="10624"/>
                  </a:lnTo>
                  <a:lnTo>
                    <a:pt x="44056" y="15696"/>
                  </a:lnTo>
                  <a:lnTo>
                    <a:pt x="36877" y="21826"/>
                  </a:lnTo>
                  <a:lnTo>
                    <a:pt x="29756" y="29009"/>
                  </a:lnTo>
                  <a:lnTo>
                    <a:pt x="22839" y="37097"/>
                  </a:lnTo>
                  <a:lnTo>
                    <a:pt x="16420" y="45892"/>
                  </a:lnTo>
                  <a:lnTo>
                    <a:pt x="10631" y="55212"/>
                  </a:lnTo>
                  <a:lnTo>
                    <a:pt x="5762" y="64909"/>
                  </a:lnTo>
                  <a:lnTo>
                    <a:pt x="2322" y="74870"/>
                  </a:lnTo>
                  <a:lnTo>
                    <a:pt x="456" y="85014"/>
                  </a:lnTo>
                  <a:lnTo>
                    <a:pt x="0" y="95284"/>
                  </a:lnTo>
                  <a:lnTo>
                    <a:pt x="675" y="105638"/>
                  </a:lnTo>
                  <a:lnTo>
                    <a:pt x="2208" y="116045"/>
                  </a:lnTo>
                  <a:lnTo>
                    <a:pt x="4693" y="126322"/>
                  </a:lnTo>
                  <a:lnTo>
                    <a:pt x="8562" y="136150"/>
                  </a:lnTo>
                  <a:lnTo>
                    <a:pt x="13947" y="145376"/>
                  </a:lnTo>
                  <a:lnTo>
                    <a:pt x="20851" y="153537"/>
                  </a:lnTo>
                  <a:lnTo>
                    <a:pt x="29313" y="159808"/>
                  </a:lnTo>
                  <a:lnTo>
                    <a:pt x="39184" y="163902"/>
                  </a:lnTo>
                  <a:lnTo>
                    <a:pt x="49880" y="165683"/>
                  </a:lnTo>
                  <a:lnTo>
                    <a:pt x="60511" y="164916"/>
                  </a:lnTo>
                  <a:lnTo>
                    <a:pt x="70576" y="161733"/>
                  </a:lnTo>
                  <a:lnTo>
                    <a:pt x="79787" y="156529"/>
                  </a:lnTo>
                  <a:lnTo>
                    <a:pt x="87902" y="149766"/>
                  </a:lnTo>
                  <a:lnTo>
                    <a:pt x="94909" y="141850"/>
                  </a:lnTo>
                  <a:lnTo>
                    <a:pt x="100801" y="132945"/>
                  </a:lnTo>
                  <a:lnTo>
                    <a:pt x="105476" y="122992"/>
                  </a:lnTo>
                  <a:lnTo>
                    <a:pt x="108992" y="112044"/>
                  </a:lnTo>
                  <a:lnTo>
                    <a:pt x="111373" y="100422"/>
                  </a:lnTo>
                  <a:lnTo>
                    <a:pt x="112532" y="88621"/>
                  </a:lnTo>
                  <a:lnTo>
                    <a:pt x="112524" y="76946"/>
                  </a:lnTo>
                  <a:lnTo>
                    <a:pt x="111216" y="65666"/>
                  </a:lnTo>
                  <a:lnTo>
                    <a:pt x="108210" y="55091"/>
                  </a:lnTo>
                  <a:lnTo>
                    <a:pt x="103460" y="45322"/>
                  </a:lnTo>
                  <a:lnTo>
                    <a:pt x="97649" y="36581"/>
                  </a:lnTo>
                  <a:lnTo>
                    <a:pt x="91451" y="28449"/>
                  </a:lnTo>
                  <a:lnTo>
                    <a:pt x="84320" y="20209"/>
                  </a:lnTo>
                  <a:lnTo>
                    <a:pt x="7516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90466" y="4822052"/>
              <a:ext cx="103679" cy="179331"/>
            </a:xfrm>
            <a:custGeom>
              <a:avLst/>
              <a:gdLst/>
              <a:ahLst/>
              <a:cxnLst/>
              <a:rect l="0" t="0" r="0" b="0"/>
              <a:pathLst>
                <a:path w="103679" h="179331">
                  <a:moveTo>
                    <a:pt x="0" y="31585"/>
                  </a:moveTo>
                  <a:lnTo>
                    <a:pt x="0" y="43320"/>
                  </a:lnTo>
                  <a:lnTo>
                    <a:pt x="0" y="54449"/>
                  </a:lnTo>
                  <a:lnTo>
                    <a:pt x="0" y="66047"/>
                  </a:lnTo>
                  <a:lnTo>
                    <a:pt x="0" y="78209"/>
                  </a:lnTo>
                  <a:lnTo>
                    <a:pt x="0" y="90869"/>
                  </a:lnTo>
                  <a:lnTo>
                    <a:pt x="9" y="103920"/>
                  </a:lnTo>
                  <a:lnTo>
                    <a:pt x="355" y="117100"/>
                  </a:lnTo>
                  <a:lnTo>
                    <a:pt x="1651" y="130016"/>
                  </a:lnTo>
                  <a:lnTo>
                    <a:pt x="4167" y="142464"/>
                  </a:lnTo>
                  <a:lnTo>
                    <a:pt x="8164" y="153940"/>
                  </a:lnTo>
                  <a:lnTo>
                    <a:pt x="14053" y="163588"/>
                  </a:lnTo>
                  <a:lnTo>
                    <a:pt x="21863" y="171102"/>
                  </a:lnTo>
                  <a:lnTo>
                    <a:pt x="31005" y="176332"/>
                  </a:lnTo>
                  <a:lnTo>
                    <a:pt x="40510" y="179034"/>
                  </a:lnTo>
                  <a:lnTo>
                    <a:pt x="49780" y="179330"/>
                  </a:lnTo>
                  <a:lnTo>
                    <a:pt x="58439" y="177445"/>
                  </a:lnTo>
                  <a:lnTo>
                    <a:pt x="66174" y="173531"/>
                  </a:lnTo>
                  <a:lnTo>
                    <a:pt x="72927" y="167867"/>
                  </a:lnTo>
                  <a:lnTo>
                    <a:pt x="78818" y="160815"/>
                  </a:lnTo>
                  <a:lnTo>
                    <a:pt x="84024" y="152720"/>
                  </a:lnTo>
                  <a:lnTo>
                    <a:pt x="88714" y="143866"/>
                  </a:lnTo>
                  <a:lnTo>
                    <a:pt x="92867" y="134314"/>
                  </a:lnTo>
                  <a:lnTo>
                    <a:pt x="96287" y="123916"/>
                  </a:lnTo>
                  <a:lnTo>
                    <a:pt x="98921" y="112656"/>
                  </a:lnTo>
                  <a:lnTo>
                    <a:pt x="100861" y="100484"/>
                  </a:lnTo>
                  <a:lnTo>
                    <a:pt x="102245" y="87249"/>
                  </a:lnTo>
                  <a:lnTo>
                    <a:pt x="103210" y="72989"/>
                  </a:lnTo>
                  <a:lnTo>
                    <a:pt x="103678" y="58429"/>
                  </a:lnTo>
                  <a:lnTo>
                    <a:pt x="103306" y="43354"/>
                  </a:lnTo>
                  <a:lnTo>
                    <a:pt x="100948" y="2532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394" y="4664124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71"/>
                  </a:lnTo>
                  <a:lnTo>
                    <a:pt x="0" y="118884"/>
                  </a:lnTo>
                  <a:lnTo>
                    <a:pt x="0" y="138948"/>
                  </a:lnTo>
                  <a:lnTo>
                    <a:pt x="0" y="159318"/>
                  </a:lnTo>
                  <a:lnTo>
                    <a:pt x="0" y="179571"/>
                  </a:lnTo>
                  <a:lnTo>
                    <a:pt x="0" y="199021"/>
                  </a:lnTo>
                  <a:lnTo>
                    <a:pt x="0" y="217358"/>
                  </a:lnTo>
                  <a:lnTo>
                    <a:pt x="0" y="234594"/>
                  </a:lnTo>
                  <a:lnTo>
                    <a:pt x="0" y="252885"/>
                  </a:lnTo>
                  <a:lnTo>
                    <a:pt x="0" y="2771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37020" y="4622010"/>
              <a:ext cx="132472" cy="386248"/>
            </a:xfrm>
            <a:custGeom>
              <a:avLst/>
              <a:gdLst/>
              <a:ahLst/>
              <a:cxnLst/>
              <a:rect l="0" t="0" r="0" b="0"/>
              <a:pathLst>
                <a:path w="132472" h="386248">
                  <a:moveTo>
                    <a:pt x="100886" y="242155"/>
                  </a:moveTo>
                  <a:lnTo>
                    <a:pt x="94951" y="236355"/>
                  </a:lnTo>
                  <a:lnTo>
                    <a:pt x="88747" y="231431"/>
                  </a:lnTo>
                  <a:lnTo>
                    <a:pt x="81656" y="226947"/>
                  </a:lnTo>
                  <a:lnTo>
                    <a:pt x="73888" y="223418"/>
                  </a:lnTo>
                  <a:lnTo>
                    <a:pt x="65890" y="221997"/>
                  </a:lnTo>
                  <a:lnTo>
                    <a:pt x="57949" y="223153"/>
                  </a:lnTo>
                  <a:lnTo>
                    <a:pt x="50174" y="226875"/>
                  </a:lnTo>
                  <a:lnTo>
                    <a:pt x="42581" y="233034"/>
                  </a:lnTo>
                  <a:lnTo>
                    <a:pt x="35148" y="241284"/>
                  </a:lnTo>
                  <a:lnTo>
                    <a:pt x="28006" y="251025"/>
                  </a:lnTo>
                  <a:lnTo>
                    <a:pt x="21430" y="261530"/>
                  </a:lnTo>
                  <a:lnTo>
                    <a:pt x="15527" y="272330"/>
                  </a:lnTo>
                  <a:lnTo>
                    <a:pt x="10410" y="283356"/>
                  </a:lnTo>
                  <a:lnTo>
                    <a:pt x="6271" y="294824"/>
                  </a:lnTo>
                  <a:lnTo>
                    <a:pt x="3121" y="306832"/>
                  </a:lnTo>
                  <a:lnTo>
                    <a:pt x="989" y="319185"/>
                  </a:lnTo>
                  <a:lnTo>
                    <a:pt x="0" y="331486"/>
                  </a:lnTo>
                  <a:lnTo>
                    <a:pt x="120" y="343494"/>
                  </a:lnTo>
                  <a:lnTo>
                    <a:pt x="1505" y="354830"/>
                  </a:lnTo>
                  <a:lnTo>
                    <a:pt x="4561" y="364911"/>
                  </a:lnTo>
                  <a:lnTo>
                    <a:pt x="9356" y="373525"/>
                  </a:lnTo>
                  <a:lnTo>
                    <a:pt x="15507" y="380308"/>
                  </a:lnTo>
                  <a:lnTo>
                    <a:pt x="22391" y="384590"/>
                  </a:lnTo>
                  <a:lnTo>
                    <a:pt x="29573" y="386247"/>
                  </a:lnTo>
                  <a:lnTo>
                    <a:pt x="36833" y="385598"/>
                  </a:lnTo>
                  <a:lnTo>
                    <a:pt x="44080" y="383120"/>
                  </a:lnTo>
                  <a:lnTo>
                    <a:pt x="51284" y="379264"/>
                  </a:lnTo>
                  <a:lnTo>
                    <a:pt x="58444" y="374086"/>
                  </a:lnTo>
                  <a:lnTo>
                    <a:pt x="65565" y="367264"/>
                  </a:lnTo>
                  <a:lnTo>
                    <a:pt x="72650" y="358747"/>
                  </a:lnTo>
                  <a:lnTo>
                    <a:pt x="79546" y="348589"/>
                  </a:lnTo>
                  <a:lnTo>
                    <a:pt x="85951" y="336789"/>
                  </a:lnTo>
                  <a:lnTo>
                    <a:pt x="91736" y="323509"/>
                  </a:lnTo>
                  <a:lnTo>
                    <a:pt x="96772" y="308862"/>
                  </a:lnTo>
                  <a:lnTo>
                    <a:pt x="100857" y="292828"/>
                  </a:lnTo>
                  <a:lnTo>
                    <a:pt x="103978" y="275534"/>
                  </a:lnTo>
                  <a:lnTo>
                    <a:pt x="106431" y="257532"/>
                  </a:lnTo>
                  <a:lnTo>
                    <a:pt x="108700" y="239682"/>
                  </a:lnTo>
                  <a:lnTo>
                    <a:pt x="111080" y="222456"/>
                  </a:lnTo>
                  <a:lnTo>
                    <a:pt x="113511" y="205959"/>
                  </a:lnTo>
                  <a:lnTo>
                    <a:pt x="115691" y="190113"/>
                  </a:lnTo>
                  <a:lnTo>
                    <a:pt x="117458" y="174773"/>
                  </a:lnTo>
                  <a:lnTo>
                    <a:pt x="118967" y="159316"/>
                  </a:lnTo>
                  <a:lnTo>
                    <a:pt x="120587" y="142713"/>
                  </a:lnTo>
                  <a:lnTo>
                    <a:pt x="122523" y="124504"/>
                  </a:lnTo>
                  <a:lnTo>
                    <a:pt x="124655" y="105221"/>
                  </a:lnTo>
                  <a:lnTo>
                    <a:pt x="126632" y="86045"/>
                  </a:lnTo>
                  <a:lnTo>
                    <a:pt x="128259" y="67686"/>
                  </a:lnTo>
                  <a:lnTo>
                    <a:pt x="129506" y="50917"/>
                  </a:lnTo>
                  <a:lnTo>
                    <a:pt x="130554" y="35165"/>
                  </a:lnTo>
                  <a:lnTo>
                    <a:pt x="131489" y="19057"/>
                  </a:lnTo>
                  <a:lnTo>
                    <a:pt x="1324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43822" y="4516725"/>
              <a:ext cx="25671" cy="421141"/>
            </a:xfrm>
            <a:custGeom>
              <a:avLst/>
              <a:gdLst/>
              <a:ahLst/>
              <a:cxnLst/>
              <a:rect l="0" t="0" r="0" b="0"/>
              <a:pathLst>
                <a:path w="25671" h="421141">
                  <a:moveTo>
                    <a:pt x="4612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71"/>
                  </a:lnTo>
                  <a:lnTo>
                    <a:pt x="507" y="46978"/>
                  </a:lnTo>
                  <a:lnTo>
                    <a:pt x="1326" y="60935"/>
                  </a:lnTo>
                  <a:lnTo>
                    <a:pt x="2146" y="76484"/>
                  </a:lnTo>
                  <a:lnTo>
                    <a:pt x="3003" y="92968"/>
                  </a:lnTo>
                  <a:lnTo>
                    <a:pt x="4178" y="109182"/>
                  </a:lnTo>
                  <a:lnTo>
                    <a:pt x="5812" y="124454"/>
                  </a:lnTo>
                  <a:lnTo>
                    <a:pt x="7739" y="138806"/>
                  </a:lnTo>
                  <a:lnTo>
                    <a:pt x="9579" y="152664"/>
                  </a:lnTo>
                  <a:lnTo>
                    <a:pt x="11113" y="166365"/>
                  </a:lnTo>
                  <a:lnTo>
                    <a:pt x="12296" y="180399"/>
                  </a:lnTo>
                  <a:lnTo>
                    <a:pt x="13166" y="195440"/>
                  </a:lnTo>
                  <a:lnTo>
                    <a:pt x="13790" y="211758"/>
                  </a:lnTo>
                  <a:lnTo>
                    <a:pt x="14396" y="229282"/>
                  </a:lnTo>
                  <a:lnTo>
                    <a:pt x="15342" y="247795"/>
                  </a:lnTo>
                  <a:lnTo>
                    <a:pt x="16794" y="267058"/>
                  </a:lnTo>
                  <a:lnTo>
                    <a:pt x="18585" y="286704"/>
                  </a:lnTo>
                  <a:lnTo>
                    <a:pt x="20327" y="306264"/>
                  </a:lnTo>
                  <a:lnTo>
                    <a:pt x="21792" y="325477"/>
                  </a:lnTo>
                  <a:lnTo>
                    <a:pt x="22930" y="343922"/>
                  </a:lnTo>
                  <a:lnTo>
                    <a:pt x="23890" y="362941"/>
                  </a:lnTo>
                  <a:lnTo>
                    <a:pt x="24756" y="386440"/>
                  </a:lnTo>
                  <a:lnTo>
                    <a:pt x="2567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81288" y="4622010"/>
              <a:ext cx="139471" cy="342779"/>
            </a:xfrm>
            <a:custGeom>
              <a:avLst/>
              <a:gdLst/>
              <a:ahLst/>
              <a:cxnLst/>
              <a:rect l="0" t="0" r="0" b="0"/>
              <a:pathLst>
                <a:path w="139471" h="342779">
                  <a:moveTo>
                    <a:pt x="4058" y="0"/>
                  </a:moveTo>
                  <a:lnTo>
                    <a:pt x="4058" y="14602"/>
                  </a:lnTo>
                  <a:lnTo>
                    <a:pt x="4058" y="27873"/>
                  </a:lnTo>
                  <a:lnTo>
                    <a:pt x="4058" y="41079"/>
                  </a:lnTo>
                  <a:lnTo>
                    <a:pt x="4058" y="54593"/>
                  </a:lnTo>
                  <a:lnTo>
                    <a:pt x="4058" y="68750"/>
                  </a:lnTo>
                  <a:lnTo>
                    <a:pt x="4058" y="83657"/>
                  </a:lnTo>
                  <a:lnTo>
                    <a:pt x="4058" y="99249"/>
                  </a:lnTo>
                  <a:lnTo>
                    <a:pt x="4058" y="115395"/>
                  </a:lnTo>
                  <a:lnTo>
                    <a:pt x="4058" y="131955"/>
                  </a:lnTo>
                  <a:lnTo>
                    <a:pt x="4058" y="148650"/>
                  </a:lnTo>
                  <a:lnTo>
                    <a:pt x="4058" y="165085"/>
                  </a:lnTo>
                  <a:lnTo>
                    <a:pt x="4058" y="181063"/>
                  </a:lnTo>
                  <a:lnTo>
                    <a:pt x="4058" y="196572"/>
                  </a:lnTo>
                  <a:lnTo>
                    <a:pt x="4058" y="211679"/>
                  </a:lnTo>
                  <a:lnTo>
                    <a:pt x="4058" y="226475"/>
                  </a:lnTo>
                  <a:lnTo>
                    <a:pt x="4058" y="241039"/>
                  </a:lnTo>
                  <a:lnTo>
                    <a:pt x="4058" y="255439"/>
                  </a:lnTo>
                  <a:lnTo>
                    <a:pt x="4046" y="269693"/>
                  </a:lnTo>
                  <a:lnTo>
                    <a:pt x="3594" y="282707"/>
                  </a:lnTo>
                  <a:lnTo>
                    <a:pt x="2212" y="290949"/>
                  </a:lnTo>
                  <a:lnTo>
                    <a:pt x="657" y="292270"/>
                  </a:lnTo>
                  <a:lnTo>
                    <a:pt x="0" y="288448"/>
                  </a:lnTo>
                  <a:lnTo>
                    <a:pt x="425" y="281209"/>
                  </a:lnTo>
                  <a:lnTo>
                    <a:pt x="1748" y="271700"/>
                  </a:lnTo>
                  <a:lnTo>
                    <a:pt x="3746" y="260691"/>
                  </a:lnTo>
                  <a:lnTo>
                    <a:pt x="6391" y="249012"/>
                  </a:lnTo>
                  <a:lnTo>
                    <a:pt x="9843" y="237612"/>
                  </a:lnTo>
                  <a:lnTo>
                    <a:pt x="14134" y="226980"/>
                  </a:lnTo>
                  <a:lnTo>
                    <a:pt x="19320" y="217363"/>
                  </a:lnTo>
                  <a:lnTo>
                    <a:pt x="25559" y="208964"/>
                  </a:lnTo>
                  <a:lnTo>
                    <a:pt x="32838" y="201761"/>
                  </a:lnTo>
                  <a:lnTo>
                    <a:pt x="41167" y="195735"/>
                  </a:lnTo>
                  <a:lnTo>
                    <a:pt x="50662" y="190968"/>
                  </a:lnTo>
                  <a:lnTo>
                    <a:pt x="61262" y="187400"/>
                  </a:lnTo>
                  <a:lnTo>
                    <a:pt x="72464" y="185323"/>
                  </a:lnTo>
                  <a:lnTo>
                    <a:pt x="83443" y="185434"/>
                  </a:lnTo>
                  <a:lnTo>
                    <a:pt x="93748" y="187920"/>
                  </a:lnTo>
                  <a:lnTo>
                    <a:pt x="103292" y="192522"/>
                  </a:lnTo>
                  <a:lnTo>
                    <a:pt x="112163" y="198816"/>
                  </a:lnTo>
                  <a:lnTo>
                    <a:pt x="120487" y="206385"/>
                  </a:lnTo>
                  <a:lnTo>
                    <a:pt x="127908" y="215041"/>
                  </a:lnTo>
                  <a:lnTo>
                    <a:pt x="133616" y="224819"/>
                  </a:lnTo>
                  <a:lnTo>
                    <a:pt x="137307" y="235648"/>
                  </a:lnTo>
                  <a:lnTo>
                    <a:pt x="139143" y="247188"/>
                  </a:lnTo>
                  <a:lnTo>
                    <a:pt x="139470" y="258934"/>
                  </a:lnTo>
                  <a:lnTo>
                    <a:pt x="138649" y="270571"/>
                  </a:lnTo>
                  <a:lnTo>
                    <a:pt x="136831" y="281826"/>
                  </a:lnTo>
                  <a:lnTo>
                    <a:pt x="133947" y="292384"/>
                  </a:lnTo>
                  <a:lnTo>
                    <a:pt x="130046" y="302146"/>
                  </a:lnTo>
                  <a:lnTo>
                    <a:pt x="125124" y="311023"/>
                  </a:lnTo>
                  <a:lnTo>
                    <a:pt x="119064" y="318847"/>
                  </a:lnTo>
                  <a:lnTo>
                    <a:pt x="111905" y="325627"/>
                  </a:lnTo>
                  <a:lnTo>
                    <a:pt x="103657" y="331351"/>
                  </a:lnTo>
                  <a:lnTo>
                    <a:pt x="94217" y="335907"/>
                  </a:lnTo>
                  <a:lnTo>
                    <a:pt x="83657" y="339338"/>
                  </a:lnTo>
                  <a:lnTo>
                    <a:pt x="72579" y="341638"/>
                  </a:lnTo>
                  <a:lnTo>
                    <a:pt x="60834" y="342778"/>
                  </a:lnTo>
                  <a:lnTo>
                    <a:pt x="46273" y="341742"/>
                  </a:lnTo>
                  <a:lnTo>
                    <a:pt x="2511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43274" y="4761884"/>
              <a:ext cx="168457" cy="236067"/>
            </a:xfrm>
            <a:custGeom>
              <a:avLst/>
              <a:gdLst/>
              <a:ahLst/>
              <a:cxnLst/>
              <a:rect l="0" t="0" r="0" b="0"/>
              <a:pathLst>
                <a:path w="168457" h="236067">
                  <a:moveTo>
                    <a:pt x="0" y="123339"/>
                  </a:moveTo>
                  <a:lnTo>
                    <a:pt x="8801" y="126272"/>
                  </a:lnTo>
                  <a:lnTo>
                    <a:pt x="17148" y="129055"/>
                  </a:lnTo>
                  <a:lnTo>
                    <a:pt x="25847" y="131945"/>
                  </a:lnTo>
                  <a:lnTo>
                    <a:pt x="34967" y="134640"/>
                  </a:lnTo>
                  <a:lnTo>
                    <a:pt x="44462" y="136508"/>
                  </a:lnTo>
                  <a:lnTo>
                    <a:pt x="54255" y="137261"/>
                  </a:lnTo>
                  <a:lnTo>
                    <a:pt x="64269" y="136775"/>
                  </a:lnTo>
                  <a:lnTo>
                    <a:pt x="74443" y="134925"/>
                  </a:lnTo>
                  <a:lnTo>
                    <a:pt x="84720" y="131784"/>
                  </a:lnTo>
                  <a:lnTo>
                    <a:pt x="94738" y="127404"/>
                  </a:lnTo>
                  <a:lnTo>
                    <a:pt x="103860" y="121722"/>
                  </a:lnTo>
                  <a:lnTo>
                    <a:pt x="111798" y="114825"/>
                  </a:lnTo>
                  <a:lnTo>
                    <a:pt x="118279" y="106755"/>
                  </a:lnTo>
                  <a:lnTo>
                    <a:pt x="122885" y="97436"/>
                  </a:lnTo>
                  <a:lnTo>
                    <a:pt x="125568" y="86948"/>
                  </a:lnTo>
                  <a:lnTo>
                    <a:pt x="126421" y="75652"/>
                  </a:lnTo>
                  <a:lnTo>
                    <a:pt x="125489" y="64079"/>
                  </a:lnTo>
                  <a:lnTo>
                    <a:pt x="122977" y="52560"/>
                  </a:lnTo>
                  <a:lnTo>
                    <a:pt x="119193" y="41386"/>
                  </a:lnTo>
                  <a:lnTo>
                    <a:pt x="114445" y="30883"/>
                  </a:lnTo>
                  <a:lnTo>
                    <a:pt x="108992" y="21167"/>
                  </a:lnTo>
                  <a:lnTo>
                    <a:pt x="102876" y="12662"/>
                  </a:lnTo>
                  <a:lnTo>
                    <a:pt x="95939" y="6150"/>
                  </a:lnTo>
                  <a:lnTo>
                    <a:pt x="88165" y="1893"/>
                  </a:lnTo>
                  <a:lnTo>
                    <a:pt x="79826" y="0"/>
                  </a:lnTo>
                  <a:lnTo>
                    <a:pt x="71382" y="691"/>
                  </a:lnTo>
                  <a:lnTo>
                    <a:pt x="63116" y="3823"/>
                  </a:lnTo>
                  <a:lnTo>
                    <a:pt x="55277" y="8991"/>
                  </a:lnTo>
                  <a:lnTo>
                    <a:pt x="48165" y="15732"/>
                  </a:lnTo>
                  <a:lnTo>
                    <a:pt x="41865" y="23628"/>
                  </a:lnTo>
                  <a:lnTo>
                    <a:pt x="36297" y="32350"/>
                  </a:lnTo>
                  <a:lnTo>
                    <a:pt x="31314" y="41647"/>
                  </a:lnTo>
                  <a:lnTo>
                    <a:pt x="26779" y="51352"/>
                  </a:lnTo>
                  <a:lnTo>
                    <a:pt x="22730" y="61664"/>
                  </a:lnTo>
                  <a:lnTo>
                    <a:pt x="19382" y="73112"/>
                  </a:lnTo>
                  <a:lnTo>
                    <a:pt x="16799" y="85885"/>
                  </a:lnTo>
                  <a:lnTo>
                    <a:pt x="15065" y="99549"/>
                  </a:lnTo>
                  <a:lnTo>
                    <a:pt x="14350" y="113260"/>
                  </a:lnTo>
                  <a:lnTo>
                    <a:pt x="14654" y="126523"/>
                  </a:lnTo>
                  <a:lnTo>
                    <a:pt x="15994" y="139359"/>
                  </a:lnTo>
                  <a:lnTo>
                    <a:pt x="18488" y="152118"/>
                  </a:lnTo>
                  <a:lnTo>
                    <a:pt x="22092" y="165024"/>
                  </a:lnTo>
                  <a:lnTo>
                    <a:pt x="26629" y="177828"/>
                  </a:lnTo>
                  <a:lnTo>
                    <a:pt x="31891" y="189904"/>
                  </a:lnTo>
                  <a:lnTo>
                    <a:pt x="37697" y="200949"/>
                  </a:lnTo>
                  <a:lnTo>
                    <a:pt x="44222" y="210655"/>
                  </a:lnTo>
                  <a:lnTo>
                    <a:pt x="51965" y="218570"/>
                  </a:lnTo>
                  <a:lnTo>
                    <a:pt x="61103" y="224631"/>
                  </a:lnTo>
                  <a:lnTo>
                    <a:pt x="71512" y="229072"/>
                  </a:lnTo>
                  <a:lnTo>
                    <a:pt x="82948" y="232235"/>
                  </a:lnTo>
                  <a:lnTo>
                    <a:pt x="95152" y="234439"/>
                  </a:lnTo>
                  <a:lnTo>
                    <a:pt x="107688" y="235762"/>
                  </a:lnTo>
                  <a:lnTo>
                    <a:pt x="121389" y="236066"/>
                  </a:lnTo>
                  <a:lnTo>
                    <a:pt x="139690" y="234269"/>
                  </a:lnTo>
                  <a:lnTo>
                    <a:pt x="168456" y="228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95138" y="4771310"/>
              <a:ext cx="126468" cy="208902"/>
            </a:xfrm>
            <a:custGeom>
              <a:avLst/>
              <a:gdLst/>
              <a:ahLst/>
              <a:cxnLst/>
              <a:rect l="0" t="0" r="0" b="0"/>
              <a:pathLst>
                <a:path w="126468" h="208902">
                  <a:moveTo>
                    <a:pt x="48219" y="103384"/>
                  </a:moveTo>
                  <a:lnTo>
                    <a:pt x="59887" y="103317"/>
                  </a:lnTo>
                  <a:lnTo>
                    <a:pt x="70375" y="102676"/>
                  </a:lnTo>
                  <a:lnTo>
                    <a:pt x="80669" y="101370"/>
                  </a:lnTo>
                  <a:lnTo>
                    <a:pt x="90624" y="99165"/>
                  </a:lnTo>
                  <a:lnTo>
                    <a:pt x="99671" y="95553"/>
                  </a:lnTo>
                  <a:lnTo>
                    <a:pt x="107549" y="90375"/>
                  </a:lnTo>
                  <a:lnTo>
                    <a:pt x="114154" y="83628"/>
                  </a:lnTo>
                  <a:lnTo>
                    <a:pt x="119371" y="75279"/>
                  </a:lnTo>
                  <a:lnTo>
                    <a:pt x="123277" y="65487"/>
                  </a:lnTo>
                  <a:lnTo>
                    <a:pt x="125764" y="54847"/>
                  </a:lnTo>
                  <a:lnTo>
                    <a:pt x="126467" y="44254"/>
                  </a:lnTo>
                  <a:lnTo>
                    <a:pt x="125346" y="34215"/>
                  </a:lnTo>
                  <a:lnTo>
                    <a:pt x="122475" y="25021"/>
                  </a:lnTo>
                  <a:lnTo>
                    <a:pt x="117883" y="16919"/>
                  </a:lnTo>
                  <a:lnTo>
                    <a:pt x="111757" y="9928"/>
                  </a:lnTo>
                  <a:lnTo>
                    <a:pt x="104390" y="4387"/>
                  </a:lnTo>
                  <a:lnTo>
                    <a:pt x="96084" y="1012"/>
                  </a:lnTo>
                  <a:lnTo>
                    <a:pt x="87097" y="0"/>
                  </a:lnTo>
                  <a:lnTo>
                    <a:pt x="77795" y="1099"/>
                  </a:lnTo>
                  <a:lnTo>
                    <a:pt x="68630" y="3887"/>
                  </a:lnTo>
                  <a:lnTo>
                    <a:pt x="59839" y="7949"/>
                  </a:lnTo>
                  <a:lnTo>
                    <a:pt x="51462" y="13096"/>
                  </a:lnTo>
                  <a:lnTo>
                    <a:pt x="43449" y="19366"/>
                  </a:lnTo>
                  <a:lnTo>
                    <a:pt x="35728" y="26690"/>
                  </a:lnTo>
                  <a:lnTo>
                    <a:pt x="28389" y="34894"/>
                  </a:lnTo>
                  <a:lnTo>
                    <a:pt x="21679" y="43779"/>
                  </a:lnTo>
                  <a:lnTo>
                    <a:pt x="15686" y="53173"/>
                  </a:lnTo>
                  <a:lnTo>
                    <a:pt x="10508" y="63262"/>
                  </a:lnTo>
                  <a:lnTo>
                    <a:pt x="6329" y="74553"/>
                  </a:lnTo>
                  <a:lnTo>
                    <a:pt x="3152" y="87221"/>
                  </a:lnTo>
                  <a:lnTo>
                    <a:pt x="1002" y="100984"/>
                  </a:lnTo>
                  <a:lnTo>
                    <a:pt x="0" y="115293"/>
                  </a:lnTo>
                  <a:lnTo>
                    <a:pt x="108" y="129765"/>
                  </a:lnTo>
                  <a:lnTo>
                    <a:pt x="1314" y="144058"/>
                  </a:lnTo>
                  <a:lnTo>
                    <a:pt x="3719" y="157801"/>
                  </a:lnTo>
                  <a:lnTo>
                    <a:pt x="7272" y="170842"/>
                  </a:lnTo>
                  <a:lnTo>
                    <a:pt x="12114" y="182732"/>
                  </a:lnTo>
                  <a:lnTo>
                    <a:pt x="18646" y="192668"/>
                  </a:lnTo>
                  <a:lnTo>
                    <a:pt x="26921" y="200379"/>
                  </a:lnTo>
                  <a:lnTo>
                    <a:pt x="36394" y="205743"/>
                  </a:lnTo>
                  <a:lnTo>
                    <a:pt x="46129" y="208536"/>
                  </a:lnTo>
                  <a:lnTo>
                    <a:pt x="55555" y="208901"/>
                  </a:lnTo>
                  <a:lnTo>
                    <a:pt x="64380" y="207360"/>
                  </a:lnTo>
                  <a:lnTo>
                    <a:pt x="73380" y="204378"/>
                  </a:lnTo>
                  <a:lnTo>
                    <a:pt x="84455" y="198578"/>
                  </a:lnTo>
                  <a:lnTo>
                    <a:pt x="100862" y="187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56580" y="4772441"/>
              <a:ext cx="139462" cy="165425"/>
            </a:xfrm>
            <a:custGeom>
              <a:avLst/>
              <a:gdLst/>
              <a:ahLst/>
              <a:cxnLst/>
              <a:rect l="0" t="0" r="0" b="0"/>
              <a:pathLst>
                <a:path w="139462" h="165425">
                  <a:moveTo>
                    <a:pt x="76290" y="123310"/>
                  </a:moveTo>
                  <a:lnTo>
                    <a:pt x="79157" y="111575"/>
                  </a:lnTo>
                  <a:lnTo>
                    <a:pt x="81299" y="100446"/>
                  </a:lnTo>
                  <a:lnTo>
                    <a:pt x="82898" y="88852"/>
                  </a:lnTo>
                  <a:lnTo>
                    <a:pt x="83906" y="76864"/>
                  </a:lnTo>
                  <a:lnTo>
                    <a:pt x="84106" y="64852"/>
                  </a:lnTo>
                  <a:lnTo>
                    <a:pt x="83446" y="53054"/>
                  </a:lnTo>
                  <a:lnTo>
                    <a:pt x="81862" y="41700"/>
                  </a:lnTo>
                  <a:lnTo>
                    <a:pt x="79201" y="31080"/>
                  </a:lnTo>
                  <a:lnTo>
                    <a:pt x="75480" y="21288"/>
                  </a:lnTo>
                  <a:lnTo>
                    <a:pt x="70694" y="12731"/>
                  </a:lnTo>
                  <a:lnTo>
                    <a:pt x="64733" y="6187"/>
                  </a:lnTo>
                  <a:lnTo>
                    <a:pt x="57659" y="1907"/>
                  </a:lnTo>
                  <a:lnTo>
                    <a:pt x="49977" y="0"/>
                  </a:lnTo>
                  <a:lnTo>
                    <a:pt x="42515" y="681"/>
                  </a:lnTo>
                  <a:lnTo>
                    <a:pt x="35724" y="3807"/>
                  </a:lnTo>
                  <a:lnTo>
                    <a:pt x="29692" y="8971"/>
                  </a:lnTo>
                  <a:lnTo>
                    <a:pt x="24333" y="15709"/>
                  </a:lnTo>
                  <a:lnTo>
                    <a:pt x="19506" y="23604"/>
                  </a:lnTo>
                  <a:lnTo>
                    <a:pt x="15077" y="32324"/>
                  </a:lnTo>
                  <a:lnTo>
                    <a:pt x="10935" y="41621"/>
                  </a:lnTo>
                  <a:lnTo>
                    <a:pt x="7003" y="51320"/>
                  </a:lnTo>
                  <a:lnTo>
                    <a:pt x="3546" y="61459"/>
                  </a:lnTo>
                  <a:lnTo>
                    <a:pt x="1136" y="72259"/>
                  </a:lnTo>
                  <a:lnTo>
                    <a:pt x="0" y="83782"/>
                  </a:lnTo>
                  <a:lnTo>
                    <a:pt x="52" y="95794"/>
                  </a:lnTo>
                  <a:lnTo>
                    <a:pt x="1075" y="107857"/>
                  </a:lnTo>
                  <a:lnTo>
                    <a:pt x="2847" y="119694"/>
                  </a:lnTo>
                  <a:lnTo>
                    <a:pt x="5493" y="130573"/>
                  </a:lnTo>
                  <a:lnTo>
                    <a:pt x="9471" y="139282"/>
                  </a:lnTo>
                  <a:lnTo>
                    <a:pt x="14920" y="145344"/>
                  </a:lnTo>
                  <a:lnTo>
                    <a:pt x="21527" y="148614"/>
                  </a:lnTo>
                  <a:lnTo>
                    <a:pt x="28725" y="148930"/>
                  </a:lnTo>
                  <a:lnTo>
                    <a:pt x="36116" y="146508"/>
                  </a:lnTo>
                  <a:lnTo>
                    <a:pt x="43349" y="141665"/>
                  </a:lnTo>
                  <a:lnTo>
                    <a:pt x="50045" y="134618"/>
                  </a:lnTo>
                  <a:lnTo>
                    <a:pt x="56062" y="125707"/>
                  </a:lnTo>
                  <a:lnTo>
                    <a:pt x="61440" y="115491"/>
                  </a:lnTo>
                  <a:lnTo>
                    <a:pt x="66293" y="104652"/>
                  </a:lnTo>
                  <a:lnTo>
                    <a:pt x="70755" y="93717"/>
                  </a:lnTo>
                  <a:lnTo>
                    <a:pt x="75149" y="86081"/>
                  </a:lnTo>
                  <a:lnTo>
                    <a:pt x="79380" y="85348"/>
                  </a:lnTo>
                  <a:lnTo>
                    <a:pt x="82905" y="89546"/>
                  </a:lnTo>
                  <a:lnTo>
                    <a:pt x="85973" y="96549"/>
                  </a:lnTo>
                  <a:lnTo>
                    <a:pt x="89076" y="104925"/>
                  </a:lnTo>
                  <a:lnTo>
                    <a:pt x="92695" y="113672"/>
                  </a:lnTo>
                  <a:lnTo>
                    <a:pt x="97021" y="122280"/>
                  </a:lnTo>
                  <a:lnTo>
                    <a:pt x="102104" y="130470"/>
                  </a:lnTo>
                  <a:lnTo>
                    <a:pt x="108683" y="138935"/>
                  </a:lnTo>
                  <a:lnTo>
                    <a:pt x="119574" y="149528"/>
                  </a:lnTo>
                  <a:lnTo>
                    <a:pt x="139461" y="165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30409" y="4747336"/>
              <a:ext cx="109765" cy="169473"/>
            </a:xfrm>
            <a:custGeom>
              <a:avLst/>
              <a:gdLst/>
              <a:ahLst/>
              <a:cxnLst/>
              <a:rect l="0" t="0" r="0" b="0"/>
              <a:pathLst>
                <a:path w="109765" h="169473">
                  <a:moveTo>
                    <a:pt x="91974" y="11544"/>
                  </a:moveTo>
                  <a:lnTo>
                    <a:pt x="86039" y="5878"/>
                  </a:lnTo>
                  <a:lnTo>
                    <a:pt x="79834" y="2234"/>
                  </a:lnTo>
                  <a:lnTo>
                    <a:pt x="72739" y="329"/>
                  </a:lnTo>
                  <a:lnTo>
                    <a:pt x="64799" y="0"/>
                  </a:lnTo>
                  <a:lnTo>
                    <a:pt x="56153" y="1268"/>
                  </a:lnTo>
                  <a:lnTo>
                    <a:pt x="46962" y="3992"/>
                  </a:lnTo>
                  <a:lnTo>
                    <a:pt x="37536" y="7913"/>
                  </a:lnTo>
                  <a:lnTo>
                    <a:pt x="28294" y="12749"/>
                  </a:lnTo>
                  <a:lnTo>
                    <a:pt x="19468" y="18258"/>
                  </a:lnTo>
                  <a:lnTo>
                    <a:pt x="11579" y="24411"/>
                  </a:lnTo>
                  <a:lnTo>
                    <a:pt x="5491" y="31372"/>
                  </a:lnTo>
                  <a:lnTo>
                    <a:pt x="1526" y="39158"/>
                  </a:lnTo>
                  <a:lnTo>
                    <a:pt x="0" y="47334"/>
                  </a:lnTo>
                  <a:lnTo>
                    <a:pt x="1471" y="55137"/>
                  </a:lnTo>
                  <a:lnTo>
                    <a:pt x="5945" y="62161"/>
                  </a:lnTo>
                  <a:lnTo>
                    <a:pt x="12998" y="68349"/>
                  </a:lnTo>
                  <a:lnTo>
                    <a:pt x="22074" y="73814"/>
                  </a:lnTo>
                  <a:lnTo>
                    <a:pt x="32649" y="78717"/>
                  </a:lnTo>
                  <a:lnTo>
                    <a:pt x="44133" y="83366"/>
                  </a:lnTo>
                  <a:lnTo>
                    <a:pt x="55899" y="88189"/>
                  </a:lnTo>
                  <a:lnTo>
                    <a:pt x="67574" y="93410"/>
                  </a:lnTo>
                  <a:lnTo>
                    <a:pt x="78698" y="99225"/>
                  </a:lnTo>
                  <a:lnTo>
                    <a:pt x="88643" y="105887"/>
                  </a:lnTo>
                  <a:lnTo>
                    <a:pt x="97169" y="113441"/>
                  </a:lnTo>
                  <a:lnTo>
                    <a:pt x="103895" y="121614"/>
                  </a:lnTo>
                  <a:lnTo>
                    <a:pt x="108141" y="129939"/>
                  </a:lnTo>
                  <a:lnTo>
                    <a:pt x="109764" y="138118"/>
                  </a:lnTo>
                  <a:lnTo>
                    <a:pt x="108752" y="145726"/>
                  </a:lnTo>
                  <a:lnTo>
                    <a:pt x="104966" y="152150"/>
                  </a:lnTo>
                  <a:lnTo>
                    <a:pt x="98606" y="157169"/>
                  </a:lnTo>
                  <a:lnTo>
                    <a:pt x="90118" y="160894"/>
                  </a:lnTo>
                  <a:lnTo>
                    <a:pt x="79997" y="163567"/>
                  </a:lnTo>
                  <a:lnTo>
                    <a:pt x="68691" y="165443"/>
                  </a:lnTo>
                  <a:lnTo>
                    <a:pt x="56962" y="166743"/>
                  </a:lnTo>
                  <a:lnTo>
                    <a:pt x="44635" y="167774"/>
                  </a:lnTo>
                  <a:lnTo>
                    <a:pt x="29519" y="168632"/>
                  </a:lnTo>
                  <a:lnTo>
                    <a:pt x="7746" y="169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517140" y="4843109"/>
              <a:ext cx="1" cy="84228"/>
            </a:xfrm>
            <a:custGeom>
              <a:avLst/>
              <a:gdLst/>
              <a:ahLst/>
              <a:cxnLst/>
              <a:rect l="0" t="0" r="0" b="0"/>
              <a:pathLst>
                <a:path w="1" h="84228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0" y="34444"/>
                  </a:lnTo>
                  <a:lnTo>
                    <a:pt x="0" y="45957"/>
                  </a:lnTo>
                  <a:lnTo>
                    <a:pt x="0" y="57273"/>
                  </a:lnTo>
                  <a:lnTo>
                    <a:pt x="0" y="69388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06611" y="4674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45521" y="4813965"/>
              <a:ext cx="108490" cy="132923"/>
            </a:xfrm>
            <a:custGeom>
              <a:avLst/>
              <a:gdLst/>
              <a:ahLst/>
              <a:cxnLst/>
              <a:rect l="0" t="0" r="0" b="0"/>
              <a:pathLst>
                <a:path w="108490" h="132923">
                  <a:moveTo>
                    <a:pt x="34790" y="39672"/>
                  </a:moveTo>
                  <a:lnTo>
                    <a:pt x="40791" y="45338"/>
                  </a:lnTo>
                  <a:lnTo>
                    <a:pt x="47637" y="48982"/>
                  </a:lnTo>
                  <a:lnTo>
                    <a:pt x="56010" y="50878"/>
                  </a:lnTo>
                  <a:lnTo>
                    <a:pt x="65119" y="50860"/>
                  </a:lnTo>
                  <a:lnTo>
                    <a:pt x="73488" y="48297"/>
                  </a:lnTo>
                  <a:lnTo>
                    <a:pt x="80328" y="43074"/>
                  </a:lnTo>
                  <a:lnTo>
                    <a:pt x="85202" y="35849"/>
                  </a:lnTo>
                  <a:lnTo>
                    <a:pt x="87717" y="27717"/>
                  </a:lnTo>
                  <a:lnTo>
                    <a:pt x="87906" y="19420"/>
                  </a:lnTo>
                  <a:lnTo>
                    <a:pt x="85793" y="11773"/>
                  </a:lnTo>
                  <a:lnTo>
                    <a:pt x="81200" y="5790"/>
                  </a:lnTo>
                  <a:lnTo>
                    <a:pt x="74274" y="1857"/>
                  </a:lnTo>
                  <a:lnTo>
                    <a:pt x="65731" y="0"/>
                  </a:lnTo>
                  <a:lnTo>
                    <a:pt x="56629" y="176"/>
                  </a:lnTo>
                  <a:lnTo>
                    <a:pt x="47626" y="2150"/>
                  </a:lnTo>
                  <a:lnTo>
                    <a:pt x="38977" y="5895"/>
                  </a:lnTo>
                  <a:lnTo>
                    <a:pt x="30715" y="11672"/>
                  </a:lnTo>
                  <a:lnTo>
                    <a:pt x="22799" y="19443"/>
                  </a:lnTo>
                  <a:lnTo>
                    <a:pt x="15483" y="28913"/>
                  </a:lnTo>
                  <a:lnTo>
                    <a:pt x="9314" y="39710"/>
                  </a:lnTo>
                  <a:lnTo>
                    <a:pt x="4504" y="51481"/>
                  </a:lnTo>
                  <a:lnTo>
                    <a:pt x="1272" y="63620"/>
                  </a:lnTo>
                  <a:lnTo>
                    <a:pt x="0" y="75303"/>
                  </a:lnTo>
                  <a:lnTo>
                    <a:pt x="703" y="86116"/>
                  </a:lnTo>
                  <a:lnTo>
                    <a:pt x="3108" y="96019"/>
                  </a:lnTo>
                  <a:lnTo>
                    <a:pt x="6848" y="105138"/>
                  </a:lnTo>
                  <a:lnTo>
                    <a:pt x="11586" y="113632"/>
                  </a:lnTo>
                  <a:lnTo>
                    <a:pt x="17204" y="121169"/>
                  </a:lnTo>
                  <a:lnTo>
                    <a:pt x="23797" y="126955"/>
                  </a:lnTo>
                  <a:lnTo>
                    <a:pt x="31341" y="130699"/>
                  </a:lnTo>
                  <a:lnTo>
                    <a:pt x="39694" y="132571"/>
                  </a:lnTo>
                  <a:lnTo>
                    <a:pt x="48678" y="132922"/>
                  </a:lnTo>
                  <a:lnTo>
                    <a:pt x="58123" y="132123"/>
                  </a:lnTo>
                  <a:lnTo>
                    <a:pt x="67630" y="130448"/>
                  </a:lnTo>
                  <a:lnTo>
                    <a:pt x="77621" y="127810"/>
                  </a:lnTo>
                  <a:lnTo>
                    <a:pt x="90087" y="122866"/>
                  </a:lnTo>
                  <a:lnTo>
                    <a:pt x="108489" y="113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88852" y="4792422"/>
              <a:ext cx="196786" cy="126343"/>
            </a:xfrm>
            <a:custGeom>
              <a:avLst/>
              <a:gdLst/>
              <a:ahLst/>
              <a:cxnLst/>
              <a:rect l="0" t="0" r="0" b="0"/>
              <a:pathLst>
                <a:path w="196786" h="126343">
                  <a:moveTo>
                    <a:pt x="7272" y="113857"/>
                  </a:moveTo>
                  <a:lnTo>
                    <a:pt x="6981" y="124503"/>
                  </a:lnTo>
                  <a:lnTo>
                    <a:pt x="5047" y="126342"/>
                  </a:lnTo>
                  <a:lnTo>
                    <a:pt x="2796" y="121586"/>
                  </a:lnTo>
                  <a:lnTo>
                    <a:pt x="983" y="112772"/>
                  </a:lnTo>
                  <a:lnTo>
                    <a:pt x="0" y="101563"/>
                  </a:lnTo>
                  <a:lnTo>
                    <a:pt x="366" y="89414"/>
                  </a:lnTo>
                  <a:lnTo>
                    <a:pt x="2238" y="77169"/>
                  </a:lnTo>
                  <a:lnTo>
                    <a:pt x="5626" y="65336"/>
                  </a:lnTo>
                  <a:lnTo>
                    <a:pt x="10573" y="54304"/>
                  </a:lnTo>
                  <a:lnTo>
                    <a:pt x="16940" y="44183"/>
                  </a:lnTo>
                  <a:lnTo>
                    <a:pt x="24469" y="35046"/>
                  </a:lnTo>
                  <a:lnTo>
                    <a:pt x="32884" y="27036"/>
                  </a:lnTo>
                  <a:lnTo>
                    <a:pt x="41954" y="20129"/>
                  </a:lnTo>
                  <a:lnTo>
                    <a:pt x="51652" y="14316"/>
                  </a:lnTo>
                  <a:lnTo>
                    <a:pt x="62146" y="9701"/>
                  </a:lnTo>
                  <a:lnTo>
                    <a:pt x="73465" y="6225"/>
                  </a:lnTo>
                  <a:lnTo>
                    <a:pt x="85508" y="3701"/>
                  </a:lnTo>
                  <a:lnTo>
                    <a:pt x="98124" y="1916"/>
                  </a:lnTo>
                  <a:lnTo>
                    <a:pt x="111164" y="680"/>
                  </a:lnTo>
                  <a:lnTo>
                    <a:pt x="124344" y="0"/>
                  </a:lnTo>
                  <a:lnTo>
                    <a:pt x="137267" y="67"/>
                  </a:lnTo>
                  <a:lnTo>
                    <a:pt x="149720" y="923"/>
                  </a:lnTo>
                  <a:lnTo>
                    <a:pt x="161239" y="2318"/>
                  </a:lnTo>
                  <a:lnTo>
                    <a:pt x="172144" y="3938"/>
                  </a:lnTo>
                  <a:lnTo>
                    <a:pt x="183390" y="5923"/>
                  </a:lnTo>
                  <a:lnTo>
                    <a:pt x="196785" y="85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831958" y="5211606"/>
            <a:ext cx="4958923" cy="789638"/>
            <a:chOff x="1831958" y="5211606"/>
            <a:chExt cx="4958923" cy="789638"/>
          </a:xfrm>
        </p:grpSpPr>
        <p:sp>
          <p:nvSpPr>
            <p:cNvPr id="88" name="Freeform 87"/>
            <p:cNvSpPr/>
            <p:nvPr/>
          </p:nvSpPr>
          <p:spPr>
            <a:xfrm>
              <a:off x="1958300" y="5485347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8"/>
                  </a:lnTo>
                  <a:lnTo>
                    <a:pt x="2074" y="79508"/>
                  </a:lnTo>
                  <a:lnTo>
                    <a:pt x="3727" y="91795"/>
                  </a:lnTo>
                  <a:lnTo>
                    <a:pt x="5375" y="104644"/>
                  </a:lnTo>
                  <a:lnTo>
                    <a:pt x="6778" y="118398"/>
                  </a:lnTo>
                  <a:lnTo>
                    <a:pt x="7871" y="132908"/>
                  </a:lnTo>
                  <a:lnTo>
                    <a:pt x="8679" y="147726"/>
                  </a:lnTo>
                  <a:lnTo>
                    <a:pt x="9261" y="162553"/>
                  </a:lnTo>
                  <a:lnTo>
                    <a:pt x="9839" y="177425"/>
                  </a:lnTo>
                  <a:lnTo>
                    <a:pt x="10767" y="192622"/>
                  </a:lnTo>
                  <a:lnTo>
                    <a:pt x="12212" y="208297"/>
                  </a:lnTo>
                  <a:lnTo>
                    <a:pt x="14167" y="224773"/>
                  </a:lnTo>
                  <a:lnTo>
                    <a:pt x="16551" y="242591"/>
                  </a:lnTo>
                  <a:lnTo>
                    <a:pt x="19262" y="261911"/>
                  </a:lnTo>
                  <a:lnTo>
                    <a:pt x="22046" y="282261"/>
                  </a:lnTo>
                  <a:lnTo>
                    <a:pt x="24529" y="302759"/>
                  </a:lnTo>
                  <a:lnTo>
                    <a:pt x="26528" y="322863"/>
                  </a:lnTo>
                  <a:lnTo>
                    <a:pt x="28041" y="342042"/>
                  </a:lnTo>
                  <a:lnTo>
                    <a:pt x="29302" y="361700"/>
                  </a:lnTo>
                  <a:lnTo>
                    <a:pt x="30421" y="385794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31958" y="5548518"/>
              <a:ext cx="221100" cy="126343"/>
            </a:xfrm>
            <a:custGeom>
              <a:avLst/>
              <a:gdLst/>
              <a:ahLst/>
              <a:cxnLst/>
              <a:rect l="0" t="0" r="0" b="0"/>
              <a:pathLst>
                <a:path w="221100" h="126343">
                  <a:moveTo>
                    <a:pt x="221099" y="0"/>
                  </a:moveTo>
                  <a:lnTo>
                    <a:pt x="209431" y="5867"/>
                  </a:lnTo>
                  <a:lnTo>
                    <a:pt x="198942" y="11432"/>
                  </a:lnTo>
                  <a:lnTo>
                    <a:pt x="188636" y="17231"/>
                  </a:lnTo>
                  <a:lnTo>
                    <a:pt x="178161" y="23312"/>
                  </a:lnTo>
                  <a:lnTo>
                    <a:pt x="167169" y="29642"/>
                  </a:lnTo>
                  <a:lnTo>
                    <a:pt x="155536" y="36170"/>
                  </a:lnTo>
                  <a:lnTo>
                    <a:pt x="143628" y="42846"/>
                  </a:lnTo>
                  <a:lnTo>
                    <a:pt x="132170" y="49628"/>
                  </a:lnTo>
                  <a:lnTo>
                    <a:pt x="121531" y="56486"/>
                  </a:lnTo>
                  <a:lnTo>
                    <a:pt x="111423" y="63395"/>
                  </a:lnTo>
                  <a:lnTo>
                    <a:pt x="101109" y="70340"/>
                  </a:lnTo>
                  <a:lnTo>
                    <a:pt x="90172" y="77310"/>
                  </a:lnTo>
                  <a:lnTo>
                    <a:pt x="78689" y="84295"/>
                  </a:lnTo>
                  <a:lnTo>
                    <a:pt x="67048" y="91292"/>
                  </a:lnTo>
                  <a:lnTo>
                    <a:pt x="55517" y="98287"/>
                  </a:lnTo>
                  <a:lnTo>
                    <a:pt x="44453" y="104974"/>
                  </a:lnTo>
                  <a:lnTo>
                    <a:pt x="33173" y="111417"/>
                  </a:lnTo>
                  <a:lnTo>
                    <a:pt x="19574" y="1181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16771" y="5716974"/>
              <a:ext cx="102753" cy="136441"/>
            </a:xfrm>
            <a:custGeom>
              <a:avLst/>
              <a:gdLst/>
              <a:ahLst/>
              <a:cxnLst/>
              <a:rect l="0" t="0" r="0" b="0"/>
              <a:pathLst>
                <a:path w="102753" h="136441">
                  <a:moveTo>
                    <a:pt x="46814" y="0"/>
                  </a:moveTo>
                  <a:lnTo>
                    <a:pt x="38080" y="5934"/>
                  </a:lnTo>
                  <a:lnTo>
                    <a:pt x="30373" y="12139"/>
                  </a:lnTo>
                  <a:lnTo>
                    <a:pt x="22980" y="19244"/>
                  </a:lnTo>
                  <a:lnTo>
                    <a:pt x="16065" y="27530"/>
                  </a:lnTo>
                  <a:lnTo>
                    <a:pt x="10183" y="37473"/>
                  </a:lnTo>
                  <a:lnTo>
                    <a:pt x="5568" y="49165"/>
                  </a:lnTo>
                  <a:lnTo>
                    <a:pt x="2302" y="62070"/>
                  </a:lnTo>
                  <a:lnTo>
                    <a:pt x="476" y="75256"/>
                  </a:lnTo>
                  <a:lnTo>
                    <a:pt x="0" y="88146"/>
                  </a:lnTo>
                  <a:lnTo>
                    <a:pt x="968" y="100219"/>
                  </a:lnTo>
                  <a:lnTo>
                    <a:pt x="3736" y="110867"/>
                  </a:lnTo>
                  <a:lnTo>
                    <a:pt x="8338" y="119902"/>
                  </a:lnTo>
                  <a:lnTo>
                    <a:pt x="14529" y="127154"/>
                  </a:lnTo>
                  <a:lnTo>
                    <a:pt x="21971" y="132292"/>
                  </a:lnTo>
                  <a:lnTo>
                    <a:pt x="30341" y="135340"/>
                  </a:lnTo>
                  <a:lnTo>
                    <a:pt x="39214" y="136440"/>
                  </a:lnTo>
                  <a:lnTo>
                    <a:pt x="48082" y="135676"/>
                  </a:lnTo>
                  <a:lnTo>
                    <a:pt x="56670" y="133277"/>
                  </a:lnTo>
                  <a:lnTo>
                    <a:pt x="64910" y="129568"/>
                  </a:lnTo>
                  <a:lnTo>
                    <a:pt x="72830" y="124871"/>
                  </a:lnTo>
                  <a:lnTo>
                    <a:pt x="80484" y="119448"/>
                  </a:lnTo>
                  <a:lnTo>
                    <a:pt x="87609" y="113181"/>
                  </a:lnTo>
                  <a:lnTo>
                    <a:pt x="93642" y="105611"/>
                  </a:lnTo>
                  <a:lnTo>
                    <a:pt x="98358" y="96594"/>
                  </a:lnTo>
                  <a:lnTo>
                    <a:pt x="101525" y="86436"/>
                  </a:lnTo>
                  <a:lnTo>
                    <a:pt x="102752" y="75700"/>
                  </a:lnTo>
                  <a:lnTo>
                    <a:pt x="102018" y="64789"/>
                  </a:lnTo>
                  <a:lnTo>
                    <a:pt x="99521" y="54341"/>
                  </a:lnTo>
                  <a:lnTo>
                    <a:pt x="95039" y="44289"/>
                  </a:lnTo>
                  <a:lnTo>
                    <a:pt x="85944" y="33754"/>
                  </a:lnTo>
                  <a:lnTo>
                    <a:pt x="6787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20737" y="5617614"/>
              <a:ext cx="132403" cy="184428"/>
            </a:xfrm>
            <a:custGeom>
              <a:avLst/>
              <a:gdLst/>
              <a:ahLst/>
              <a:cxnLst/>
              <a:rect l="0" t="0" r="0" b="0"/>
              <a:pathLst>
                <a:path w="132403" h="184428">
                  <a:moveTo>
                    <a:pt x="121874" y="4603"/>
                  </a:moveTo>
                  <a:lnTo>
                    <a:pt x="113006" y="1803"/>
                  </a:lnTo>
                  <a:lnTo>
                    <a:pt x="104019" y="302"/>
                  </a:lnTo>
                  <a:lnTo>
                    <a:pt x="94033" y="0"/>
                  </a:lnTo>
                  <a:lnTo>
                    <a:pt x="83398" y="852"/>
                  </a:lnTo>
                  <a:lnTo>
                    <a:pt x="72883" y="2968"/>
                  </a:lnTo>
                  <a:lnTo>
                    <a:pt x="62931" y="6295"/>
                  </a:lnTo>
                  <a:lnTo>
                    <a:pt x="53644" y="10803"/>
                  </a:lnTo>
                  <a:lnTo>
                    <a:pt x="44956" y="16571"/>
                  </a:lnTo>
                  <a:lnTo>
                    <a:pt x="36751" y="23521"/>
                  </a:lnTo>
                  <a:lnTo>
                    <a:pt x="29072" y="31458"/>
                  </a:lnTo>
                  <a:lnTo>
                    <a:pt x="22128" y="40156"/>
                  </a:lnTo>
                  <a:lnTo>
                    <a:pt x="15974" y="49416"/>
                  </a:lnTo>
                  <a:lnTo>
                    <a:pt x="10688" y="59244"/>
                  </a:lnTo>
                  <a:lnTo>
                    <a:pt x="6434" y="69826"/>
                  </a:lnTo>
                  <a:lnTo>
                    <a:pt x="3208" y="81200"/>
                  </a:lnTo>
                  <a:lnTo>
                    <a:pt x="1024" y="93110"/>
                  </a:lnTo>
                  <a:lnTo>
                    <a:pt x="0" y="105104"/>
                  </a:lnTo>
                  <a:lnTo>
                    <a:pt x="93" y="116909"/>
                  </a:lnTo>
                  <a:lnTo>
                    <a:pt x="1290" y="128275"/>
                  </a:lnTo>
                  <a:lnTo>
                    <a:pt x="3688" y="138909"/>
                  </a:lnTo>
                  <a:lnTo>
                    <a:pt x="7231" y="148721"/>
                  </a:lnTo>
                  <a:lnTo>
                    <a:pt x="11897" y="157632"/>
                  </a:lnTo>
                  <a:lnTo>
                    <a:pt x="17779" y="165479"/>
                  </a:lnTo>
                  <a:lnTo>
                    <a:pt x="24810" y="172269"/>
                  </a:lnTo>
                  <a:lnTo>
                    <a:pt x="32801" y="177830"/>
                  </a:lnTo>
                  <a:lnTo>
                    <a:pt x="41535" y="181744"/>
                  </a:lnTo>
                  <a:lnTo>
                    <a:pt x="50812" y="183927"/>
                  </a:lnTo>
                  <a:lnTo>
                    <a:pt x="60312" y="184427"/>
                  </a:lnTo>
                  <a:lnTo>
                    <a:pt x="69608" y="183251"/>
                  </a:lnTo>
                  <a:lnTo>
                    <a:pt x="78489" y="180576"/>
                  </a:lnTo>
                  <a:lnTo>
                    <a:pt x="87011" y="176803"/>
                  </a:lnTo>
                  <a:lnTo>
                    <a:pt x="96453" y="171989"/>
                  </a:lnTo>
                  <a:lnTo>
                    <a:pt x="109879" y="164597"/>
                  </a:lnTo>
                  <a:lnTo>
                    <a:pt x="132402" y="152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85500" y="5608094"/>
              <a:ext cx="119582" cy="149005"/>
            </a:xfrm>
            <a:custGeom>
              <a:avLst/>
              <a:gdLst/>
              <a:ahLst/>
              <a:cxnLst/>
              <a:rect l="0" t="0" r="0" b="0"/>
              <a:pathLst>
                <a:path w="119582" h="149005">
                  <a:moveTo>
                    <a:pt x="83453" y="3595"/>
                  </a:moveTo>
                  <a:lnTo>
                    <a:pt x="74652" y="862"/>
                  </a:lnTo>
                  <a:lnTo>
                    <a:pt x="66305" y="0"/>
                  </a:lnTo>
                  <a:lnTo>
                    <a:pt x="57615" y="995"/>
                  </a:lnTo>
                  <a:lnTo>
                    <a:pt x="48840" y="3707"/>
                  </a:lnTo>
                  <a:lnTo>
                    <a:pt x="40642" y="8139"/>
                  </a:lnTo>
                  <a:lnTo>
                    <a:pt x="33352" y="14128"/>
                  </a:lnTo>
                  <a:lnTo>
                    <a:pt x="26816" y="21387"/>
                  </a:lnTo>
                  <a:lnTo>
                    <a:pt x="20586" y="29613"/>
                  </a:lnTo>
                  <a:lnTo>
                    <a:pt x="14372" y="38552"/>
                  </a:lnTo>
                  <a:lnTo>
                    <a:pt x="8538" y="48159"/>
                  </a:lnTo>
                  <a:lnTo>
                    <a:pt x="3978" y="58593"/>
                  </a:lnTo>
                  <a:lnTo>
                    <a:pt x="1100" y="69862"/>
                  </a:lnTo>
                  <a:lnTo>
                    <a:pt x="0" y="81532"/>
                  </a:lnTo>
                  <a:lnTo>
                    <a:pt x="706" y="92833"/>
                  </a:lnTo>
                  <a:lnTo>
                    <a:pt x="3038" y="103358"/>
                  </a:lnTo>
                  <a:lnTo>
                    <a:pt x="6687" y="113052"/>
                  </a:lnTo>
                  <a:lnTo>
                    <a:pt x="11338" y="122024"/>
                  </a:lnTo>
                  <a:lnTo>
                    <a:pt x="16727" y="130415"/>
                  </a:lnTo>
                  <a:lnTo>
                    <a:pt x="22969" y="137881"/>
                  </a:lnTo>
                  <a:lnTo>
                    <a:pt x="30522" y="143619"/>
                  </a:lnTo>
                  <a:lnTo>
                    <a:pt x="39522" y="147327"/>
                  </a:lnTo>
                  <a:lnTo>
                    <a:pt x="49499" y="149004"/>
                  </a:lnTo>
                  <a:lnTo>
                    <a:pt x="59580" y="148691"/>
                  </a:lnTo>
                  <a:lnTo>
                    <a:pt x="69249" y="146624"/>
                  </a:lnTo>
                  <a:lnTo>
                    <a:pt x="78349" y="142983"/>
                  </a:lnTo>
                  <a:lnTo>
                    <a:pt x="86913" y="137806"/>
                  </a:lnTo>
                  <a:lnTo>
                    <a:pt x="95033" y="131251"/>
                  </a:lnTo>
                  <a:lnTo>
                    <a:pt x="102485" y="123411"/>
                  </a:lnTo>
                  <a:lnTo>
                    <a:pt x="108745" y="114248"/>
                  </a:lnTo>
                  <a:lnTo>
                    <a:pt x="113621" y="103865"/>
                  </a:lnTo>
                  <a:lnTo>
                    <a:pt x="117067" y="92639"/>
                  </a:lnTo>
                  <a:lnTo>
                    <a:pt x="119014" y="81111"/>
                  </a:lnTo>
                  <a:lnTo>
                    <a:pt x="119581" y="69629"/>
                  </a:lnTo>
                  <a:lnTo>
                    <a:pt x="118979" y="58582"/>
                  </a:lnTo>
                  <a:lnTo>
                    <a:pt x="117251" y="47308"/>
                  </a:lnTo>
                  <a:lnTo>
                    <a:pt x="113130" y="33707"/>
                  </a:lnTo>
                  <a:lnTo>
                    <a:pt x="104510" y="14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53181" y="5611286"/>
              <a:ext cx="107405" cy="107061"/>
            </a:xfrm>
            <a:custGeom>
              <a:avLst/>
              <a:gdLst/>
              <a:ahLst/>
              <a:cxnLst/>
              <a:rect l="0" t="0" r="0" b="0"/>
              <a:pathLst>
                <a:path w="107405" h="107061">
                  <a:moveTo>
                    <a:pt x="0" y="31988"/>
                  </a:moveTo>
                  <a:lnTo>
                    <a:pt x="2934" y="43656"/>
                  </a:lnTo>
                  <a:lnTo>
                    <a:pt x="5716" y="54145"/>
                  </a:lnTo>
                  <a:lnTo>
                    <a:pt x="8611" y="64452"/>
                  </a:lnTo>
                  <a:lnTo>
                    <a:pt x="11478" y="74925"/>
                  </a:lnTo>
                  <a:lnTo>
                    <a:pt x="13995" y="85917"/>
                  </a:lnTo>
                  <a:lnTo>
                    <a:pt x="15977" y="97458"/>
                  </a:lnTo>
                  <a:lnTo>
                    <a:pt x="16415" y="105924"/>
                  </a:lnTo>
                  <a:lnTo>
                    <a:pt x="14690" y="107060"/>
                  </a:lnTo>
                  <a:lnTo>
                    <a:pt x="12085" y="102605"/>
                  </a:lnTo>
                  <a:lnTo>
                    <a:pt x="9331" y="94625"/>
                  </a:lnTo>
                  <a:lnTo>
                    <a:pt x="6884" y="84450"/>
                  </a:lnTo>
                  <a:lnTo>
                    <a:pt x="4928" y="72903"/>
                  </a:lnTo>
                  <a:lnTo>
                    <a:pt x="3626" y="60652"/>
                  </a:lnTo>
                  <a:lnTo>
                    <a:pt x="3207" y="48317"/>
                  </a:lnTo>
                  <a:lnTo>
                    <a:pt x="3721" y="36238"/>
                  </a:lnTo>
                  <a:lnTo>
                    <a:pt x="5542" y="25000"/>
                  </a:lnTo>
                  <a:lnTo>
                    <a:pt x="9425" y="15505"/>
                  </a:lnTo>
                  <a:lnTo>
                    <a:pt x="15587" y="8091"/>
                  </a:lnTo>
                  <a:lnTo>
                    <a:pt x="23471" y="2927"/>
                  </a:lnTo>
                  <a:lnTo>
                    <a:pt x="32057" y="267"/>
                  </a:lnTo>
                  <a:lnTo>
                    <a:pt x="40678" y="0"/>
                  </a:lnTo>
                  <a:lnTo>
                    <a:pt x="49055" y="1903"/>
                  </a:lnTo>
                  <a:lnTo>
                    <a:pt x="57126" y="5831"/>
                  </a:lnTo>
                  <a:lnTo>
                    <a:pt x="64915" y="11502"/>
                  </a:lnTo>
                  <a:lnTo>
                    <a:pt x="72313" y="18561"/>
                  </a:lnTo>
                  <a:lnTo>
                    <a:pt x="79069" y="26660"/>
                  </a:lnTo>
                  <a:lnTo>
                    <a:pt x="85101" y="35511"/>
                  </a:lnTo>
                  <a:lnTo>
                    <a:pt x="90476" y="44893"/>
                  </a:lnTo>
                  <a:lnTo>
                    <a:pt x="95322" y="54643"/>
                  </a:lnTo>
                  <a:lnTo>
                    <a:pt x="99759" y="64632"/>
                  </a:lnTo>
                  <a:lnTo>
                    <a:pt x="103554" y="74324"/>
                  </a:lnTo>
                  <a:lnTo>
                    <a:pt x="106392" y="83722"/>
                  </a:lnTo>
                  <a:lnTo>
                    <a:pt x="107404" y="93650"/>
                  </a:lnTo>
                  <a:lnTo>
                    <a:pt x="105285" y="105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90051" y="5548518"/>
              <a:ext cx="126343" cy="172412"/>
            </a:xfrm>
            <a:custGeom>
              <a:avLst/>
              <a:gdLst/>
              <a:ahLst/>
              <a:cxnLst/>
              <a:rect l="0" t="0" r="0" b="0"/>
              <a:pathLst>
                <a:path w="126343" h="172412">
                  <a:moveTo>
                    <a:pt x="0" y="52642"/>
                  </a:moveTo>
                  <a:lnTo>
                    <a:pt x="5868" y="58577"/>
                  </a:lnTo>
                  <a:lnTo>
                    <a:pt x="11432" y="64781"/>
                  </a:lnTo>
                  <a:lnTo>
                    <a:pt x="17227" y="71877"/>
                  </a:lnTo>
                  <a:lnTo>
                    <a:pt x="23135" y="79817"/>
                  </a:lnTo>
                  <a:lnTo>
                    <a:pt x="28817" y="88464"/>
                  </a:lnTo>
                  <a:lnTo>
                    <a:pt x="34091" y="97659"/>
                  </a:lnTo>
                  <a:lnTo>
                    <a:pt x="38942" y="107258"/>
                  </a:lnTo>
                  <a:lnTo>
                    <a:pt x="43427" y="117148"/>
                  </a:lnTo>
                  <a:lnTo>
                    <a:pt x="47634" y="127236"/>
                  </a:lnTo>
                  <a:lnTo>
                    <a:pt x="51798" y="137297"/>
                  </a:lnTo>
                  <a:lnTo>
                    <a:pt x="56287" y="146978"/>
                  </a:lnTo>
                  <a:lnTo>
                    <a:pt x="61275" y="156102"/>
                  </a:lnTo>
                  <a:lnTo>
                    <a:pt x="66763" y="164023"/>
                  </a:lnTo>
                  <a:lnTo>
                    <a:pt x="72672" y="169601"/>
                  </a:lnTo>
                  <a:lnTo>
                    <a:pt x="78898" y="172411"/>
                  </a:lnTo>
                  <a:lnTo>
                    <a:pt x="85027" y="172347"/>
                  </a:lnTo>
                  <a:lnTo>
                    <a:pt x="90375" y="169270"/>
                  </a:lnTo>
                  <a:lnTo>
                    <a:pt x="94638" y="163427"/>
                  </a:lnTo>
                  <a:lnTo>
                    <a:pt x="98006" y="155472"/>
                  </a:lnTo>
                  <a:lnTo>
                    <a:pt x="100964" y="146249"/>
                  </a:lnTo>
                  <a:lnTo>
                    <a:pt x="103842" y="136349"/>
                  </a:lnTo>
                  <a:lnTo>
                    <a:pt x="106624" y="125945"/>
                  </a:lnTo>
                  <a:lnTo>
                    <a:pt x="109048" y="114904"/>
                  </a:lnTo>
                  <a:lnTo>
                    <a:pt x="110982" y="103185"/>
                  </a:lnTo>
                  <a:lnTo>
                    <a:pt x="112605" y="91028"/>
                  </a:lnTo>
                  <a:lnTo>
                    <a:pt x="114302" y="78859"/>
                  </a:lnTo>
                  <a:lnTo>
                    <a:pt x="116290" y="66934"/>
                  </a:lnTo>
                  <a:lnTo>
                    <a:pt x="118465" y="55388"/>
                  </a:lnTo>
                  <a:lnTo>
                    <a:pt x="120701" y="42980"/>
                  </a:lnTo>
                  <a:lnTo>
                    <a:pt x="123196" y="2639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75780" y="5567966"/>
              <a:ext cx="109070" cy="149767"/>
            </a:xfrm>
            <a:custGeom>
              <a:avLst/>
              <a:gdLst/>
              <a:ahLst/>
              <a:cxnLst/>
              <a:rect l="0" t="0" r="0" b="0"/>
              <a:pathLst>
                <a:path w="109070" h="149767">
                  <a:moveTo>
                    <a:pt x="3784" y="75308"/>
                  </a:moveTo>
                  <a:lnTo>
                    <a:pt x="12586" y="78108"/>
                  </a:lnTo>
                  <a:lnTo>
                    <a:pt x="20932" y="79610"/>
                  </a:lnTo>
                  <a:lnTo>
                    <a:pt x="29626" y="79912"/>
                  </a:lnTo>
                  <a:lnTo>
                    <a:pt x="38574" y="79060"/>
                  </a:lnTo>
                  <a:lnTo>
                    <a:pt x="47421" y="76944"/>
                  </a:lnTo>
                  <a:lnTo>
                    <a:pt x="55951" y="73612"/>
                  </a:lnTo>
                  <a:lnTo>
                    <a:pt x="63794" y="68932"/>
                  </a:lnTo>
                  <a:lnTo>
                    <a:pt x="70374" y="62516"/>
                  </a:lnTo>
                  <a:lnTo>
                    <a:pt x="75489" y="54320"/>
                  </a:lnTo>
                  <a:lnTo>
                    <a:pt x="78938" y="44904"/>
                  </a:lnTo>
                  <a:lnTo>
                    <a:pt x="80362" y="35206"/>
                  </a:lnTo>
                  <a:lnTo>
                    <a:pt x="79754" y="25810"/>
                  </a:lnTo>
                  <a:lnTo>
                    <a:pt x="77076" y="17233"/>
                  </a:lnTo>
                  <a:lnTo>
                    <a:pt x="72088" y="10084"/>
                  </a:lnTo>
                  <a:lnTo>
                    <a:pt x="64896" y="4557"/>
                  </a:lnTo>
                  <a:lnTo>
                    <a:pt x="56341" y="983"/>
                  </a:lnTo>
                  <a:lnTo>
                    <a:pt x="47762" y="0"/>
                  </a:lnTo>
                  <a:lnTo>
                    <a:pt x="39925" y="1708"/>
                  </a:lnTo>
                  <a:lnTo>
                    <a:pt x="32871" y="5768"/>
                  </a:lnTo>
                  <a:lnTo>
                    <a:pt x="26219" y="11690"/>
                  </a:lnTo>
                  <a:lnTo>
                    <a:pt x="19680" y="19005"/>
                  </a:lnTo>
                  <a:lnTo>
                    <a:pt x="13440" y="27489"/>
                  </a:lnTo>
                  <a:lnTo>
                    <a:pt x="8068" y="37151"/>
                  </a:lnTo>
                  <a:lnTo>
                    <a:pt x="3828" y="47902"/>
                  </a:lnTo>
                  <a:lnTo>
                    <a:pt x="996" y="59390"/>
                  </a:lnTo>
                  <a:lnTo>
                    <a:pt x="0" y="71100"/>
                  </a:lnTo>
                  <a:lnTo>
                    <a:pt x="893" y="82718"/>
                  </a:lnTo>
                  <a:lnTo>
                    <a:pt x="3425" y="94130"/>
                  </a:lnTo>
                  <a:lnTo>
                    <a:pt x="7252" y="105326"/>
                  </a:lnTo>
                  <a:lnTo>
                    <a:pt x="12052" y="116325"/>
                  </a:lnTo>
                  <a:lnTo>
                    <a:pt x="17882" y="126677"/>
                  </a:lnTo>
                  <a:lnTo>
                    <a:pt x="25149" y="135499"/>
                  </a:lnTo>
                  <a:lnTo>
                    <a:pt x="33960" y="142421"/>
                  </a:lnTo>
                  <a:lnTo>
                    <a:pt x="43978" y="147239"/>
                  </a:lnTo>
                  <a:lnTo>
                    <a:pt x="54619" y="149656"/>
                  </a:lnTo>
                  <a:lnTo>
                    <a:pt x="65466" y="149766"/>
                  </a:lnTo>
                  <a:lnTo>
                    <a:pt x="75871" y="148052"/>
                  </a:lnTo>
                  <a:lnTo>
                    <a:pt x="85890" y="144934"/>
                  </a:lnTo>
                  <a:lnTo>
                    <a:pt x="96398" y="139024"/>
                  </a:lnTo>
                  <a:lnTo>
                    <a:pt x="109069" y="127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16435" y="5537989"/>
              <a:ext cx="94757" cy="156953"/>
            </a:xfrm>
            <a:custGeom>
              <a:avLst/>
              <a:gdLst/>
              <a:ahLst/>
              <a:cxnLst/>
              <a:rect l="0" t="0" r="0" b="0"/>
              <a:pathLst>
                <a:path w="94757" h="156953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6" y="120604"/>
                  </a:lnTo>
                  <a:lnTo>
                    <a:pt x="11656" y="129725"/>
                  </a:lnTo>
                  <a:lnTo>
                    <a:pt x="14821" y="139219"/>
                  </a:lnTo>
                  <a:lnTo>
                    <a:pt x="18060" y="148932"/>
                  </a:lnTo>
                  <a:lnTo>
                    <a:pt x="20475" y="156005"/>
                  </a:lnTo>
                  <a:lnTo>
                    <a:pt x="21007" y="156952"/>
                  </a:lnTo>
                  <a:lnTo>
                    <a:pt x="20062" y="152849"/>
                  </a:lnTo>
                  <a:lnTo>
                    <a:pt x="18336" y="145327"/>
                  </a:lnTo>
                  <a:lnTo>
                    <a:pt x="16495" y="135565"/>
                  </a:lnTo>
                  <a:lnTo>
                    <a:pt x="14897" y="124345"/>
                  </a:lnTo>
                  <a:lnTo>
                    <a:pt x="13807" y="112336"/>
                  </a:lnTo>
                  <a:lnTo>
                    <a:pt x="13517" y="100174"/>
                  </a:lnTo>
                  <a:lnTo>
                    <a:pt x="14101" y="88207"/>
                  </a:lnTo>
                  <a:lnTo>
                    <a:pt x="15626" y="76708"/>
                  </a:lnTo>
                  <a:lnTo>
                    <a:pt x="18243" y="65973"/>
                  </a:lnTo>
                  <a:lnTo>
                    <a:pt x="21934" y="56088"/>
                  </a:lnTo>
                  <a:lnTo>
                    <a:pt x="26698" y="47126"/>
                  </a:lnTo>
                  <a:lnTo>
                    <a:pt x="32645" y="39243"/>
                  </a:lnTo>
                  <a:lnTo>
                    <a:pt x="39714" y="32419"/>
                  </a:lnTo>
                  <a:lnTo>
                    <a:pt x="47652" y="26449"/>
                  </a:lnTo>
                  <a:lnTo>
                    <a:pt x="57079" y="20344"/>
                  </a:lnTo>
                  <a:lnTo>
                    <a:pt x="71058" y="124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74362" y="5390590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84"/>
                  </a:lnTo>
                  <a:lnTo>
                    <a:pt x="3686" y="54771"/>
                  </a:lnTo>
                  <a:lnTo>
                    <a:pt x="5354" y="69577"/>
                  </a:lnTo>
                  <a:lnTo>
                    <a:pt x="6772" y="85731"/>
                  </a:lnTo>
                  <a:lnTo>
                    <a:pt x="8043" y="102976"/>
                  </a:lnTo>
                  <a:lnTo>
                    <a:pt x="9502" y="120770"/>
                  </a:lnTo>
                  <a:lnTo>
                    <a:pt x="11330" y="138733"/>
                  </a:lnTo>
                  <a:lnTo>
                    <a:pt x="13389" y="156521"/>
                  </a:lnTo>
                  <a:lnTo>
                    <a:pt x="15317" y="173764"/>
                  </a:lnTo>
                  <a:lnTo>
                    <a:pt x="16915" y="190320"/>
                  </a:lnTo>
                  <a:lnTo>
                    <a:pt x="18311" y="206234"/>
                  </a:lnTo>
                  <a:lnTo>
                    <a:pt x="19855" y="221621"/>
                  </a:lnTo>
                  <a:lnTo>
                    <a:pt x="21745" y="236602"/>
                  </a:lnTo>
                  <a:lnTo>
                    <a:pt x="24015" y="251124"/>
                  </a:lnTo>
                  <a:lnTo>
                    <a:pt x="26617" y="264964"/>
                  </a:lnTo>
                  <a:lnTo>
                    <a:pt x="29478" y="278040"/>
                  </a:lnTo>
                  <a:lnTo>
                    <a:pt x="32376" y="289981"/>
                  </a:lnTo>
                  <a:lnTo>
                    <a:pt x="35242" y="301215"/>
                  </a:lnTo>
                  <a:lnTo>
                    <a:pt x="38326" y="312731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37492" y="5453761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19892" y="7663"/>
                  </a:lnTo>
                  <a:lnTo>
                    <a:pt x="208763" y="5520"/>
                  </a:lnTo>
                  <a:lnTo>
                    <a:pt x="197164" y="3917"/>
                  </a:lnTo>
                  <a:lnTo>
                    <a:pt x="185004" y="2737"/>
                  </a:lnTo>
                  <a:lnTo>
                    <a:pt x="172343" y="1888"/>
                  </a:lnTo>
                  <a:lnTo>
                    <a:pt x="159283" y="1290"/>
                  </a:lnTo>
                  <a:lnTo>
                    <a:pt x="145758" y="876"/>
                  </a:lnTo>
                  <a:lnTo>
                    <a:pt x="131544" y="592"/>
                  </a:lnTo>
                  <a:lnTo>
                    <a:pt x="116581" y="399"/>
                  </a:lnTo>
                  <a:lnTo>
                    <a:pt x="101109" y="268"/>
                  </a:lnTo>
                  <a:lnTo>
                    <a:pt x="85571" y="179"/>
                  </a:lnTo>
                  <a:lnTo>
                    <a:pt x="70243" y="120"/>
                  </a:lnTo>
                  <a:lnTo>
                    <a:pt x="55617" y="80"/>
                  </a:lnTo>
                  <a:lnTo>
                    <a:pt x="40940" y="49"/>
                  </a:lnTo>
                  <a:lnTo>
                    <a:pt x="23809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41413" y="5443563"/>
              <a:ext cx="164619" cy="205612"/>
            </a:xfrm>
            <a:custGeom>
              <a:avLst/>
              <a:gdLst/>
              <a:ahLst/>
              <a:cxnLst/>
              <a:rect l="0" t="0" r="0" b="0"/>
              <a:pathLst>
                <a:path w="164619" h="205612">
                  <a:moveTo>
                    <a:pt x="27747" y="115483"/>
                  </a:moveTo>
                  <a:lnTo>
                    <a:pt x="36616" y="118350"/>
                  </a:lnTo>
                  <a:lnTo>
                    <a:pt x="45602" y="120492"/>
                  </a:lnTo>
                  <a:lnTo>
                    <a:pt x="55589" y="122086"/>
                  </a:lnTo>
                  <a:lnTo>
                    <a:pt x="66223" y="122922"/>
                  </a:lnTo>
                  <a:lnTo>
                    <a:pt x="76738" y="122473"/>
                  </a:lnTo>
                  <a:lnTo>
                    <a:pt x="86686" y="120559"/>
                  </a:lnTo>
                  <a:lnTo>
                    <a:pt x="95799" y="117150"/>
                  </a:lnTo>
                  <a:lnTo>
                    <a:pt x="103839" y="112192"/>
                  </a:lnTo>
                  <a:lnTo>
                    <a:pt x="110787" y="105821"/>
                  </a:lnTo>
                  <a:lnTo>
                    <a:pt x="116467" y="98289"/>
                  </a:lnTo>
                  <a:lnTo>
                    <a:pt x="120467" y="89872"/>
                  </a:lnTo>
                  <a:lnTo>
                    <a:pt x="122711" y="80807"/>
                  </a:lnTo>
                  <a:lnTo>
                    <a:pt x="123254" y="71282"/>
                  </a:lnTo>
                  <a:lnTo>
                    <a:pt x="122106" y="61436"/>
                  </a:lnTo>
                  <a:lnTo>
                    <a:pt x="119442" y="51379"/>
                  </a:lnTo>
                  <a:lnTo>
                    <a:pt x="115384" y="41507"/>
                  </a:lnTo>
                  <a:lnTo>
                    <a:pt x="109919" y="32484"/>
                  </a:lnTo>
                  <a:lnTo>
                    <a:pt x="103172" y="24602"/>
                  </a:lnTo>
                  <a:lnTo>
                    <a:pt x="95372" y="17818"/>
                  </a:lnTo>
                  <a:lnTo>
                    <a:pt x="86767" y="11945"/>
                  </a:lnTo>
                  <a:lnTo>
                    <a:pt x="77576" y="6785"/>
                  </a:lnTo>
                  <a:lnTo>
                    <a:pt x="68135" y="2640"/>
                  </a:lnTo>
                  <a:lnTo>
                    <a:pt x="58877" y="284"/>
                  </a:lnTo>
                  <a:lnTo>
                    <a:pt x="50028" y="0"/>
                  </a:lnTo>
                  <a:lnTo>
                    <a:pt x="41781" y="1776"/>
                  </a:lnTo>
                  <a:lnTo>
                    <a:pt x="34388" y="5559"/>
                  </a:lnTo>
                  <a:lnTo>
                    <a:pt x="27897" y="11105"/>
                  </a:lnTo>
                  <a:lnTo>
                    <a:pt x="22198" y="18066"/>
                  </a:lnTo>
                  <a:lnTo>
                    <a:pt x="17127" y="26093"/>
                  </a:lnTo>
                  <a:lnTo>
                    <a:pt x="12532" y="34896"/>
                  </a:lnTo>
                  <a:lnTo>
                    <a:pt x="8443" y="44415"/>
                  </a:lnTo>
                  <a:lnTo>
                    <a:pt x="5069" y="54788"/>
                  </a:lnTo>
                  <a:lnTo>
                    <a:pt x="2469" y="66022"/>
                  </a:lnTo>
                  <a:lnTo>
                    <a:pt x="722" y="77838"/>
                  </a:lnTo>
                  <a:lnTo>
                    <a:pt x="0" y="89769"/>
                  </a:lnTo>
                  <a:lnTo>
                    <a:pt x="293" y="101536"/>
                  </a:lnTo>
                  <a:lnTo>
                    <a:pt x="1456" y="113047"/>
                  </a:lnTo>
                  <a:lnTo>
                    <a:pt x="3300" y="124310"/>
                  </a:lnTo>
                  <a:lnTo>
                    <a:pt x="5658" y="135362"/>
                  </a:lnTo>
                  <a:lnTo>
                    <a:pt x="8714" y="146090"/>
                  </a:lnTo>
                  <a:lnTo>
                    <a:pt x="12976" y="156228"/>
                  </a:lnTo>
                  <a:lnTo>
                    <a:pt x="18623" y="165676"/>
                  </a:lnTo>
                  <a:lnTo>
                    <a:pt x="25534" y="174326"/>
                  </a:lnTo>
                  <a:lnTo>
                    <a:pt x="33469" y="181990"/>
                  </a:lnTo>
                  <a:lnTo>
                    <a:pt x="42184" y="188660"/>
                  </a:lnTo>
                  <a:lnTo>
                    <a:pt x="51627" y="194309"/>
                  </a:lnTo>
                  <a:lnTo>
                    <a:pt x="61944" y="198812"/>
                  </a:lnTo>
                  <a:lnTo>
                    <a:pt x="73136" y="202209"/>
                  </a:lnTo>
                  <a:lnTo>
                    <a:pt x="84923" y="204509"/>
                  </a:lnTo>
                  <a:lnTo>
                    <a:pt x="96833" y="205611"/>
                  </a:lnTo>
                  <a:lnTo>
                    <a:pt x="108576" y="205581"/>
                  </a:lnTo>
                  <a:lnTo>
                    <a:pt x="119800" y="204758"/>
                  </a:lnTo>
                  <a:lnTo>
                    <a:pt x="131211" y="203594"/>
                  </a:lnTo>
                  <a:lnTo>
                    <a:pt x="144925" y="201988"/>
                  </a:lnTo>
                  <a:lnTo>
                    <a:pt x="164618" y="199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27088" y="5443233"/>
              <a:ext cx="105286" cy="221629"/>
            </a:xfrm>
            <a:custGeom>
              <a:avLst/>
              <a:gdLst/>
              <a:ahLst/>
              <a:cxnLst/>
              <a:rect l="0" t="0" r="0" b="0"/>
              <a:pathLst>
                <a:path w="105286" h="221629">
                  <a:moveTo>
                    <a:pt x="0" y="105285"/>
                  </a:moveTo>
                  <a:lnTo>
                    <a:pt x="5800" y="114086"/>
                  </a:lnTo>
                  <a:lnTo>
                    <a:pt x="10724" y="122433"/>
                  </a:lnTo>
                  <a:lnTo>
                    <a:pt x="15228" y="131132"/>
                  </a:lnTo>
                  <a:lnTo>
                    <a:pt x="19449" y="140252"/>
                  </a:lnTo>
                  <a:lnTo>
                    <a:pt x="23462" y="149747"/>
                  </a:lnTo>
                  <a:lnTo>
                    <a:pt x="27328" y="159535"/>
                  </a:lnTo>
                  <a:lnTo>
                    <a:pt x="31253" y="169376"/>
                  </a:lnTo>
                  <a:lnTo>
                    <a:pt x="35577" y="178901"/>
                  </a:lnTo>
                  <a:lnTo>
                    <a:pt x="40452" y="187934"/>
                  </a:lnTo>
                  <a:lnTo>
                    <a:pt x="45863" y="196473"/>
                  </a:lnTo>
                  <a:lnTo>
                    <a:pt x="51720" y="204595"/>
                  </a:lnTo>
                  <a:lnTo>
                    <a:pt x="57934" y="212359"/>
                  </a:lnTo>
                  <a:lnTo>
                    <a:pt x="64908" y="218677"/>
                  </a:lnTo>
                  <a:lnTo>
                    <a:pt x="72349" y="221628"/>
                  </a:lnTo>
                  <a:lnTo>
                    <a:pt x="78699" y="220574"/>
                  </a:lnTo>
                  <a:lnTo>
                    <a:pt x="83532" y="215598"/>
                  </a:lnTo>
                  <a:lnTo>
                    <a:pt x="87026" y="207253"/>
                  </a:lnTo>
                  <a:lnTo>
                    <a:pt x="89482" y="196253"/>
                  </a:lnTo>
                  <a:lnTo>
                    <a:pt x="91181" y="183277"/>
                  </a:lnTo>
                  <a:lnTo>
                    <a:pt x="92349" y="168883"/>
                  </a:lnTo>
                  <a:lnTo>
                    <a:pt x="93311" y="153659"/>
                  </a:lnTo>
                  <a:lnTo>
                    <a:pt x="94493" y="138217"/>
                  </a:lnTo>
                  <a:lnTo>
                    <a:pt x="96101" y="122903"/>
                  </a:lnTo>
                  <a:lnTo>
                    <a:pt x="97995" y="107670"/>
                  </a:lnTo>
                  <a:lnTo>
                    <a:pt x="99805" y="92215"/>
                  </a:lnTo>
                  <a:lnTo>
                    <a:pt x="101317" y="76387"/>
                  </a:lnTo>
                  <a:lnTo>
                    <a:pt x="102484" y="60735"/>
                  </a:lnTo>
                  <a:lnTo>
                    <a:pt x="103468" y="44792"/>
                  </a:lnTo>
                  <a:lnTo>
                    <a:pt x="104352" y="2603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85015" y="5453130"/>
              <a:ext cx="136872" cy="179664"/>
            </a:xfrm>
            <a:custGeom>
              <a:avLst/>
              <a:gdLst/>
              <a:ahLst/>
              <a:cxnLst/>
              <a:rect l="0" t="0" r="0" b="0"/>
              <a:pathLst>
                <a:path w="136872" h="179664">
                  <a:moveTo>
                    <a:pt x="0" y="53274"/>
                  </a:moveTo>
                  <a:lnTo>
                    <a:pt x="5868" y="59141"/>
                  </a:lnTo>
                  <a:lnTo>
                    <a:pt x="11432" y="64706"/>
                  </a:lnTo>
                  <a:lnTo>
                    <a:pt x="17240" y="70496"/>
                  </a:lnTo>
                  <a:lnTo>
                    <a:pt x="23667" y="76231"/>
                  </a:lnTo>
                  <a:lnTo>
                    <a:pt x="31294" y="81264"/>
                  </a:lnTo>
                  <a:lnTo>
                    <a:pt x="40319" y="85272"/>
                  </a:lnTo>
                  <a:lnTo>
                    <a:pt x="50300" y="87779"/>
                  </a:lnTo>
                  <a:lnTo>
                    <a:pt x="60379" y="88023"/>
                  </a:lnTo>
                  <a:lnTo>
                    <a:pt x="70033" y="85804"/>
                  </a:lnTo>
                  <a:lnTo>
                    <a:pt x="78782" y="81227"/>
                  </a:lnTo>
                  <a:lnTo>
                    <a:pt x="86047" y="74426"/>
                  </a:lnTo>
                  <a:lnTo>
                    <a:pt x="91661" y="65711"/>
                  </a:lnTo>
                  <a:lnTo>
                    <a:pt x="95633" y="55642"/>
                  </a:lnTo>
                  <a:lnTo>
                    <a:pt x="97947" y="44909"/>
                  </a:lnTo>
                  <a:lnTo>
                    <a:pt x="98754" y="33971"/>
                  </a:lnTo>
                  <a:lnTo>
                    <a:pt x="97843" y="23530"/>
                  </a:lnTo>
                  <a:lnTo>
                    <a:pt x="94580" y="14583"/>
                  </a:lnTo>
                  <a:lnTo>
                    <a:pt x="88833" y="7545"/>
                  </a:lnTo>
                  <a:lnTo>
                    <a:pt x="81059" y="2634"/>
                  </a:lnTo>
                  <a:lnTo>
                    <a:pt x="72016" y="146"/>
                  </a:lnTo>
                  <a:lnTo>
                    <a:pt x="62278" y="0"/>
                  </a:lnTo>
                  <a:lnTo>
                    <a:pt x="52507" y="2153"/>
                  </a:lnTo>
                  <a:lnTo>
                    <a:pt x="43494" y="6780"/>
                  </a:lnTo>
                  <a:lnTo>
                    <a:pt x="35590" y="13736"/>
                  </a:lnTo>
                  <a:lnTo>
                    <a:pt x="28777" y="22470"/>
                  </a:lnTo>
                  <a:lnTo>
                    <a:pt x="22878" y="32233"/>
                  </a:lnTo>
                  <a:lnTo>
                    <a:pt x="17691" y="42497"/>
                  </a:lnTo>
                  <a:lnTo>
                    <a:pt x="13357" y="52979"/>
                  </a:lnTo>
                  <a:lnTo>
                    <a:pt x="10342" y="63541"/>
                  </a:lnTo>
                  <a:lnTo>
                    <a:pt x="8793" y="74125"/>
                  </a:lnTo>
                  <a:lnTo>
                    <a:pt x="8564" y="84707"/>
                  </a:lnTo>
                  <a:lnTo>
                    <a:pt x="9398" y="95278"/>
                  </a:lnTo>
                  <a:lnTo>
                    <a:pt x="11034" y="105839"/>
                  </a:lnTo>
                  <a:lnTo>
                    <a:pt x="13249" y="116392"/>
                  </a:lnTo>
                  <a:lnTo>
                    <a:pt x="15874" y="126937"/>
                  </a:lnTo>
                  <a:lnTo>
                    <a:pt x="18791" y="137468"/>
                  </a:lnTo>
                  <a:lnTo>
                    <a:pt x="22240" y="147659"/>
                  </a:lnTo>
                  <a:lnTo>
                    <a:pt x="26773" y="156896"/>
                  </a:lnTo>
                  <a:lnTo>
                    <a:pt x="32609" y="164913"/>
                  </a:lnTo>
                  <a:lnTo>
                    <a:pt x="39820" y="171447"/>
                  </a:lnTo>
                  <a:lnTo>
                    <a:pt x="48488" y="176088"/>
                  </a:lnTo>
                  <a:lnTo>
                    <a:pt x="58499" y="178794"/>
                  </a:lnTo>
                  <a:lnTo>
                    <a:pt x="69288" y="179663"/>
                  </a:lnTo>
                  <a:lnTo>
                    <a:pt x="79982" y="178742"/>
                  </a:lnTo>
                  <a:lnTo>
                    <a:pt x="90088" y="176237"/>
                  </a:lnTo>
                  <a:lnTo>
                    <a:pt x="99387" y="172382"/>
                  </a:lnTo>
                  <a:lnTo>
                    <a:pt x="108764" y="166759"/>
                  </a:lnTo>
                  <a:lnTo>
                    <a:pt x="120154" y="156645"/>
                  </a:lnTo>
                  <a:lnTo>
                    <a:pt x="136871" y="137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53471" y="5390590"/>
              <a:ext cx="52644" cy="168211"/>
            </a:xfrm>
            <a:custGeom>
              <a:avLst/>
              <a:gdLst/>
              <a:ahLst/>
              <a:cxnLst/>
              <a:rect l="0" t="0" r="0" b="0"/>
              <a:pathLst>
                <a:path w="52644" h="168211">
                  <a:moveTo>
                    <a:pt x="0" y="126343"/>
                  </a:moveTo>
                  <a:lnTo>
                    <a:pt x="2934" y="138010"/>
                  </a:lnTo>
                  <a:lnTo>
                    <a:pt x="5716" y="148499"/>
                  </a:lnTo>
                  <a:lnTo>
                    <a:pt x="8599" y="158730"/>
                  </a:lnTo>
                  <a:lnTo>
                    <a:pt x="10997" y="166383"/>
                  </a:lnTo>
                  <a:lnTo>
                    <a:pt x="11991" y="168210"/>
                  </a:lnTo>
                  <a:lnTo>
                    <a:pt x="11571" y="164914"/>
                  </a:lnTo>
                  <a:lnTo>
                    <a:pt x="10110" y="158004"/>
                  </a:lnTo>
                  <a:lnTo>
                    <a:pt x="8114" y="148675"/>
                  </a:lnTo>
                  <a:lnTo>
                    <a:pt x="6132" y="137750"/>
                  </a:lnTo>
                  <a:lnTo>
                    <a:pt x="4459" y="125778"/>
                  </a:lnTo>
                  <a:lnTo>
                    <a:pt x="3330" y="113280"/>
                  </a:lnTo>
                  <a:lnTo>
                    <a:pt x="3018" y="100798"/>
                  </a:lnTo>
                  <a:lnTo>
                    <a:pt x="3585" y="88616"/>
                  </a:lnTo>
                  <a:lnTo>
                    <a:pt x="4931" y="76804"/>
                  </a:lnTo>
                  <a:lnTo>
                    <a:pt x="6896" y="65330"/>
                  </a:lnTo>
                  <a:lnTo>
                    <a:pt x="9335" y="54135"/>
                  </a:lnTo>
                  <a:lnTo>
                    <a:pt x="12445" y="43480"/>
                  </a:lnTo>
                  <a:lnTo>
                    <a:pt x="16742" y="33921"/>
                  </a:lnTo>
                  <a:lnTo>
                    <a:pt x="22399" y="25681"/>
                  </a:lnTo>
                  <a:lnTo>
                    <a:pt x="28837" y="18805"/>
                  </a:lnTo>
                  <a:lnTo>
                    <a:pt x="35534" y="12666"/>
                  </a:lnTo>
                  <a:lnTo>
                    <a:pt x="43078" y="6724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58756" y="5453761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5847" y="5943"/>
                  </a:lnTo>
                  <a:lnTo>
                    <a:pt x="11636" y="12587"/>
                  </a:lnTo>
                  <a:lnTo>
                    <a:pt x="19243" y="23068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58756" y="5380062"/>
              <a:ext cx="105286" cy="421141"/>
            </a:xfrm>
            <a:custGeom>
              <a:avLst/>
              <a:gdLst/>
              <a:ahLst/>
              <a:cxnLst/>
              <a:rect l="0" t="0" r="0" b="0"/>
              <a:pathLst>
                <a:path w="105286" h="421141">
                  <a:moveTo>
                    <a:pt x="105285" y="0"/>
                  </a:moveTo>
                  <a:lnTo>
                    <a:pt x="99485" y="6068"/>
                  </a:lnTo>
                  <a:lnTo>
                    <a:pt x="94560" y="13554"/>
                  </a:lnTo>
                  <a:lnTo>
                    <a:pt x="90058" y="23243"/>
                  </a:lnTo>
                  <a:lnTo>
                    <a:pt x="85837" y="34903"/>
                  </a:lnTo>
                  <a:lnTo>
                    <a:pt x="81823" y="48181"/>
                  </a:lnTo>
                  <a:lnTo>
                    <a:pt x="77957" y="62709"/>
                  </a:lnTo>
                  <a:lnTo>
                    <a:pt x="74032" y="78157"/>
                  </a:lnTo>
                  <a:lnTo>
                    <a:pt x="69709" y="94260"/>
                  </a:lnTo>
                  <a:lnTo>
                    <a:pt x="64833" y="110824"/>
                  </a:lnTo>
                  <a:lnTo>
                    <a:pt x="59422" y="127705"/>
                  </a:lnTo>
                  <a:lnTo>
                    <a:pt x="53565" y="144803"/>
                  </a:lnTo>
                  <a:lnTo>
                    <a:pt x="47369" y="162053"/>
                  </a:lnTo>
                  <a:lnTo>
                    <a:pt x="41091" y="179570"/>
                  </a:lnTo>
                  <a:lnTo>
                    <a:pt x="35110" y="197631"/>
                  </a:lnTo>
                  <a:lnTo>
                    <a:pt x="29610" y="216336"/>
                  </a:lnTo>
                  <a:lnTo>
                    <a:pt x="24596" y="235476"/>
                  </a:lnTo>
                  <a:lnTo>
                    <a:pt x="19993" y="254631"/>
                  </a:lnTo>
                  <a:lnTo>
                    <a:pt x="15716" y="273554"/>
                  </a:lnTo>
                  <a:lnTo>
                    <a:pt x="11843" y="292177"/>
                  </a:lnTo>
                  <a:lnTo>
                    <a:pt x="8613" y="310520"/>
                  </a:lnTo>
                  <a:lnTo>
                    <a:pt x="6106" y="328624"/>
                  </a:lnTo>
                  <a:lnTo>
                    <a:pt x="4248" y="346172"/>
                  </a:lnTo>
                  <a:lnTo>
                    <a:pt x="2717" y="364419"/>
                  </a:lnTo>
                  <a:lnTo>
                    <a:pt x="1378" y="38720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48269" y="5306362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1" y="65464"/>
                  </a:lnTo>
                  <a:lnTo>
                    <a:pt x="8842" y="81191"/>
                  </a:lnTo>
                  <a:lnTo>
                    <a:pt x="11593" y="97639"/>
                  </a:lnTo>
                  <a:lnTo>
                    <a:pt x="14052" y="114960"/>
                  </a:lnTo>
                  <a:lnTo>
                    <a:pt x="16038" y="133155"/>
                  </a:lnTo>
                  <a:lnTo>
                    <a:pt x="17709" y="151778"/>
                  </a:lnTo>
                  <a:lnTo>
                    <a:pt x="19446" y="170052"/>
                  </a:lnTo>
                  <a:lnTo>
                    <a:pt x="21464" y="187561"/>
                  </a:lnTo>
                  <a:lnTo>
                    <a:pt x="23661" y="204221"/>
                  </a:lnTo>
                  <a:lnTo>
                    <a:pt x="25914" y="222055"/>
                  </a:lnTo>
                  <a:lnTo>
                    <a:pt x="28424" y="245978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295626" y="5411647"/>
              <a:ext cx="147401" cy="63172"/>
            </a:xfrm>
            <a:custGeom>
              <a:avLst/>
              <a:gdLst/>
              <a:ahLst/>
              <a:cxnLst/>
              <a:rect l="0" t="0" r="0" b="0"/>
              <a:pathLst>
                <a:path w="147401" h="63172">
                  <a:moveTo>
                    <a:pt x="147400" y="0"/>
                  </a:moveTo>
                  <a:lnTo>
                    <a:pt x="138531" y="3001"/>
                  </a:lnTo>
                  <a:lnTo>
                    <a:pt x="129544" y="6424"/>
                  </a:lnTo>
                  <a:lnTo>
                    <a:pt x="119553" y="10615"/>
                  </a:lnTo>
                  <a:lnTo>
                    <a:pt x="108746" y="15343"/>
                  </a:lnTo>
                  <a:lnTo>
                    <a:pt x="97582" y="20176"/>
                  </a:lnTo>
                  <a:lnTo>
                    <a:pt x="86377" y="24853"/>
                  </a:lnTo>
                  <a:lnTo>
                    <a:pt x="75266" y="29289"/>
                  </a:lnTo>
                  <a:lnTo>
                    <a:pt x="64281" y="33491"/>
                  </a:lnTo>
                  <a:lnTo>
                    <a:pt x="53424" y="37499"/>
                  </a:lnTo>
                  <a:lnTo>
                    <a:pt x="42935" y="41401"/>
                  </a:lnTo>
                  <a:lnTo>
                    <a:pt x="32162" y="45809"/>
                  </a:lnTo>
                  <a:lnTo>
                    <a:pt x="19044" y="522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443026" y="5264248"/>
              <a:ext cx="147400" cy="312066"/>
            </a:xfrm>
            <a:custGeom>
              <a:avLst/>
              <a:gdLst/>
              <a:ahLst/>
              <a:cxnLst/>
              <a:rect l="0" t="0" r="0" b="0"/>
              <a:pathLst>
                <a:path w="147400" h="31206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9"/>
                  </a:lnTo>
                  <a:lnTo>
                    <a:pt x="3863" y="54594"/>
                  </a:lnTo>
                  <a:lnTo>
                    <a:pt x="6179" y="68750"/>
                  </a:lnTo>
                  <a:lnTo>
                    <a:pt x="8846" y="83648"/>
                  </a:lnTo>
                  <a:lnTo>
                    <a:pt x="11769" y="98894"/>
                  </a:lnTo>
                  <a:lnTo>
                    <a:pt x="14877" y="113743"/>
                  </a:lnTo>
                  <a:lnTo>
                    <a:pt x="18112" y="127811"/>
                  </a:lnTo>
                  <a:lnTo>
                    <a:pt x="21436" y="141374"/>
                  </a:lnTo>
                  <a:lnTo>
                    <a:pt x="24821" y="155160"/>
                  </a:lnTo>
                  <a:lnTo>
                    <a:pt x="28246" y="169587"/>
                  </a:lnTo>
                  <a:lnTo>
                    <a:pt x="31699" y="184736"/>
                  </a:lnTo>
                  <a:lnTo>
                    <a:pt x="35171" y="200523"/>
                  </a:lnTo>
                  <a:lnTo>
                    <a:pt x="38655" y="216809"/>
                  </a:lnTo>
                  <a:lnTo>
                    <a:pt x="42148" y="233136"/>
                  </a:lnTo>
                  <a:lnTo>
                    <a:pt x="45646" y="248784"/>
                  </a:lnTo>
                  <a:lnTo>
                    <a:pt x="49147" y="263414"/>
                  </a:lnTo>
                  <a:lnTo>
                    <a:pt x="52652" y="277032"/>
                  </a:lnTo>
                  <a:lnTo>
                    <a:pt x="56158" y="289799"/>
                  </a:lnTo>
                  <a:lnTo>
                    <a:pt x="59641" y="301827"/>
                  </a:lnTo>
                  <a:lnTo>
                    <a:pt x="62238" y="310449"/>
                  </a:lnTo>
                  <a:lnTo>
                    <a:pt x="62909" y="312065"/>
                  </a:lnTo>
                  <a:lnTo>
                    <a:pt x="62054" y="307557"/>
                  </a:lnTo>
                  <a:lnTo>
                    <a:pt x="60380" y="298872"/>
                  </a:lnTo>
                  <a:lnTo>
                    <a:pt x="58569" y="287737"/>
                  </a:lnTo>
                  <a:lnTo>
                    <a:pt x="56982" y="275266"/>
                  </a:lnTo>
                  <a:lnTo>
                    <a:pt x="55729" y="262080"/>
                  </a:lnTo>
                  <a:lnTo>
                    <a:pt x="54796" y="248514"/>
                  </a:lnTo>
                  <a:lnTo>
                    <a:pt x="54139" y="234757"/>
                  </a:lnTo>
                  <a:lnTo>
                    <a:pt x="54187" y="221391"/>
                  </a:lnTo>
                  <a:lnTo>
                    <a:pt x="55805" y="209389"/>
                  </a:lnTo>
                  <a:lnTo>
                    <a:pt x="59342" y="199180"/>
                  </a:lnTo>
                  <a:lnTo>
                    <a:pt x="64667" y="191171"/>
                  </a:lnTo>
                  <a:lnTo>
                    <a:pt x="71454" y="185989"/>
                  </a:lnTo>
                  <a:lnTo>
                    <a:pt x="79344" y="183696"/>
                  </a:lnTo>
                  <a:lnTo>
                    <a:pt x="87707" y="184072"/>
                  </a:lnTo>
                  <a:lnTo>
                    <a:pt x="95692" y="186890"/>
                  </a:lnTo>
                  <a:lnTo>
                    <a:pt x="102868" y="191779"/>
                  </a:lnTo>
                  <a:lnTo>
                    <a:pt x="109173" y="198294"/>
                  </a:lnTo>
                  <a:lnTo>
                    <a:pt x="114722" y="206020"/>
                  </a:lnTo>
                  <a:lnTo>
                    <a:pt x="119680" y="214617"/>
                  </a:lnTo>
                  <a:lnTo>
                    <a:pt x="124198" y="223826"/>
                  </a:lnTo>
                  <a:lnTo>
                    <a:pt x="128401" y="233460"/>
                  </a:lnTo>
                  <a:lnTo>
                    <a:pt x="132379" y="243377"/>
                  </a:lnTo>
                  <a:lnTo>
                    <a:pt x="136049" y="253217"/>
                  </a:lnTo>
                  <a:lnTo>
                    <a:pt x="139526" y="263476"/>
                  </a:lnTo>
                  <a:lnTo>
                    <a:pt x="143116" y="276170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53596" y="5453761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5" y="36457"/>
                  </a:lnTo>
                  <a:lnTo>
                    <a:pt x="11656" y="50132"/>
                  </a:lnTo>
                  <a:lnTo>
                    <a:pt x="14821" y="63812"/>
                  </a:lnTo>
                  <a:lnTo>
                    <a:pt x="18080" y="77019"/>
                  </a:lnTo>
                  <a:lnTo>
                    <a:pt x="21258" y="89369"/>
                  </a:lnTo>
                  <a:lnTo>
                    <a:pt x="24345" y="101726"/>
                  </a:lnTo>
                  <a:lnTo>
                    <a:pt x="27614" y="116287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53596" y="5327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30968" y="5421754"/>
              <a:ext cx="101613" cy="137293"/>
            </a:xfrm>
            <a:custGeom>
              <a:avLst/>
              <a:gdLst/>
              <a:ahLst/>
              <a:cxnLst/>
              <a:rect l="0" t="0" r="0" b="0"/>
              <a:pathLst>
                <a:path w="101613" h="137293">
                  <a:moveTo>
                    <a:pt x="17384" y="63593"/>
                  </a:moveTo>
                  <a:lnTo>
                    <a:pt x="17451" y="75261"/>
                  </a:lnTo>
                  <a:lnTo>
                    <a:pt x="18091" y="85750"/>
                  </a:lnTo>
                  <a:lnTo>
                    <a:pt x="19347" y="96002"/>
                  </a:lnTo>
                  <a:lnTo>
                    <a:pt x="19693" y="104451"/>
                  </a:lnTo>
                  <a:lnTo>
                    <a:pt x="17724" y="108251"/>
                  </a:lnTo>
                  <a:lnTo>
                    <a:pt x="14602" y="107000"/>
                  </a:lnTo>
                  <a:lnTo>
                    <a:pt x="11082" y="101749"/>
                  </a:lnTo>
                  <a:lnTo>
                    <a:pt x="7616" y="93653"/>
                  </a:lnTo>
                  <a:lnTo>
                    <a:pt x="4613" y="83609"/>
                  </a:lnTo>
                  <a:lnTo>
                    <a:pt x="2240" y="72250"/>
                  </a:lnTo>
                  <a:lnTo>
                    <a:pt x="634" y="60175"/>
                  </a:lnTo>
                  <a:lnTo>
                    <a:pt x="0" y="47981"/>
                  </a:lnTo>
                  <a:lnTo>
                    <a:pt x="365" y="36008"/>
                  </a:lnTo>
                  <a:lnTo>
                    <a:pt x="2084" y="24848"/>
                  </a:lnTo>
                  <a:lnTo>
                    <a:pt x="5897" y="15407"/>
                  </a:lnTo>
                  <a:lnTo>
                    <a:pt x="12012" y="8031"/>
                  </a:lnTo>
                  <a:lnTo>
                    <a:pt x="19864" y="2892"/>
                  </a:lnTo>
                  <a:lnTo>
                    <a:pt x="28429" y="250"/>
                  </a:lnTo>
                  <a:lnTo>
                    <a:pt x="37034" y="0"/>
                  </a:lnTo>
                  <a:lnTo>
                    <a:pt x="45402" y="2084"/>
                  </a:lnTo>
                  <a:lnTo>
                    <a:pt x="53466" y="6665"/>
                  </a:lnTo>
                  <a:lnTo>
                    <a:pt x="61250" y="13589"/>
                  </a:lnTo>
                  <a:lnTo>
                    <a:pt x="68646" y="22302"/>
                  </a:lnTo>
                  <a:lnTo>
                    <a:pt x="75401" y="32051"/>
                  </a:lnTo>
                  <a:lnTo>
                    <a:pt x="81426" y="42310"/>
                  </a:lnTo>
                  <a:lnTo>
                    <a:pt x="86628" y="52959"/>
                  </a:lnTo>
                  <a:lnTo>
                    <a:pt x="90824" y="64166"/>
                  </a:lnTo>
                  <a:lnTo>
                    <a:pt x="94017" y="75987"/>
                  </a:lnTo>
                  <a:lnTo>
                    <a:pt x="96353" y="87947"/>
                  </a:lnTo>
                  <a:lnTo>
                    <a:pt x="98264" y="100398"/>
                  </a:lnTo>
                  <a:lnTo>
                    <a:pt x="99922" y="115551"/>
                  </a:lnTo>
                  <a:lnTo>
                    <a:pt x="101612" y="137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79202" y="5467085"/>
              <a:ext cx="121835" cy="449931"/>
            </a:xfrm>
            <a:custGeom>
              <a:avLst/>
              <a:gdLst/>
              <a:ahLst/>
              <a:cxnLst/>
              <a:rect l="0" t="0" r="0" b="0"/>
              <a:pathLst>
                <a:path w="121835" h="449931">
                  <a:moveTo>
                    <a:pt x="90248" y="70904"/>
                  </a:moveTo>
                  <a:lnTo>
                    <a:pt x="87248" y="59237"/>
                  </a:lnTo>
                  <a:lnTo>
                    <a:pt x="83825" y="48748"/>
                  </a:lnTo>
                  <a:lnTo>
                    <a:pt x="79624" y="38455"/>
                  </a:lnTo>
                  <a:lnTo>
                    <a:pt x="74552" y="28499"/>
                  </a:lnTo>
                  <a:lnTo>
                    <a:pt x="68421" y="19452"/>
                  </a:lnTo>
                  <a:lnTo>
                    <a:pt x="61243" y="11583"/>
                  </a:lnTo>
                  <a:lnTo>
                    <a:pt x="53329" y="5324"/>
                  </a:lnTo>
                  <a:lnTo>
                    <a:pt x="45182" y="1404"/>
                  </a:lnTo>
                  <a:lnTo>
                    <a:pt x="37120" y="0"/>
                  </a:lnTo>
                  <a:lnTo>
                    <a:pt x="29421" y="991"/>
                  </a:lnTo>
                  <a:lnTo>
                    <a:pt x="22404" y="4232"/>
                  </a:lnTo>
                  <a:lnTo>
                    <a:pt x="16173" y="9414"/>
                  </a:lnTo>
                  <a:lnTo>
                    <a:pt x="10821" y="16295"/>
                  </a:lnTo>
                  <a:lnTo>
                    <a:pt x="6516" y="24800"/>
                  </a:lnTo>
                  <a:lnTo>
                    <a:pt x="3253" y="34733"/>
                  </a:lnTo>
                  <a:lnTo>
                    <a:pt x="1043" y="45655"/>
                  </a:lnTo>
                  <a:lnTo>
                    <a:pt x="0" y="56977"/>
                  </a:lnTo>
                  <a:lnTo>
                    <a:pt x="80" y="68326"/>
                  </a:lnTo>
                  <a:lnTo>
                    <a:pt x="1267" y="79385"/>
                  </a:lnTo>
                  <a:lnTo>
                    <a:pt x="3660" y="89813"/>
                  </a:lnTo>
                  <a:lnTo>
                    <a:pt x="7199" y="99473"/>
                  </a:lnTo>
                  <a:lnTo>
                    <a:pt x="11863" y="107773"/>
                  </a:lnTo>
                  <a:lnTo>
                    <a:pt x="17743" y="113613"/>
                  </a:lnTo>
                  <a:lnTo>
                    <a:pt x="24763" y="116607"/>
                  </a:lnTo>
                  <a:lnTo>
                    <a:pt x="32408" y="116837"/>
                  </a:lnTo>
                  <a:lnTo>
                    <a:pt x="39846" y="114490"/>
                  </a:lnTo>
                  <a:lnTo>
                    <a:pt x="46620" y="109951"/>
                  </a:lnTo>
                  <a:lnTo>
                    <a:pt x="52641" y="103687"/>
                  </a:lnTo>
                  <a:lnTo>
                    <a:pt x="57993" y="96136"/>
                  </a:lnTo>
                  <a:lnTo>
                    <a:pt x="62821" y="87733"/>
                  </a:lnTo>
                  <a:lnTo>
                    <a:pt x="67492" y="81303"/>
                  </a:lnTo>
                  <a:lnTo>
                    <a:pt x="71935" y="80169"/>
                  </a:lnTo>
                  <a:lnTo>
                    <a:pt x="75597" y="83361"/>
                  </a:lnTo>
                  <a:lnTo>
                    <a:pt x="78744" y="89348"/>
                  </a:lnTo>
                  <a:lnTo>
                    <a:pt x="81723" y="97383"/>
                  </a:lnTo>
                  <a:lnTo>
                    <a:pt x="84724" y="107417"/>
                  </a:lnTo>
                  <a:lnTo>
                    <a:pt x="87814" y="119309"/>
                  </a:lnTo>
                  <a:lnTo>
                    <a:pt x="91004" y="132753"/>
                  </a:lnTo>
                  <a:lnTo>
                    <a:pt x="94281" y="147396"/>
                  </a:lnTo>
                  <a:lnTo>
                    <a:pt x="97621" y="162924"/>
                  </a:lnTo>
                  <a:lnTo>
                    <a:pt x="100843" y="179085"/>
                  </a:lnTo>
                  <a:lnTo>
                    <a:pt x="103626" y="195687"/>
                  </a:lnTo>
                  <a:lnTo>
                    <a:pt x="105832" y="212585"/>
                  </a:lnTo>
                  <a:lnTo>
                    <a:pt x="107652" y="229355"/>
                  </a:lnTo>
                  <a:lnTo>
                    <a:pt x="109490" y="245316"/>
                  </a:lnTo>
                  <a:lnTo>
                    <a:pt x="111575" y="260181"/>
                  </a:lnTo>
                  <a:lnTo>
                    <a:pt x="113808" y="274638"/>
                  </a:lnTo>
                  <a:lnTo>
                    <a:pt x="115854" y="290098"/>
                  </a:lnTo>
                  <a:lnTo>
                    <a:pt x="117527" y="307279"/>
                  </a:lnTo>
                  <a:lnTo>
                    <a:pt x="118803" y="325908"/>
                  </a:lnTo>
                  <a:lnTo>
                    <a:pt x="119734" y="345110"/>
                  </a:lnTo>
                  <a:lnTo>
                    <a:pt x="120395" y="364271"/>
                  </a:lnTo>
                  <a:lnTo>
                    <a:pt x="120857" y="382585"/>
                  </a:lnTo>
                  <a:lnTo>
                    <a:pt x="121224" y="400809"/>
                  </a:lnTo>
                  <a:lnTo>
                    <a:pt x="121531" y="421654"/>
                  </a:lnTo>
                  <a:lnTo>
                    <a:pt x="121834" y="4499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97559" y="5611689"/>
              <a:ext cx="177177" cy="389555"/>
            </a:xfrm>
            <a:custGeom>
              <a:avLst/>
              <a:gdLst/>
              <a:ahLst/>
              <a:cxnLst/>
              <a:rect l="0" t="0" r="0" b="0"/>
              <a:pathLst>
                <a:path w="177177" h="389555">
                  <a:moveTo>
                    <a:pt x="82420" y="389554"/>
                  </a:moveTo>
                  <a:lnTo>
                    <a:pt x="73686" y="386487"/>
                  </a:lnTo>
                  <a:lnTo>
                    <a:pt x="65979" y="382424"/>
                  </a:lnTo>
                  <a:lnTo>
                    <a:pt x="58577" y="376931"/>
                  </a:lnTo>
                  <a:lnTo>
                    <a:pt x="51316" y="370172"/>
                  </a:lnTo>
                  <a:lnTo>
                    <a:pt x="44137" y="362374"/>
                  </a:lnTo>
                  <a:lnTo>
                    <a:pt x="37016" y="353777"/>
                  </a:lnTo>
                  <a:lnTo>
                    <a:pt x="30099" y="344592"/>
                  </a:lnTo>
                  <a:lnTo>
                    <a:pt x="23680" y="334986"/>
                  </a:lnTo>
                  <a:lnTo>
                    <a:pt x="17887" y="325081"/>
                  </a:lnTo>
                  <a:lnTo>
                    <a:pt x="12845" y="314807"/>
                  </a:lnTo>
                  <a:lnTo>
                    <a:pt x="8757" y="303916"/>
                  </a:lnTo>
                  <a:lnTo>
                    <a:pt x="5638" y="292328"/>
                  </a:lnTo>
                  <a:lnTo>
                    <a:pt x="3356" y="280104"/>
                  </a:lnTo>
                  <a:lnTo>
                    <a:pt x="1734" y="267365"/>
                  </a:lnTo>
                  <a:lnTo>
                    <a:pt x="607" y="254243"/>
                  </a:lnTo>
                  <a:lnTo>
                    <a:pt x="0" y="241008"/>
                  </a:lnTo>
                  <a:lnTo>
                    <a:pt x="117" y="228049"/>
                  </a:lnTo>
                  <a:lnTo>
                    <a:pt x="1014" y="215552"/>
                  </a:lnTo>
                  <a:lnTo>
                    <a:pt x="2769" y="203365"/>
                  </a:lnTo>
                  <a:lnTo>
                    <a:pt x="5551" y="191108"/>
                  </a:lnTo>
                  <a:lnTo>
                    <a:pt x="9354" y="178567"/>
                  </a:lnTo>
                  <a:lnTo>
                    <a:pt x="14197" y="165854"/>
                  </a:lnTo>
                  <a:lnTo>
                    <a:pt x="20198" y="153313"/>
                  </a:lnTo>
                  <a:lnTo>
                    <a:pt x="27303" y="141133"/>
                  </a:lnTo>
                  <a:lnTo>
                    <a:pt x="35175" y="129343"/>
                  </a:lnTo>
                  <a:lnTo>
                    <a:pt x="43298" y="117893"/>
                  </a:lnTo>
                  <a:lnTo>
                    <a:pt x="51350" y="106715"/>
                  </a:lnTo>
                  <a:lnTo>
                    <a:pt x="59212" y="95903"/>
                  </a:lnTo>
                  <a:lnTo>
                    <a:pt x="66871" y="85710"/>
                  </a:lnTo>
                  <a:lnTo>
                    <a:pt x="74361" y="76220"/>
                  </a:lnTo>
                  <a:lnTo>
                    <a:pt x="81882" y="67372"/>
                  </a:lnTo>
                  <a:lnTo>
                    <a:pt x="89779" y="59042"/>
                  </a:lnTo>
                  <a:lnTo>
                    <a:pt x="98204" y="51104"/>
                  </a:lnTo>
                  <a:lnTo>
                    <a:pt x="106983" y="43450"/>
                  </a:lnTo>
                  <a:lnTo>
                    <a:pt x="115723" y="35996"/>
                  </a:lnTo>
                  <a:lnTo>
                    <a:pt x="124194" y="28691"/>
                  </a:lnTo>
                  <a:lnTo>
                    <a:pt x="132423" y="21794"/>
                  </a:lnTo>
                  <a:lnTo>
                    <a:pt x="141629" y="15188"/>
                  </a:lnTo>
                  <a:lnTo>
                    <a:pt x="154855" y="8291"/>
                  </a:lnTo>
                  <a:lnTo>
                    <a:pt x="17717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59005" y="5348477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0"/>
                  </a:lnTo>
                  <a:lnTo>
                    <a:pt x="826" y="60109"/>
                  </a:lnTo>
                  <a:lnTo>
                    <a:pt x="2079" y="74409"/>
                  </a:lnTo>
                  <a:lnTo>
                    <a:pt x="3905" y="89240"/>
                  </a:lnTo>
                  <a:lnTo>
                    <a:pt x="6201" y="103805"/>
                  </a:lnTo>
                  <a:lnTo>
                    <a:pt x="8853" y="117680"/>
                  </a:lnTo>
                  <a:lnTo>
                    <a:pt x="11598" y="131112"/>
                  </a:lnTo>
                  <a:lnTo>
                    <a:pt x="14054" y="144810"/>
                  </a:lnTo>
                  <a:lnTo>
                    <a:pt x="16035" y="159173"/>
                  </a:lnTo>
                  <a:lnTo>
                    <a:pt x="17533" y="174108"/>
                  </a:lnTo>
                  <a:lnTo>
                    <a:pt x="18620" y="189221"/>
                  </a:lnTo>
                  <a:lnTo>
                    <a:pt x="19389" y="204236"/>
                  </a:lnTo>
                  <a:lnTo>
                    <a:pt x="19925" y="218835"/>
                  </a:lnTo>
                  <a:lnTo>
                    <a:pt x="20351" y="234227"/>
                  </a:lnTo>
                  <a:lnTo>
                    <a:pt x="20707" y="253999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06362" y="5422176"/>
              <a:ext cx="147400" cy="73700"/>
            </a:xfrm>
            <a:custGeom>
              <a:avLst/>
              <a:gdLst/>
              <a:ahLst/>
              <a:cxnLst/>
              <a:rect l="0" t="0" r="0" b="0"/>
              <a:pathLst>
                <a:path w="147400" h="73700">
                  <a:moveTo>
                    <a:pt x="147399" y="0"/>
                  </a:moveTo>
                  <a:lnTo>
                    <a:pt x="138531" y="3001"/>
                  </a:lnTo>
                  <a:lnTo>
                    <a:pt x="129544" y="6424"/>
                  </a:lnTo>
                  <a:lnTo>
                    <a:pt x="119549" y="10619"/>
                  </a:lnTo>
                  <a:lnTo>
                    <a:pt x="108568" y="15519"/>
                  </a:lnTo>
                  <a:lnTo>
                    <a:pt x="96757" y="21001"/>
                  </a:lnTo>
                  <a:lnTo>
                    <a:pt x="84307" y="26931"/>
                  </a:lnTo>
                  <a:lnTo>
                    <a:pt x="71715" y="33192"/>
                  </a:lnTo>
                  <a:lnTo>
                    <a:pt x="59731" y="39691"/>
                  </a:lnTo>
                  <a:lnTo>
                    <a:pt x="48720" y="46346"/>
                  </a:lnTo>
                  <a:lnTo>
                    <a:pt x="38796" y="52803"/>
                  </a:lnTo>
                  <a:lnTo>
                    <a:pt x="28923" y="59064"/>
                  </a:lnTo>
                  <a:lnTo>
                    <a:pt x="17121" y="656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30438" y="5474818"/>
              <a:ext cx="99184" cy="165589"/>
            </a:xfrm>
            <a:custGeom>
              <a:avLst/>
              <a:gdLst/>
              <a:ahLst/>
              <a:cxnLst/>
              <a:rect l="0" t="0" r="0" b="0"/>
              <a:pathLst>
                <a:path w="99184" h="165589">
                  <a:moveTo>
                    <a:pt x="65437" y="31586"/>
                  </a:moveTo>
                  <a:lnTo>
                    <a:pt x="56703" y="34653"/>
                  </a:lnTo>
                  <a:lnTo>
                    <a:pt x="48997" y="38716"/>
                  </a:lnTo>
                  <a:lnTo>
                    <a:pt x="41599" y="44209"/>
                  </a:lnTo>
                  <a:lnTo>
                    <a:pt x="34510" y="50969"/>
                  </a:lnTo>
                  <a:lnTo>
                    <a:pt x="27980" y="58767"/>
                  </a:lnTo>
                  <a:lnTo>
                    <a:pt x="22108" y="67364"/>
                  </a:lnTo>
                  <a:lnTo>
                    <a:pt x="16844" y="76549"/>
                  </a:lnTo>
                  <a:lnTo>
                    <a:pt x="12073" y="86154"/>
                  </a:lnTo>
                  <a:lnTo>
                    <a:pt x="7687" y="96053"/>
                  </a:lnTo>
                  <a:lnTo>
                    <a:pt x="3911" y="106156"/>
                  </a:lnTo>
                  <a:lnTo>
                    <a:pt x="1279" y="116398"/>
                  </a:lnTo>
                  <a:lnTo>
                    <a:pt x="0" y="126724"/>
                  </a:lnTo>
                  <a:lnTo>
                    <a:pt x="295" y="136777"/>
                  </a:lnTo>
                  <a:lnTo>
                    <a:pt x="2545" y="145922"/>
                  </a:lnTo>
                  <a:lnTo>
                    <a:pt x="6767" y="153872"/>
                  </a:lnTo>
                  <a:lnTo>
                    <a:pt x="12687" y="160193"/>
                  </a:lnTo>
                  <a:lnTo>
                    <a:pt x="19940" y="164157"/>
                  </a:lnTo>
                  <a:lnTo>
                    <a:pt x="28180" y="165588"/>
                  </a:lnTo>
                  <a:lnTo>
                    <a:pt x="36963" y="164446"/>
                  </a:lnTo>
                  <a:lnTo>
                    <a:pt x="45771" y="160571"/>
                  </a:lnTo>
                  <a:lnTo>
                    <a:pt x="54314" y="154157"/>
                  </a:lnTo>
                  <a:lnTo>
                    <a:pt x="62354" y="145802"/>
                  </a:lnTo>
                  <a:lnTo>
                    <a:pt x="69608" y="136302"/>
                  </a:lnTo>
                  <a:lnTo>
                    <a:pt x="76006" y="126218"/>
                  </a:lnTo>
                  <a:lnTo>
                    <a:pt x="81642" y="115858"/>
                  </a:lnTo>
                  <a:lnTo>
                    <a:pt x="86670" y="105379"/>
                  </a:lnTo>
                  <a:lnTo>
                    <a:pt x="91233" y="94846"/>
                  </a:lnTo>
                  <a:lnTo>
                    <a:pt x="95130" y="84129"/>
                  </a:lnTo>
                  <a:lnTo>
                    <a:pt x="97844" y="72934"/>
                  </a:lnTo>
                  <a:lnTo>
                    <a:pt x="99183" y="61149"/>
                  </a:lnTo>
                  <a:lnTo>
                    <a:pt x="99035" y="49227"/>
                  </a:lnTo>
                  <a:lnTo>
                    <a:pt x="96983" y="36813"/>
                  </a:lnTo>
                  <a:lnTo>
                    <a:pt x="90609" y="21698"/>
                  </a:lnTo>
                  <a:lnTo>
                    <a:pt x="759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09409" y="5270004"/>
              <a:ext cx="239192" cy="369309"/>
            </a:xfrm>
            <a:custGeom>
              <a:avLst/>
              <a:gdLst/>
              <a:ahLst/>
              <a:cxnLst/>
              <a:rect l="0" t="0" r="0" b="0"/>
              <a:pathLst>
                <a:path w="239192" h="369309">
                  <a:moveTo>
                    <a:pt x="91793" y="236400"/>
                  </a:moveTo>
                  <a:lnTo>
                    <a:pt x="88658" y="227800"/>
                  </a:lnTo>
                  <a:lnTo>
                    <a:pt x="83955" y="221374"/>
                  </a:lnTo>
                  <a:lnTo>
                    <a:pt x="77174" y="216578"/>
                  </a:lnTo>
                  <a:lnTo>
                    <a:pt x="68900" y="213555"/>
                  </a:lnTo>
                  <a:lnTo>
                    <a:pt x="60083" y="212954"/>
                  </a:lnTo>
                  <a:lnTo>
                    <a:pt x="51326" y="214926"/>
                  </a:lnTo>
                  <a:lnTo>
                    <a:pt x="42868" y="219332"/>
                  </a:lnTo>
                  <a:lnTo>
                    <a:pt x="34749" y="226017"/>
                  </a:lnTo>
                  <a:lnTo>
                    <a:pt x="26935" y="234659"/>
                  </a:lnTo>
                  <a:lnTo>
                    <a:pt x="19690" y="244846"/>
                  </a:lnTo>
                  <a:lnTo>
                    <a:pt x="13571" y="256192"/>
                  </a:lnTo>
                  <a:lnTo>
                    <a:pt x="8785" y="268373"/>
                  </a:lnTo>
                  <a:lnTo>
                    <a:pt x="5230" y="281142"/>
                  </a:lnTo>
                  <a:lnTo>
                    <a:pt x="2678" y="294318"/>
                  </a:lnTo>
                  <a:lnTo>
                    <a:pt x="895" y="307766"/>
                  </a:lnTo>
                  <a:lnTo>
                    <a:pt x="0" y="321067"/>
                  </a:lnTo>
                  <a:lnTo>
                    <a:pt x="448" y="333546"/>
                  </a:lnTo>
                  <a:lnTo>
                    <a:pt x="2383" y="344887"/>
                  </a:lnTo>
                  <a:lnTo>
                    <a:pt x="5818" y="354638"/>
                  </a:lnTo>
                  <a:lnTo>
                    <a:pt x="10796" y="362059"/>
                  </a:lnTo>
                  <a:lnTo>
                    <a:pt x="17176" y="366963"/>
                  </a:lnTo>
                  <a:lnTo>
                    <a:pt x="24375" y="369308"/>
                  </a:lnTo>
                  <a:lnTo>
                    <a:pt x="31504" y="368927"/>
                  </a:lnTo>
                  <a:lnTo>
                    <a:pt x="38073" y="366001"/>
                  </a:lnTo>
                  <a:lnTo>
                    <a:pt x="44125" y="360804"/>
                  </a:lnTo>
                  <a:lnTo>
                    <a:pt x="50029" y="353512"/>
                  </a:lnTo>
                  <a:lnTo>
                    <a:pt x="56035" y="344428"/>
                  </a:lnTo>
                  <a:lnTo>
                    <a:pt x="62070" y="333925"/>
                  </a:lnTo>
                  <a:lnTo>
                    <a:pt x="67829" y="322360"/>
                  </a:lnTo>
                  <a:lnTo>
                    <a:pt x="73153" y="310033"/>
                  </a:lnTo>
                  <a:lnTo>
                    <a:pt x="78034" y="297334"/>
                  </a:lnTo>
                  <a:lnTo>
                    <a:pt x="82540" y="284735"/>
                  </a:lnTo>
                  <a:lnTo>
                    <a:pt x="86754" y="272471"/>
                  </a:lnTo>
                  <a:lnTo>
                    <a:pt x="90754" y="260100"/>
                  </a:lnTo>
                  <a:lnTo>
                    <a:pt x="94600" y="246655"/>
                  </a:lnTo>
                  <a:lnTo>
                    <a:pt x="98339" y="231675"/>
                  </a:lnTo>
                  <a:lnTo>
                    <a:pt x="102003" y="215187"/>
                  </a:lnTo>
                  <a:lnTo>
                    <a:pt x="105617" y="197436"/>
                  </a:lnTo>
                  <a:lnTo>
                    <a:pt x="109193" y="178718"/>
                  </a:lnTo>
                  <a:lnTo>
                    <a:pt x="112577" y="159453"/>
                  </a:lnTo>
                  <a:lnTo>
                    <a:pt x="115469" y="140156"/>
                  </a:lnTo>
                  <a:lnTo>
                    <a:pt x="117747" y="121108"/>
                  </a:lnTo>
                  <a:lnTo>
                    <a:pt x="119445" y="102389"/>
                  </a:lnTo>
                  <a:lnTo>
                    <a:pt x="120668" y="83972"/>
                  </a:lnTo>
                  <a:lnTo>
                    <a:pt x="121523" y="65812"/>
                  </a:lnTo>
                  <a:lnTo>
                    <a:pt x="121945" y="48175"/>
                  </a:lnTo>
                  <a:lnTo>
                    <a:pt x="121705" y="31623"/>
                  </a:lnTo>
                  <a:lnTo>
                    <a:pt x="120705" y="16441"/>
                  </a:lnTo>
                  <a:lnTo>
                    <a:pt x="118198" y="4815"/>
                  </a:lnTo>
                  <a:lnTo>
                    <a:pt x="114240" y="0"/>
                  </a:lnTo>
                  <a:lnTo>
                    <a:pt x="110683" y="1842"/>
                  </a:lnTo>
                  <a:lnTo>
                    <a:pt x="108037" y="8729"/>
                  </a:lnTo>
                  <a:lnTo>
                    <a:pt x="106186" y="19124"/>
                  </a:lnTo>
                  <a:lnTo>
                    <a:pt x="104922" y="31892"/>
                  </a:lnTo>
                  <a:lnTo>
                    <a:pt x="104065" y="46255"/>
                  </a:lnTo>
                  <a:lnTo>
                    <a:pt x="103489" y="61848"/>
                  </a:lnTo>
                  <a:lnTo>
                    <a:pt x="103102" y="78626"/>
                  </a:lnTo>
                  <a:lnTo>
                    <a:pt x="102843" y="96481"/>
                  </a:lnTo>
                  <a:lnTo>
                    <a:pt x="102669" y="115223"/>
                  </a:lnTo>
                  <a:lnTo>
                    <a:pt x="102554" y="134647"/>
                  </a:lnTo>
                  <a:lnTo>
                    <a:pt x="102476" y="154561"/>
                  </a:lnTo>
                  <a:lnTo>
                    <a:pt x="102425" y="174495"/>
                  </a:lnTo>
                  <a:lnTo>
                    <a:pt x="102390" y="193726"/>
                  </a:lnTo>
                  <a:lnTo>
                    <a:pt x="102376" y="211890"/>
                  </a:lnTo>
                  <a:lnTo>
                    <a:pt x="102726" y="228017"/>
                  </a:lnTo>
                  <a:lnTo>
                    <a:pt x="104721" y="240401"/>
                  </a:lnTo>
                  <a:lnTo>
                    <a:pt x="109200" y="248475"/>
                  </a:lnTo>
                  <a:lnTo>
                    <a:pt x="115640" y="252992"/>
                  </a:lnTo>
                  <a:lnTo>
                    <a:pt x="123805" y="255310"/>
                  </a:lnTo>
                  <a:lnTo>
                    <a:pt x="133309" y="256281"/>
                  </a:lnTo>
                  <a:lnTo>
                    <a:pt x="143561" y="256181"/>
                  </a:lnTo>
                  <a:lnTo>
                    <a:pt x="154136" y="255181"/>
                  </a:lnTo>
                  <a:lnTo>
                    <a:pt x="164818" y="253300"/>
                  </a:lnTo>
                  <a:lnTo>
                    <a:pt x="175511" y="250406"/>
                  </a:lnTo>
                  <a:lnTo>
                    <a:pt x="186171" y="246513"/>
                  </a:lnTo>
                  <a:lnTo>
                    <a:pt x="196462" y="241604"/>
                  </a:lnTo>
                  <a:lnTo>
                    <a:pt x="205773" y="235556"/>
                  </a:lnTo>
                  <a:lnTo>
                    <a:pt x="213843" y="228412"/>
                  </a:lnTo>
                  <a:lnTo>
                    <a:pt x="220415" y="220344"/>
                  </a:lnTo>
                  <a:lnTo>
                    <a:pt x="225081" y="211558"/>
                  </a:lnTo>
                  <a:lnTo>
                    <a:pt x="227805" y="202246"/>
                  </a:lnTo>
                  <a:lnTo>
                    <a:pt x="228685" y="192724"/>
                  </a:lnTo>
                  <a:lnTo>
                    <a:pt x="227772" y="183411"/>
                  </a:lnTo>
                  <a:lnTo>
                    <a:pt x="225268" y="174534"/>
                  </a:lnTo>
                  <a:lnTo>
                    <a:pt x="221319" y="166609"/>
                  </a:lnTo>
                  <a:lnTo>
                    <a:pt x="215928" y="160497"/>
                  </a:lnTo>
                  <a:lnTo>
                    <a:pt x="209235" y="156506"/>
                  </a:lnTo>
                  <a:lnTo>
                    <a:pt x="201642" y="154624"/>
                  </a:lnTo>
                  <a:lnTo>
                    <a:pt x="193707" y="154790"/>
                  </a:lnTo>
                  <a:lnTo>
                    <a:pt x="185785" y="156756"/>
                  </a:lnTo>
                  <a:lnTo>
                    <a:pt x="178179" y="160327"/>
                  </a:lnTo>
                  <a:lnTo>
                    <a:pt x="171224" y="165457"/>
                  </a:lnTo>
                  <a:lnTo>
                    <a:pt x="165030" y="171976"/>
                  </a:lnTo>
                  <a:lnTo>
                    <a:pt x="159532" y="179621"/>
                  </a:lnTo>
                  <a:lnTo>
                    <a:pt x="154597" y="188122"/>
                  </a:lnTo>
                  <a:lnTo>
                    <a:pt x="150093" y="197251"/>
                  </a:lnTo>
                  <a:lnTo>
                    <a:pt x="146065" y="206990"/>
                  </a:lnTo>
                  <a:lnTo>
                    <a:pt x="142731" y="217513"/>
                  </a:lnTo>
                  <a:lnTo>
                    <a:pt x="140163" y="228849"/>
                  </a:lnTo>
                  <a:lnTo>
                    <a:pt x="138608" y="240732"/>
                  </a:lnTo>
                  <a:lnTo>
                    <a:pt x="138546" y="252708"/>
                  </a:lnTo>
                  <a:lnTo>
                    <a:pt x="140100" y="264505"/>
                  </a:lnTo>
                  <a:lnTo>
                    <a:pt x="143095" y="276037"/>
                  </a:lnTo>
                  <a:lnTo>
                    <a:pt x="147239" y="287313"/>
                  </a:lnTo>
                  <a:lnTo>
                    <a:pt x="152251" y="298370"/>
                  </a:lnTo>
                  <a:lnTo>
                    <a:pt x="158054" y="308931"/>
                  </a:lnTo>
                  <a:lnTo>
                    <a:pt x="164773" y="318425"/>
                  </a:lnTo>
                  <a:lnTo>
                    <a:pt x="172397" y="326612"/>
                  </a:lnTo>
                  <a:lnTo>
                    <a:pt x="180633" y="333093"/>
                  </a:lnTo>
                  <a:lnTo>
                    <a:pt x="189008" y="337166"/>
                  </a:lnTo>
                  <a:lnTo>
                    <a:pt x="197229" y="338687"/>
                  </a:lnTo>
                  <a:lnTo>
                    <a:pt x="205092" y="338274"/>
                  </a:lnTo>
                  <a:lnTo>
                    <a:pt x="213268" y="336988"/>
                  </a:lnTo>
                  <a:lnTo>
                    <a:pt x="223591" y="334717"/>
                  </a:lnTo>
                  <a:lnTo>
                    <a:pt x="239191" y="331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64555" y="5432704"/>
              <a:ext cx="99860" cy="165620"/>
            </a:xfrm>
            <a:custGeom>
              <a:avLst/>
              <a:gdLst/>
              <a:ahLst/>
              <a:cxnLst/>
              <a:rect l="0" t="0" r="0" b="0"/>
              <a:pathLst>
                <a:path w="99860" h="165620">
                  <a:moveTo>
                    <a:pt x="99859" y="0"/>
                  </a:moveTo>
                  <a:lnTo>
                    <a:pt x="88191" y="3001"/>
                  </a:lnTo>
                  <a:lnTo>
                    <a:pt x="77702" y="6424"/>
                  </a:lnTo>
                  <a:lnTo>
                    <a:pt x="67404" y="10620"/>
                  </a:lnTo>
                  <a:lnTo>
                    <a:pt x="57276" y="15520"/>
                  </a:lnTo>
                  <a:lnTo>
                    <a:pt x="47581" y="21001"/>
                  </a:lnTo>
                  <a:lnTo>
                    <a:pt x="38449" y="26936"/>
                  </a:lnTo>
                  <a:lnTo>
                    <a:pt x="30019" y="33370"/>
                  </a:lnTo>
                  <a:lnTo>
                    <a:pt x="22506" y="40518"/>
                  </a:lnTo>
                  <a:lnTo>
                    <a:pt x="15940" y="48440"/>
                  </a:lnTo>
                  <a:lnTo>
                    <a:pt x="10362" y="57217"/>
                  </a:lnTo>
                  <a:lnTo>
                    <a:pt x="5905" y="67019"/>
                  </a:lnTo>
                  <a:lnTo>
                    <a:pt x="2545" y="77834"/>
                  </a:lnTo>
                  <a:lnTo>
                    <a:pt x="439" y="89350"/>
                  </a:lnTo>
                  <a:lnTo>
                    <a:pt x="0" y="101073"/>
                  </a:lnTo>
                  <a:lnTo>
                    <a:pt x="1302" y="112692"/>
                  </a:lnTo>
                  <a:lnTo>
                    <a:pt x="4295" y="123932"/>
                  </a:lnTo>
                  <a:lnTo>
                    <a:pt x="8970" y="134480"/>
                  </a:lnTo>
                  <a:lnTo>
                    <a:pt x="15152" y="144225"/>
                  </a:lnTo>
                  <a:lnTo>
                    <a:pt x="22555" y="152751"/>
                  </a:lnTo>
                  <a:lnTo>
                    <a:pt x="30887" y="159275"/>
                  </a:lnTo>
                  <a:lnTo>
                    <a:pt x="39890" y="163547"/>
                  </a:lnTo>
                  <a:lnTo>
                    <a:pt x="49204" y="165619"/>
                  </a:lnTo>
                  <a:lnTo>
                    <a:pt x="58376" y="165580"/>
                  </a:lnTo>
                  <a:lnTo>
                    <a:pt x="67163" y="163709"/>
                  </a:lnTo>
                  <a:lnTo>
                    <a:pt x="75225" y="160493"/>
                  </a:lnTo>
                  <a:lnTo>
                    <a:pt x="82821" y="156123"/>
                  </a:lnTo>
                  <a:lnTo>
                    <a:pt x="90614" y="149102"/>
                  </a:lnTo>
                  <a:lnTo>
                    <a:pt x="9985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127585" y="549587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68" y="11669"/>
                  </a:lnTo>
                  <a:lnTo>
                    <a:pt x="708" y="22157"/>
                  </a:lnTo>
                  <a:lnTo>
                    <a:pt x="2000" y="32454"/>
                  </a:lnTo>
                  <a:lnTo>
                    <a:pt x="3695" y="42677"/>
                  </a:lnTo>
                  <a:lnTo>
                    <a:pt x="5545" y="53945"/>
                  </a:lnTo>
                  <a:lnTo>
                    <a:pt x="7713" y="69489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27585" y="53379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01285" y="5421381"/>
              <a:ext cx="147400" cy="135342"/>
            </a:xfrm>
            <a:custGeom>
              <a:avLst/>
              <a:gdLst/>
              <a:ahLst/>
              <a:cxnLst/>
              <a:rect l="0" t="0" r="0" b="0"/>
              <a:pathLst>
                <a:path w="147400" h="135342">
                  <a:moveTo>
                    <a:pt x="0" y="53437"/>
                  </a:moveTo>
                  <a:lnTo>
                    <a:pt x="0" y="65173"/>
                  </a:lnTo>
                  <a:lnTo>
                    <a:pt x="0" y="76302"/>
                  </a:lnTo>
                  <a:lnTo>
                    <a:pt x="4" y="87895"/>
                  </a:lnTo>
                  <a:lnTo>
                    <a:pt x="177" y="99884"/>
                  </a:lnTo>
                  <a:lnTo>
                    <a:pt x="825" y="111895"/>
                  </a:lnTo>
                  <a:lnTo>
                    <a:pt x="2059" y="123629"/>
                  </a:lnTo>
                  <a:lnTo>
                    <a:pt x="3172" y="132592"/>
                  </a:lnTo>
                  <a:lnTo>
                    <a:pt x="3328" y="135341"/>
                  </a:lnTo>
                  <a:lnTo>
                    <a:pt x="2888" y="132138"/>
                  </a:lnTo>
                  <a:lnTo>
                    <a:pt x="2271" y="124433"/>
                  </a:lnTo>
                  <a:lnTo>
                    <a:pt x="1688" y="113724"/>
                  </a:lnTo>
                  <a:lnTo>
                    <a:pt x="1211" y="101314"/>
                  </a:lnTo>
                  <a:lnTo>
                    <a:pt x="864" y="88057"/>
                  </a:lnTo>
                  <a:lnTo>
                    <a:pt x="1120" y="75218"/>
                  </a:lnTo>
                  <a:lnTo>
                    <a:pt x="2879" y="64561"/>
                  </a:lnTo>
                  <a:lnTo>
                    <a:pt x="6501" y="56848"/>
                  </a:lnTo>
                  <a:lnTo>
                    <a:pt x="11543" y="52294"/>
                  </a:lnTo>
                  <a:lnTo>
                    <a:pt x="17076" y="51033"/>
                  </a:lnTo>
                  <a:lnTo>
                    <a:pt x="22501" y="52771"/>
                  </a:lnTo>
                  <a:lnTo>
                    <a:pt x="27751" y="56796"/>
                  </a:lnTo>
                  <a:lnTo>
                    <a:pt x="33101" y="62219"/>
                  </a:lnTo>
                  <a:lnTo>
                    <a:pt x="38734" y="68360"/>
                  </a:lnTo>
                  <a:lnTo>
                    <a:pt x="44731" y="73234"/>
                  </a:lnTo>
                  <a:lnTo>
                    <a:pt x="50406" y="74230"/>
                  </a:lnTo>
                  <a:lnTo>
                    <a:pt x="54670" y="71188"/>
                  </a:lnTo>
                  <a:lnTo>
                    <a:pt x="57569" y="64901"/>
                  </a:lnTo>
                  <a:lnTo>
                    <a:pt x="59491" y="56226"/>
                  </a:lnTo>
                  <a:lnTo>
                    <a:pt x="61092" y="46026"/>
                  </a:lnTo>
                  <a:lnTo>
                    <a:pt x="63214" y="35124"/>
                  </a:lnTo>
                  <a:lnTo>
                    <a:pt x="66268" y="24041"/>
                  </a:lnTo>
                  <a:lnTo>
                    <a:pt x="70451" y="13823"/>
                  </a:lnTo>
                  <a:lnTo>
                    <a:pt x="75929" y="6082"/>
                  </a:lnTo>
                  <a:lnTo>
                    <a:pt x="82642" y="1480"/>
                  </a:lnTo>
                  <a:lnTo>
                    <a:pt x="90064" y="0"/>
                  </a:lnTo>
                  <a:lnTo>
                    <a:pt x="97342" y="1425"/>
                  </a:lnTo>
                  <a:lnTo>
                    <a:pt x="104006" y="5307"/>
                  </a:lnTo>
                  <a:lnTo>
                    <a:pt x="109950" y="11111"/>
                  </a:lnTo>
                  <a:lnTo>
                    <a:pt x="115250" y="18343"/>
                  </a:lnTo>
                  <a:lnTo>
                    <a:pt x="120037" y="26611"/>
                  </a:lnTo>
                  <a:lnTo>
                    <a:pt x="124438" y="35937"/>
                  </a:lnTo>
                  <a:lnTo>
                    <a:pt x="128562" y="46711"/>
                  </a:lnTo>
                  <a:lnTo>
                    <a:pt x="132487" y="59020"/>
                  </a:lnTo>
                  <a:lnTo>
                    <a:pt x="136121" y="72113"/>
                  </a:lnTo>
                  <a:lnTo>
                    <a:pt x="139570" y="85970"/>
                  </a:lnTo>
                  <a:lnTo>
                    <a:pt x="143137" y="102927"/>
                  </a:lnTo>
                  <a:lnTo>
                    <a:pt x="147399" y="127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92989" y="5418034"/>
              <a:ext cx="134681" cy="153898"/>
            </a:xfrm>
            <a:custGeom>
              <a:avLst/>
              <a:gdLst/>
              <a:ahLst/>
              <a:cxnLst/>
              <a:rect l="0" t="0" r="0" b="0"/>
              <a:pathLst>
                <a:path w="134681" h="153898">
                  <a:moveTo>
                    <a:pt x="39922" y="119955"/>
                  </a:moveTo>
                  <a:lnTo>
                    <a:pt x="45723" y="111154"/>
                  </a:lnTo>
                  <a:lnTo>
                    <a:pt x="50647" y="102808"/>
                  </a:lnTo>
                  <a:lnTo>
                    <a:pt x="55146" y="94104"/>
                  </a:lnTo>
                  <a:lnTo>
                    <a:pt x="59194" y="84810"/>
                  </a:lnTo>
                  <a:lnTo>
                    <a:pt x="62559" y="74667"/>
                  </a:lnTo>
                  <a:lnTo>
                    <a:pt x="65163" y="63626"/>
                  </a:lnTo>
                  <a:lnTo>
                    <a:pt x="66917" y="51960"/>
                  </a:lnTo>
                  <a:lnTo>
                    <a:pt x="67647" y="40138"/>
                  </a:lnTo>
                  <a:lnTo>
                    <a:pt x="67351" y="28466"/>
                  </a:lnTo>
                  <a:lnTo>
                    <a:pt x="65847" y="17700"/>
                  </a:lnTo>
                  <a:lnTo>
                    <a:pt x="62710" y="9069"/>
                  </a:lnTo>
                  <a:lnTo>
                    <a:pt x="57862" y="3063"/>
                  </a:lnTo>
                  <a:lnTo>
                    <a:pt x="51675" y="0"/>
                  </a:lnTo>
                  <a:lnTo>
                    <a:pt x="44766" y="357"/>
                  </a:lnTo>
                  <a:lnTo>
                    <a:pt x="37573" y="4048"/>
                  </a:lnTo>
                  <a:lnTo>
                    <a:pt x="30474" y="10728"/>
                  </a:lnTo>
                  <a:lnTo>
                    <a:pt x="23868" y="20077"/>
                  </a:lnTo>
                  <a:lnTo>
                    <a:pt x="17917" y="31649"/>
                  </a:lnTo>
                  <a:lnTo>
                    <a:pt x="12754" y="44786"/>
                  </a:lnTo>
                  <a:lnTo>
                    <a:pt x="8576" y="58732"/>
                  </a:lnTo>
                  <a:lnTo>
                    <a:pt x="5393" y="72994"/>
                  </a:lnTo>
                  <a:lnTo>
                    <a:pt x="3067" y="87329"/>
                  </a:lnTo>
                  <a:lnTo>
                    <a:pt x="1414" y="101641"/>
                  </a:lnTo>
                  <a:lnTo>
                    <a:pt x="275" y="115875"/>
                  </a:lnTo>
                  <a:lnTo>
                    <a:pt x="0" y="129214"/>
                  </a:lnTo>
                  <a:lnTo>
                    <a:pt x="1404" y="140129"/>
                  </a:lnTo>
                  <a:lnTo>
                    <a:pt x="4792" y="147976"/>
                  </a:lnTo>
                  <a:lnTo>
                    <a:pt x="9849" y="152598"/>
                  </a:lnTo>
                  <a:lnTo>
                    <a:pt x="15924" y="153897"/>
                  </a:lnTo>
                  <a:lnTo>
                    <a:pt x="22522" y="152176"/>
                  </a:lnTo>
                  <a:lnTo>
                    <a:pt x="29204" y="147989"/>
                  </a:lnTo>
                  <a:lnTo>
                    <a:pt x="35522" y="141924"/>
                  </a:lnTo>
                  <a:lnTo>
                    <a:pt x="41287" y="134488"/>
                  </a:lnTo>
                  <a:lnTo>
                    <a:pt x="46663" y="126078"/>
                  </a:lnTo>
                  <a:lnTo>
                    <a:pt x="52048" y="116990"/>
                  </a:lnTo>
                  <a:lnTo>
                    <a:pt x="57678" y="107482"/>
                  </a:lnTo>
                  <a:lnTo>
                    <a:pt x="63660" y="99294"/>
                  </a:lnTo>
                  <a:lnTo>
                    <a:pt x="69321" y="95270"/>
                  </a:lnTo>
                  <a:lnTo>
                    <a:pt x="73743" y="95899"/>
                  </a:lnTo>
                  <a:lnTo>
                    <a:pt x="77280" y="100028"/>
                  </a:lnTo>
                  <a:lnTo>
                    <a:pt x="80445" y="106457"/>
                  </a:lnTo>
                  <a:lnTo>
                    <a:pt x="83694" y="114184"/>
                  </a:lnTo>
                  <a:lnTo>
                    <a:pt x="87460" y="122365"/>
                  </a:lnTo>
                  <a:lnTo>
                    <a:pt x="91911" y="130512"/>
                  </a:lnTo>
                  <a:lnTo>
                    <a:pt x="97012" y="137628"/>
                  </a:lnTo>
                  <a:lnTo>
                    <a:pt x="102649" y="142142"/>
                  </a:lnTo>
                  <a:lnTo>
                    <a:pt x="108722" y="143422"/>
                  </a:lnTo>
                  <a:lnTo>
                    <a:pt x="115373" y="142378"/>
                  </a:lnTo>
                  <a:lnTo>
                    <a:pt x="123517" y="138379"/>
                  </a:lnTo>
                  <a:lnTo>
                    <a:pt x="134680" y="130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59253" y="5211606"/>
              <a:ext cx="7854" cy="305328"/>
            </a:xfrm>
            <a:custGeom>
              <a:avLst/>
              <a:gdLst/>
              <a:ahLst/>
              <a:cxnLst/>
              <a:rect l="0" t="0" r="0" b="0"/>
              <a:pathLst>
                <a:path w="7854" h="305328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71"/>
                  </a:lnTo>
                  <a:lnTo>
                    <a:pt x="1" y="46978"/>
                  </a:lnTo>
                  <a:lnTo>
                    <a:pt x="1" y="60935"/>
                  </a:lnTo>
                  <a:lnTo>
                    <a:pt x="5" y="76484"/>
                  </a:lnTo>
                  <a:lnTo>
                    <a:pt x="178" y="92968"/>
                  </a:lnTo>
                  <a:lnTo>
                    <a:pt x="827" y="109182"/>
                  </a:lnTo>
                  <a:lnTo>
                    <a:pt x="2075" y="124463"/>
                  </a:lnTo>
                  <a:lnTo>
                    <a:pt x="3729" y="139160"/>
                  </a:lnTo>
                  <a:lnTo>
                    <a:pt x="5377" y="154315"/>
                  </a:lnTo>
                  <a:lnTo>
                    <a:pt x="6775" y="170504"/>
                  </a:lnTo>
                  <a:lnTo>
                    <a:pt x="7695" y="187498"/>
                  </a:lnTo>
                  <a:lnTo>
                    <a:pt x="7853" y="204539"/>
                  </a:lnTo>
                  <a:lnTo>
                    <a:pt x="7184" y="221147"/>
                  </a:lnTo>
                  <a:lnTo>
                    <a:pt x="5928" y="236971"/>
                  </a:lnTo>
                  <a:lnTo>
                    <a:pt x="4424" y="253394"/>
                  </a:lnTo>
                  <a:lnTo>
                    <a:pt x="2543" y="27408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23901" y="5327419"/>
              <a:ext cx="96314" cy="252685"/>
            </a:xfrm>
            <a:custGeom>
              <a:avLst/>
              <a:gdLst/>
              <a:ahLst/>
              <a:cxnLst/>
              <a:rect l="0" t="0" r="0" b="0"/>
              <a:pathLst>
                <a:path w="96314" h="252685">
                  <a:moveTo>
                    <a:pt x="82752" y="0"/>
                  </a:moveTo>
                  <a:lnTo>
                    <a:pt x="73950" y="3001"/>
                  </a:lnTo>
                  <a:lnTo>
                    <a:pt x="65604" y="6424"/>
                  </a:lnTo>
                  <a:lnTo>
                    <a:pt x="56910" y="10624"/>
                  </a:lnTo>
                  <a:lnTo>
                    <a:pt x="47962" y="15697"/>
                  </a:lnTo>
                  <a:lnTo>
                    <a:pt x="39115" y="21827"/>
                  </a:lnTo>
                  <a:lnTo>
                    <a:pt x="30581" y="29011"/>
                  </a:lnTo>
                  <a:lnTo>
                    <a:pt x="22565" y="37098"/>
                  </a:lnTo>
                  <a:lnTo>
                    <a:pt x="15336" y="45893"/>
                  </a:lnTo>
                  <a:lnTo>
                    <a:pt x="8973" y="55209"/>
                  </a:lnTo>
                  <a:lnTo>
                    <a:pt x="3871" y="64733"/>
                  </a:lnTo>
                  <a:lnTo>
                    <a:pt x="799" y="74046"/>
                  </a:lnTo>
                  <a:lnTo>
                    <a:pt x="0" y="82923"/>
                  </a:lnTo>
                  <a:lnTo>
                    <a:pt x="1412" y="90848"/>
                  </a:lnTo>
                  <a:lnTo>
                    <a:pt x="4943" y="96961"/>
                  </a:lnTo>
                  <a:lnTo>
                    <a:pt x="10318" y="100957"/>
                  </a:lnTo>
                  <a:lnTo>
                    <a:pt x="17161" y="103011"/>
                  </a:lnTo>
                  <a:lnTo>
                    <a:pt x="25108" y="103493"/>
                  </a:lnTo>
                  <a:lnTo>
                    <a:pt x="33853" y="102794"/>
                  </a:lnTo>
                  <a:lnTo>
                    <a:pt x="43164" y="101567"/>
                  </a:lnTo>
                  <a:lnTo>
                    <a:pt x="52865" y="100679"/>
                  </a:lnTo>
                  <a:lnTo>
                    <a:pt x="62821" y="100589"/>
                  </a:lnTo>
                  <a:lnTo>
                    <a:pt x="72453" y="101857"/>
                  </a:lnTo>
                  <a:lnTo>
                    <a:pt x="80785" y="105296"/>
                  </a:lnTo>
                  <a:lnTo>
                    <a:pt x="87380" y="111133"/>
                  </a:lnTo>
                  <a:lnTo>
                    <a:pt x="92146" y="119121"/>
                  </a:lnTo>
                  <a:lnTo>
                    <a:pt x="95060" y="128834"/>
                  </a:lnTo>
                  <a:lnTo>
                    <a:pt x="96313" y="139834"/>
                  </a:lnTo>
                  <a:lnTo>
                    <a:pt x="96054" y="151435"/>
                  </a:lnTo>
                  <a:lnTo>
                    <a:pt x="94302" y="162747"/>
                  </a:lnTo>
                  <a:lnTo>
                    <a:pt x="91204" y="173309"/>
                  </a:lnTo>
                  <a:lnTo>
                    <a:pt x="87008" y="183040"/>
                  </a:lnTo>
                  <a:lnTo>
                    <a:pt x="81977" y="192044"/>
                  </a:lnTo>
                  <a:lnTo>
                    <a:pt x="76331" y="200473"/>
                  </a:lnTo>
                  <a:lnTo>
                    <a:pt x="70083" y="208476"/>
                  </a:lnTo>
                  <a:lnTo>
                    <a:pt x="63058" y="216173"/>
                  </a:lnTo>
                  <a:lnTo>
                    <a:pt x="55229" y="223645"/>
                  </a:lnTo>
                  <a:lnTo>
                    <a:pt x="46960" y="230656"/>
                  </a:lnTo>
                  <a:lnTo>
                    <a:pt x="38011" y="237352"/>
                  </a:lnTo>
                  <a:lnTo>
                    <a:pt x="26476" y="244321"/>
                  </a:lnTo>
                  <a:lnTo>
                    <a:pt x="905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80352" y="5559046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495461" y="67623"/>
            <a:ext cx="1463462" cy="827300"/>
            <a:chOff x="3495461" y="67623"/>
            <a:chExt cx="1463462" cy="827300"/>
          </a:xfrm>
        </p:grpSpPr>
        <p:sp>
          <p:nvSpPr>
            <p:cNvPr id="126" name="Freeform 125"/>
            <p:cNvSpPr/>
            <p:nvPr/>
          </p:nvSpPr>
          <p:spPr>
            <a:xfrm>
              <a:off x="3495461" y="267361"/>
              <a:ext cx="575841" cy="280121"/>
            </a:xfrm>
            <a:custGeom>
              <a:avLst/>
              <a:gdLst/>
              <a:ahLst/>
              <a:cxnLst/>
              <a:rect l="0" t="0" r="0" b="0"/>
              <a:pathLst>
                <a:path w="575841" h="280121">
                  <a:moveTo>
                    <a:pt x="0" y="111664"/>
                  </a:moveTo>
                  <a:lnTo>
                    <a:pt x="11668" y="111597"/>
                  </a:lnTo>
                  <a:lnTo>
                    <a:pt x="22156" y="110957"/>
                  </a:lnTo>
                  <a:lnTo>
                    <a:pt x="32468" y="109665"/>
                  </a:lnTo>
                  <a:lnTo>
                    <a:pt x="43114" y="107978"/>
                  </a:lnTo>
                  <a:lnTo>
                    <a:pt x="54755" y="106310"/>
                  </a:lnTo>
                  <a:lnTo>
                    <a:pt x="67642" y="104892"/>
                  </a:lnTo>
                  <a:lnTo>
                    <a:pt x="81376" y="103621"/>
                  </a:lnTo>
                  <a:lnTo>
                    <a:pt x="95130" y="102162"/>
                  </a:lnTo>
                  <a:lnTo>
                    <a:pt x="108420" y="100334"/>
                  </a:lnTo>
                  <a:lnTo>
                    <a:pt x="121274" y="98276"/>
                  </a:lnTo>
                  <a:lnTo>
                    <a:pt x="134043" y="96348"/>
                  </a:lnTo>
                  <a:lnTo>
                    <a:pt x="146966" y="94754"/>
                  </a:lnTo>
                  <a:lnTo>
                    <a:pt x="160119" y="93531"/>
                  </a:lnTo>
                  <a:lnTo>
                    <a:pt x="173497" y="92636"/>
                  </a:lnTo>
                  <a:lnTo>
                    <a:pt x="187059" y="91994"/>
                  </a:lnTo>
                  <a:lnTo>
                    <a:pt x="200762" y="91377"/>
                  </a:lnTo>
                  <a:lnTo>
                    <a:pt x="214568" y="90422"/>
                  </a:lnTo>
                  <a:lnTo>
                    <a:pt x="228447" y="88965"/>
                  </a:lnTo>
                  <a:lnTo>
                    <a:pt x="242377" y="87170"/>
                  </a:lnTo>
                  <a:lnTo>
                    <a:pt x="256342" y="85427"/>
                  </a:lnTo>
                  <a:lnTo>
                    <a:pt x="270331" y="83960"/>
                  </a:lnTo>
                  <a:lnTo>
                    <a:pt x="284336" y="82824"/>
                  </a:lnTo>
                  <a:lnTo>
                    <a:pt x="298352" y="81987"/>
                  </a:lnTo>
                  <a:lnTo>
                    <a:pt x="312379" y="81389"/>
                  </a:lnTo>
                  <a:lnTo>
                    <a:pt x="326580" y="80972"/>
                  </a:lnTo>
                  <a:lnTo>
                    <a:pt x="341260" y="80683"/>
                  </a:lnTo>
                  <a:lnTo>
                    <a:pt x="356538" y="80482"/>
                  </a:lnTo>
                  <a:lnTo>
                    <a:pt x="372053" y="80176"/>
                  </a:lnTo>
                  <a:lnTo>
                    <a:pt x="387089" y="79437"/>
                  </a:lnTo>
                  <a:lnTo>
                    <a:pt x="401280" y="78128"/>
                  </a:lnTo>
                  <a:lnTo>
                    <a:pt x="414756" y="76434"/>
                  </a:lnTo>
                  <a:lnTo>
                    <a:pt x="427954" y="74759"/>
                  </a:lnTo>
                  <a:lnTo>
                    <a:pt x="441167" y="73338"/>
                  </a:lnTo>
                  <a:lnTo>
                    <a:pt x="454517" y="72233"/>
                  </a:lnTo>
                  <a:lnTo>
                    <a:pt x="468026" y="71416"/>
                  </a:lnTo>
                  <a:lnTo>
                    <a:pt x="481677" y="70833"/>
                  </a:lnTo>
                  <a:lnTo>
                    <a:pt x="495440" y="70424"/>
                  </a:lnTo>
                  <a:lnTo>
                    <a:pt x="509286" y="70142"/>
                  </a:lnTo>
                  <a:lnTo>
                    <a:pt x="523164" y="69936"/>
                  </a:lnTo>
                  <a:lnTo>
                    <a:pt x="536072" y="69258"/>
                  </a:lnTo>
                  <a:lnTo>
                    <a:pt x="546030" y="66180"/>
                  </a:lnTo>
                  <a:lnTo>
                    <a:pt x="551617" y="60251"/>
                  </a:lnTo>
                  <a:lnTo>
                    <a:pt x="552338" y="53783"/>
                  </a:lnTo>
                  <a:lnTo>
                    <a:pt x="548889" y="47761"/>
                  </a:lnTo>
                  <a:lnTo>
                    <a:pt x="542425" y="42180"/>
                  </a:lnTo>
                  <a:lnTo>
                    <a:pt x="534133" y="36653"/>
                  </a:lnTo>
                  <a:lnTo>
                    <a:pt x="524827" y="30928"/>
                  </a:lnTo>
                  <a:lnTo>
                    <a:pt x="514972" y="24929"/>
                  </a:lnTo>
                  <a:lnTo>
                    <a:pt x="504822" y="18668"/>
                  </a:lnTo>
                  <a:lnTo>
                    <a:pt x="494581" y="12205"/>
                  </a:lnTo>
                  <a:lnTo>
                    <a:pt x="486807" y="6013"/>
                  </a:lnTo>
                  <a:lnTo>
                    <a:pt x="484667" y="1549"/>
                  </a:lnTo>
                  <a:lnTo>
                    <a:pt x="487209" y="0"/>
                  </a:lnTo>
                  <a:lnTo>
                    <a:pt x="492802" y="1062"/>
                  </a:lnTo>
                  <a:lnTo>
                    <a:pt x="500436" y="4040"/>
                  </a:lnTo>
                  <a:lnTo>
                    <a:pt x="509687" y="8343"/>
                  </a:lnTo>
                  <a:lnTo>
                    <a:pt x="520235" y="13544"/>
                  </a:lnTo>
                  <a:lnTo>
                    <a:pt x="531457" y="19347"/>
                  </a:lnTo>
                  <a:lnTo>
                    <a:pt x="542477" y="25555"/>
                  </a:lnTo>
                  <a:lnTo>
                    <a:pt x="552810" y="32036"/>
                  </a:lnTo>
                  <a:lnTo>
                    <a:pt x="561869" y="38866"/>
                  </a:lnTo>
                  <a:lnTo>
                    <a:pt x="568821" y="46293"/>
                  </a:lnTo>
                  <a:lnTo>
                    <a:pt x="573413" y="54399"/>
                  </a:lnTo>
                  <a:lnTo>
                    <a:pt x="575715" y="62964"/>
                  </a:lnTo>
                  <a:lnTo>
                    <a:pt x="575840" y="71559"/>
                  </a:lnTo>
                  <a:lnTo>
                    <a:pt x="574076" y="79933"/>
                  </a:lnTo>
                  <a:lnTo>
                    <a:pt x="570812" y="88013"/>
                  </a:lnTo>
                  <a:lnTo>
                    <a:pt x="566422" y="95819"/>
                  </a:lnTo>
                  <a:lnTo>
                    <a:pt x="561218" y="103402"/>
                  </a:lnTo>
                  <a:lnTo>
                    <a:pt x="555440" y="110817"/>
                  </a:lnTo>
                  <a:lnTo>
                    <a:pt x="549263" y="118109"/>
                  </a:lnTo>
                  <a:lnTo>
                    <a:pt x="542817" y="125324"/>
                  </a:lnTo>
                  <a:lnTo>
                    <a:pt x="536354" y="132816"/>
                  </a:lnTo>
                  <a:lnTo>
                    <a:pt x="530241" y="141217"/>
                  </a:lnTo>
                  <a:lnTo>
                    <a:pt x="524638" y="150800"/>
                  </a:lnTo>
                  <a:lnTo>
                    <a:pt x="519214" y="161509"/>
                  </a:lnTo>
                  <a:lnTo>
                    <a:pt x="513272" y="173147"/>
                  </a:lnTo>
                  <a:lnTo>
                    <a:pt x="506459" y="185486"/>
                  </a:lnTo>
                  <a:lnTo>
                    <a:pt x="498914" y="198008"/>
                  </a:lnTo>
                  <a:lnTo>
                    <a:pt x="491078" y="209947"/>
                  </a:lnTo>
                  <a:lnTo>
                    <a:pt x="483245" y="220933"/>
                  </a:lnTo>
                  <a:lnTo>
                    <a:pt x="475376" y="230951"/>
                  </a:lnTo>
                  <a:lnTo>
                    <a:pt x="467187" y="240147"/>
                  </a:lnTo>
                  <a:lnTo>
                    <a:pt x="458546" y="248697"/>
                  </a:lnTo>
                  <a:lnTo>
                    <a:pt x="449914" y="256467"/>
                  </a:lnTo>
                  <a:lnTo>
                    <a:pt x="441418" y="263770"/>
                  </a:lnTo>
                  <a:lnTo>
                    <a:pt x="432308" y="271251"/>
                  </a:lnTo>
                  <a:lnTo>
                    <a:pt x="421140" y="280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85098" y="432738"/>
              <a:ext cx="673825" cy="30516"/>
            </a:xfrm>
            <a:custGeom>
              <a:avLst/>
              <a:gdLst/>
              <a:ahLst/>
              <a:cxnLst/>
              <a:rect l="0" t="0" r="0" b="0"/>
              <a:pathLst>
                <a:path w="673825" h="30516">
                  <a:moveTo>
                    <a:pt x="0" y="30515"/>
                  </a:moveTo>
                  <a:lnTo>
                    <a:pt x="14736" y="27649"/>
                  </a:lnTo>
                  <a:lnTo>
                    <a:pt x="29287" y="25507"/>
                  </a:lnTo>
                  <a:lnTo>
                    <a:pt x="45073" y="23899"/>
                  </a:lnTo>
                  <a:lnTo>
                    <a:pt x="61788" y="22546"/>
                  </a:lnTo>
                  <a:lnTo>
                    <a:pt x="78634" y="21049"/>
                  </a:lnTo>
                  <a:lnTo>
                    <a:pt x="95118" y="19203"/>
                  </a:lnTo>
                  <a:lnTo>
                    <a:pt x="111253" y="17136"/>
                  </a:lnTo>
                  <a:lnTo>
                    <a:pt x="127372" y="15203"/>
                  </a:lnTo>
                  <a:lnTo>
                    <a:pt x="143693" y="13607"/>
                  </a:lnTo>
                  <a:lnTo>
                    <a:pt x="160280" y="12383"/>
                  </a:lnTo>
                  <a:lnTo>
                    <a:pt x="177114" y="11487"/>
                  </a:lnTo>
                  <a:lnTo>
                    <a:pt x="194155" y="10845"/>
                  </a:lnTo>
                  <a:lnTo>
                    <a:pt x="211516" y="10228"/>
                  </a:lnTo>
                  <a:lnTo>
                    <a:pt x="229465" y="9273"/>
                  </a:lnTo>
                  <a:lnTo>
                    <a:pt x="248095" y="7816"/>
                  </a:lnTo>
                  <a:lnTo>
                    <a:pt x="267353" y="6021"/>
                  </a:lnTo>
                  <a:lnTo>
                    <a:pt x="287120" y="4278"/>
                  </a:lnTo>
                  <a:lnTo>
                    <a:pt x="307271" y="2811"/>
                  </a:lnTo>
                  <a:lnTo>
                    <a:pt x="327702" y="1675"/>
                  </a:lnTo>
                  <a:lnTo>
                    <a:pt x="348330" y="838"/>
                  </a:lnTo>
                  <a:lnTo>
                    <a:pt x="369096" y="245"/>
                  </a:lnTo>
                  <a:lnTo>
                    <a:pt x="389956" y="0"/>
                  </a:lnTo>
                  <a:lnTo>
                    <a:pt x="410880" y="360"/>
                  </a:lnTo>
                  <a:lnTo>
                    <a:pt x="431853" y="1412"/>
                  </a:lnTo>
                  <a:lnTo>
                    <a:pt x="453023" y="2931"/>
                  </a:lnTo>
                  <a:lnTo>
                    <a:pt x="474688" y="4489"/>
                  </a:lnTo>
                  <a:lnTo>
                    <a:pt x="496963" y="5836"/>
                  </a:lnTo>
                  <a:lnTo>
                    <a:pt x="519482" y="7060"/>
                  </a:lnTo>
                  <a:lnTo>
                    <a:pt x="541527" y="8489"/>
                  </a:lnTo>
                  <a:lnTo>
                    <a:pt x="562716" y="10298"/>
                  </a:lnTo>
                  <a:lnTo>
                    <a:pt x="582844" y="12353"/>
                  </a:lnTo>
                  <a:lnTo>
                    <a:pt x="603995" y="14494"/>
                  </a:lnTo>
                  <a:lnTo>
                    <a:pt x="631377" y="16913"/>
                  </a:lnTo>
                  <a:lnTo>
                    <a:pt x="673824" y="19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348269" y="67623"/>
              <a:ext cx="231476" cy="265289"/>
            </a:xfrm>
            <a:custGeom>
              <a:avLst/>
              <a:gdLst/>
              <a:ahLst/>
              <a:cxnLst/>
              <a:rect l="0" t="0" r="0" b="0"/>
              <a:pathLst>
                <a:path w="231476" h="265289">
                  <a:moveTo>
                    <a:pt x="21057" y="37661"/>
                  </a:moveTo>
                  <a:lnTo>
                    <a:pt x="24125" y="28994"/>
                  </a:lnTo>
                  <a:lnTo>
                    <a:pt x="28188" y="21928"/>
                  </a:lnTo>
                  <a:lnTo>
                    <a:pt x="33686" y="15827"/>
                  </a:lnTo>
                  <a:lnTo>
                    <a:pt x="40618" y="10598"/>
                  </a:lnTo>
                  <a:lnTo>
                    <a:pt x="49064" y="6384"/>
                  </a:lnTo>
                  <a:lnTo>
                    <a:pt x="58914" y="3183"/>
                  </a:lnTo>
                  <a:lnTo>
                    <a:pt x="69925" y="1015"/>
                  </a:lnTo>
                  <a:lnTo>
                    <a:pt x="81827" y="0"/>
                  </a:lnTo>
                  <a:lnTo>
                    <a:pt x="94373" y="98"/>
                  </a:lnTo>
                  <a:lnTo>
                    <a:pt x="107048" y="1299"/>
                  </a:lnTo>
                  <a:lnTo>
                    <a:pt x="119097" y="3699"/>
                  </a:lnTo>
                  <a:lnTo>
                    <a:pt x="130151" y="7248"/>
                  </a:lnTo>
                  <a:lnTo>
                    <a:pt x="139877" y="12089"/>
                  </a:lnTo>
                  <a:lnTo>
                    <a:pt x="147813" y="18619"/>
                  </a:lnTo>
                  <a:lnTo>
                    <a:pt x="153881" y="26894"/>
                  </a:lnTo>
                  <a:lnTo>
                    <a:pt x="157990" y="36366"/>
                  </a:lnTo>
                  <a:lnTo>
                    <a:pt x="159865" y="46100"/>
                  </a:lnTo>
                  <a:lnTo>
                    <a:pt x="159575" y="55536"/>
                  </a:lnTo>
                  <a:lnTo>
                    <a:pt x="157450" y="64648"/>
                  </a:lnTo>
                  <a:lnTo>
                    <a:pt x="153899" y="73753"/>
                  </a:lnTo>
                  <a:lnTo>
                    <a:pt x="149289" y="83053"/>
                  </a:lnTo>
                  <a:lnTo>
                    <a:pt x="143757" y="92282"/>
                  </a:lnTo>
                  <a:lnTo>
                    <a:pt x="137220" y="100806"/>
                  </a:lnTo>
                  <a:lnTo>
                    <a:pt x="129749" y="108338"/>
                  </a:lnTo>
                  <a:lnTo>
                    <a:pt x="122746" y="115483"/>
                  </a:lnTo>
                  <a:lnTo>
                    <a:pt x="119744" y="122859"/>
                  </a:lnTo>
                  <a:lnTo>
                    <a:pt x="122334" y="129403"/>
                  </a:lnTo>
                  <a:lnTo>
                    <a:pt x="128680" y="134126"/>
                  </a:lnTo>
                  <a:lnTo>
                    <a:pt x="137288" y="137580"/>
                  </a:lnTo>
                  <a:lnTo>
                    <a:pt x="147080" y="140881"/>
                  </a:lnTo>
                  <a:lnTo>
                    <a:pt x="157412" y="144678"/>
                  </a:lnTo>
                  <a:lnTo>
                    <a:pt x="167961" y="149164"/>
                  </a:lnTo>
                  <a:lnTo>
                    <a:pt x="178580" y="154301"/>
                  </a:lnTo>
                  <a:lnTo>
                    <a:pt x="189197" y="159973"/>
                  </a:lnTo>
                  <a:lnTo>
                    <a:pt x="199464" y="166216"/>
                  </a:lnTo>
                  <a:lnTo>
                    <a:pt x="208762" y="173228"/>
                  </a:lnTo>
                  <a:lnTo>
                    <a:pt x="216823" y="181051"/>
                  </a:lnTo>
                  <a:lnTo>
                    <a:pt x="223389" y="189591"/>
                  </a:lnTo>
                  <a:lnTo>
                    <a:pt x="228051" y="198701"/>
                  </a:lnTo>
                  <a:lnTo>
                    <a:pt x="230768" y="208228"/>
                  </a:lnTo>
                  <a:lnTo>
                    <a:pt x="231475" y="217726"/>
                  </a:lnTo>
                  <a:lnTo>
                    <a:pt x="229912" y="226491"/>
                  </a:lnTo>
                  <a:lnTo>
                    <a:pt x="226159" y="234196"/>
                  </a:lnTo>
                  <a:lnTo>
                    <a:pt x="220557" y="240859"/>
                  </a:lnTo>
                  <a:lnTo>
                    <a:pt x="213518" y="246650"/>
                  </a:lnTo>
                  <a:lnTo>
                    <a:pt x="205413" y="251765"/>
                  </a:lnTo>
                  <a:lnTo>
                    <a:pt x="196380" y="256219"/>
                  </a:lnTo>
                  <a:lnTo>
                    <a:pt x="186341" y="259847"/>
                  </a:lnTo>
                  <a:lnTo>
                    <a:pt x="175330" y="262621"/>
                  </a:lnTo>
                  <a:lnTo>
                    <a:pt x="163495" y="264485"/>
                  </a:lnTo>
                  <a:lnTo>
                    <a:pt x="151019" y="265288"/>
                  </a:lnTo>
                  <a:lnTo>
                    <a:pt x="138069" y="265048"/>
                  </a:lnTo>
                  <a:lnTo>
                    <a:pt x="124780" y="263921"/>
                  </a:lnTo>
                  <a:lnTo>
                    <a:pt x="111252" y="262101"/>
                  </a:lnTo>
                  <a:lnTo>
                    <a:pt x="97559" y="259769"/>
                  </a:lnTo>
                  <a:lnTo>
                    <a:pt x="83754" y="257068"/>
                  </a:lnTo>
                  <a:lnTo>
                    <a:pt x="69872" y="254111"/>
                  </a:lnTo>
                  <a:lnTo>
                    <a:pt x="55957" y="250980"/>
                  </a:lnTo>
                  <a:lnTo>
                    <a:pt x="42633" y="247884"/>
                  </a:lnTo>
                  <a:lnTo>
                    <a:pt x="29788" y="244856"/>
                  </a:lnTo>
                  <a:lnTo>
                    <a:pt x="16296" y="241633"/>
                  </a:lnTo>
                  <a:lnTo>
                    <a:pt x="0" y="23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653596" y="84227"/>
              <a:ext cx="198361" cy="249945"/>
            </a:xfrm>
            <a:custGeom>
              <a:avLst/>
              <a:gdLst/>
              <a:ahLst/>
              <a:cxnLst/>
              <a:rect l="0" t="0" r="0" b="0"/>
              <a:pathLst>
                <a:path w="198361" h="249945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4" y="0"/>
                  </a:lnTo>
                  <a:lnTo>
                    <a:pt x="118146" y="0"/>
                  </a:lnTo>
                  <a:lnTo>
                    <a:pt x="103818" y="0"/>
                  </a:lnTo>
                  <a:lnTo>
                    <a:pt x="89353" y="5"/>
                  </a:lnTo>
                  <a:lnTo>
                    <a:pt x="75075" y="178"/>
                  </a:lnTo>
                  <a:lnTo>
                    <a:pt x="61348" y="826"/>
                  </a:lnTo>
                  <a:lnTo>
                    <a:pt x="48320" y="2093"/>
                  </a:lnTo>
                  <a:lnTo>
                    <a:pt x="36440" y="4437"/>
                  </a:lnTo>
                  <a:lnTo>
                    <a:pt x="26512" y="8679"/>
                  </a:lnTo>
                  <a:lnTo>
                    <a:pt x="18802" y="15094"/>
                  </a:lnTo>
                  <a:lnTo>
                    <a:pt x="13269" y="23489"/>
                  </a:lnTo>
                  <a:lnTo>
                    <a:pt x="9830" y="33483"/>
                  </a:lnTo>
                  <a:lnTo>
                    <a:pt x="8219" y="44681"/>
                  </a:lnTo>
                  <a:lnTo>
                    <a:pt x="8065" y="56586"/>
                  </a:lnTo>
                  <a:lnTo>
                    <a:pt x="9008" y="68635"/>
                  </a:lnTo>
                  <a:lnTo>
                    <a:pt x="10744" y="80510"/>
                  </a:lnTo>
                  <a:lnTo>
                    <a:pt x="13041" y="92107"/>
                  </a:lnTo>
                  <a:lnTo>
                    <a:pt x="15727" y="103434"/>
                  </a:lnTo>
                  <a:lnTo>
                    <a:pt x="18694" y="114494"/>
                  </a:lnTo>
                  <a:lnTo>
                    <a:pt x="22313" y="123777"/>
                  </a:lnTo>
                  <a:lnTo>
                    <a:pt x="26650" y="128594"/>
                  </a:lnTo>
                  <a:lnTo>
                    <a:pt x="31191" y="128824"/>
                  </a:lnTo>
                  <a:lnTo>
                    <a:pt x="36394" y="126314"/>
                  </a:lnTo>
                  <a:lnTo>
                    <a:pt x="42615" y="122592"/>
                  </a:lnTo>
                  <a:lnTo>
                    <a:pt x="50041" y="118641"/>
                  </a:lnTo>
                  <a:lnTo>
                    <a:pt x="58834" y="115132"/>
                  </a:lnTo>
                  <a:lnTo>
                    <a:pt x="68916" y="112334"/>
                  </a:lnTo>
                  <a:lnTo>
                    <a:pt x="79748" y="110569"/>
                  </a:lnTo>
                  <a:lnTo>
                    <a:pt x="90467" y="110340"/>
                  </a:lnTo>
                  <a:lnTo>
                    <a:pt x="100598" y="111769"/>
                  </a:lnTo>
                  <a:lnTo>
                    <a:pt x="110193" y="114673"/>
                  </a:lnTo>
                  <a:lnTo>
                    <a:pt x="119629" y="118754"/>
                  </a:lnTo>
                  <a:lnTo>
                    <a:pt x="129159" y="123717"/>
                  </a:lnTo>
                  <a:lnTo>
                    <a:pt x="138713" y="129318"/>
                  </a:lnTo>
                  <a:lnTo>
                    <a:pt x="147989" y="135368"/>
                  </a:lnTo>
                  <a:lnTo>
                    <a:pt x="156826" y="141734"/>
                  </a:lnTo>
                  <a:lnTo>
                    <a:pt x="165220" y="148482"/>
                  </a:lnTo>
                  <a:lnTo>
                    <a:pt x="173237" y="155850"/>
                  </a:lnTo>
                  <a:lnTo>
                    <a:pt x="180948" y="163922"/>
                  </a:lnTo>
                  <a:lnTo>
                    <a:pt x="187940" y="172632"/>
                  </a:lnTo>
                  <a:lnTo>
                    <a:pt x="193351" y="181857"/>
                  </a:lnTo>
                  <a:lnTo>
                    <a:pt x="196835" y="191468"/>
                  </a:lnTo>
                  <a:lnTo>
                    <a:pt x="198360" y="201192"/>
                  </a:lnTo>
                  <a:lnTo>
                    <a:pt x="197947" y="210640"/>
                  </a:lnTo>
                  <a:lnTo>
                    <a:pt x="195806" y="219613"/>
                  </a:lnTo>
                  <a:lnTo>
                    <a:pt x="191946" y="227772"/>
                  </a:lnTo>
                  <a:lnTo>
                    <a:pt x="186090" y="234574"/>
                  </a:lnTo>
                  <a:lnTo>
                    <a:pt x="178261" y="239851"/>
                  </a:lnTo>
                  <a:lnTo>
                    <a:pt x="168582" y="243750"/>
                  </a:lnTo>
                  <a:lnTo>
                    <a:pt x="157112" y="246540"/>
                  </a:lnTo>
                  <a:lnTo>
                    <a:pt x="144067" y="248491"/>
                  </a:lnTo>
                  <a:lnTo>
                    <a:pt x="129918" y="249669"/>
                  </a:lnTo>
                  <a:lnTo>
                    <a:pt x="115284" y="249944"/>
                  </a:lnTo>
                  <a:lnTo>
                    <a:pt x="100556" y="249323"/>
                  </a:lnTo>
                  <a:lnTo>
                    <a:pt x="85906" y="248094"/>
                  </a:lnTo>
                  <a:lnTo>
                    <a:pt x="71384" y="246731"/>
                  </a:lnTo>
                  <a:lnTo>
                    <a:pt x="57003" y="245519"/>
                  </a:lnTo>
                  <a:lnTo>
                    <a:pt x="43347" y="244553"/>
                  </a:lnTo>
                  <a:lnTo>
                    <a:pt x="30237" y="243725"/>
                  </a:lnTo>
                  <a:lnTo>
                    <a:pt x="16520" y="242967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75014" y="621181"/>
              <a:ext cx="10127" cy="273742"/>
            </a:xfrm>
            <a:custGeom>
              <a:avLst/>
              <a:gdLst/>
              <a:ahLst/>
              <a:cxnLst/>
              <a:rect l="0" t="0" r="0" b="0"/>
              <a:pathLst>
                <a:path w="10127" h="273742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61"/>
                  </a:lnTo>
                  <a:lnTo>
                    <a:pt x="2333" y="50309"/>
                  </a:lnTo>
                  <a:lnTo>
                    <a:pt x="1485" y="64638"/>
                  </a:lnTo>
                  <a:lnTo>
                    <a:pt x="887" y="79107"/>
                  </a:lnTo>
                  <a:lnTo>
                    <a:pt x="472" y="93557"/>
                  </a:lnTo>
                  <a:lnTo>
                    <a:pt x="189" y="107933"/>
                  </a:lnTo>
                  <a:lnTo>
                    <a:pt x="0" y="122227"/>
                  </a:lnTo>
                  <a:lnTo>
                    <a:pt x="42" y="136452"/>
                  </a:lnTo>
                  <a:lnTo>
                    <a:pt x="602" y="150622"/>
                  </a:lnTo>
                  <a:lnTo>
                    <a:pt x="1791" y="164752"/>
                  </a:lnTo>
                  <a:lnTo>
                    <a:pt x="3405" y="178853"/>
                  </a:lnTo>
                  <a:lnTo>
                    <a:pt x="5026" y="192934"/>
                  </a:lnTo>
                  <a:lnTo>
                    <a:pt x="6411" y="206987"/>
                  </a:lnTo>
                  <a:lnTo>
                    <a:pt x="7494" y="220604"/>
                  </a:lnTo>
                  <a:lnTo>
                    <a:pt x="8413" y="234420"/>
                  </a:lnTo>
                  <a:lnTo>
                    <a:pt x="9244" y="250768"/>
                  </a:lnTo>
                  <a:lnTo>
                    <a:pt x="1012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57749" y="631709"/>
              <a:ext cx="106334" cy="177855"/>
            </a:xfrm>
            <a:custGeom>
              <a:avLst/>
              <a:gdLst/>
              <a:ahLst/>
              <a:cxnLst/>
              <a:rect l="0" t="0" r="0" b="0"/>
              <a:pathLst>
                <a:path w="106334" h="177855">
                  <a:moveTo>
                    <a:pt x="106333" y="136871"/>
                  </a:moveTo>
                  <a:lnTo>
                    <a:pt x="97599" y="139872"/>
                  </a:lnTo>
                  <a:lnTo>
                    <a:pt x="89893" y="143294"/>
                  </a:lnTo>
                  <a:lnTo>
                    <a:pt x="82486" y="147486"/>
                  </a:lnTo>
                  <a:lnTo>
                    <a:pt x="75052" y="152213"/>
                  </a:lnTo>
                  <a:lnTo>
                    <a:pt x="67225" y="157046"/>
                  </a:lnTo>
                  <a:lnTo>
                    <a:pt x="58846" y="161723"/>
                  </a:lnTo>
                  <a:lnTo>
                    <a:pt x="49930" y="166159"/>
                  </a:lnTo>
                  <a:lnTo>
                    <a:pt x="40567" y="170361"/>
                  </a:lnTo>
                  <a:lnTo>
                    <a:pt x="30874" y="174347"/>
                  </a:lnTo>
                  <a:lnTo>
                    <a:pt x="21434" y="177343"/>
                  </a:lnTo>
                  <a:lnTo>
                    <a:pt x="13241" y="177854"/>
                  </a:lnTo>
                  <a:lnTo>
                    <a:pt x="6747" y="175272"/>
                  </a:lnTo>
                  <a:lnTo>
                    <a:pt x="2220" y="170113"/>
                  </a:lnTo>
                  <a:lnTo>
                    <a:pt x="0" y="163513"/>
                  </a:lnTo>
                  <a:lnTo>
                    <a:pt x="22" y="156296"/>
                  </a:lnTo>
                  <a:lnTo>
                    <a:pt x="1782" y="148727"/>
                  </a:lnTo>
                  <a:lnTo>
                    <a:pt x="4549" y="140682"/>
                  </a:lnTo>
                  <a:lnTo>
                    <a:pt x="7806" y="132095"/>
                  </a:lnTo>
                  <a:lnTo>
                    <a:pt x="11274" y="123010"/>
                  </a:lnTo>
                  <a:lnTo>
                    <a:pt x="14821" y="113518"/>
                  </a:lnTo>
                  <a:lnTo>
                    <a:pt x="18388" y="103719"/>
                  </a:lnTo>
                  <a:lnTo>
                    <a:pt x="21951" y="93694"/>
                  </a:lnTo>
                  <a:lnTo>
                    <a:pt x="25505" y="83511"/>
                  </a:lnTo>
                  <a:lnTo>
                    <a:pt x="29042" y="73217"/>
                  </a:lnTo>
                  <a:lnTo>
                    <a:pt x="32415" y="62725"/>
                  </a:lnTo>
                  <a:lnTo>
                    <a:pt x="35659" y="50470"/>
                  </a:lnTo>
                  <a:lnTo>
                    <a:pt x="39061" y="32023"/>
                  </a:lnTo>
                  <a:lnTo>
                    <a:pt x="431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09198" y="625843"/>
              <a:ext cx="239227" cy="248596"/>
            </a:xfrm>
            <a:custGeom>
              <a:avLst/>
              <a:gdLst/>
              <a:ahLst/>
              <a:cxnLst/>
              <a:rect l="0" t="0" r="0" b="0"/>
              <a:pathLst>
                <a:path w="239227" h="248596">
                  <a:moveTo>
                    <a:pt x="86511" y="47980"/>
                  </a:moveTo>
                  <a:lnTo>
                    <a:pt x="77777" y="50981"/>
                  </a:lnTo>
                  <a:lnTo>
                    <a:pt x="70071" y="54404"/>
                  </a:lnTo>
                  <a:lnTo>
                    <a:pt x="62669" y="58604"/>
                  </a:lnTo>
                  <a:lnTo>
                    <a:pt x="55407" y="63677"/>
                  </a:lnTo>
                  <a:lnTo>
                    <a:pt x="48229" y="69807"/>
                  </a:lnTo>
                  <a:lnTo>
                    <a:pt x="41108" y="76991"/>
                  </a:lnTo>
                  <a:lnTo>
                    <a:pt x="34191" y="85078"/>
                  </a:lnTo>
                  <a:lnTo>
                    <a:pt x="27772" y="93873"/>
                  </a:lnTo>
                  <a:lnTo>
                    <a:pt x="21974" y="103197"/>
                  </a:lnTo>
                  <a:lnTo>
                    <a:pt x="16759" y="113067"/>
                  </a:lnTo>
                  <a:lnTo>
                    <a:pt x="12023" y="123677"/>
                  </a:lnTo>
                  <a:lnTo>
                    <a:pt x="7660" y="135074"/>
                  </a:lnTo>
                  <a:lnTo>
                    <a:pt x="3898" y="147169"/>
                  </a:lnTo>
                  <a:lnTo>
                    <a:pt x="1276" y="159820"/>
                  </a:lnTo>
                  <a:lnTo>
                    <a:pt x="0" y="172878"/>
                  </a:lnTo>
                  <a:lnTo>
                    <a:pt x="126" y="185901"/>
                  </a:lnTo>
                  <a:lnTo>
                    <a:pt x="1731" y="198184"/>
                  </a:lnTo>
                  <a:lnTo>
                    <a:pt x="4706" y="209401"/>
                  </a:lnTo>
                  <a:lnTo>
                    <a:pt x="8974" y="219405"/>
                  </a:lnTo>
                  <a:lnTo>
                    <a:pt x="14581" y="228061"/>
                  </a:lnTo>
                  <a:lnTo>
                    <a:pt x="21427" y="235430"/>
                  </a:lnTo>
                  <a:lnTo>
                    <a:pt x="29464" y="241397"/>
                  </a:lnTo>
                  <a:lnTo>
                    <a:pt x="38760" y="245590"/>
                  </a:lnTo>
                  <a:lnTo>
                    <a:pt x="49237" y="247964"/>
                  </a:lnTo>
                  <a:lnTo>
                    <a:pt x="60696" y="248595"/>
                  </a:lnTo>
                  <a:lnTo>
                    <a:pt x="72911" y="247506"/>
                  </a:lnTo>
                  <a:lnTo>
                    <a:pt x="85678" y="244886"/>
                  </a:lnTo>
                  <a:lnTo>
                    <a:pt x="98675" y="241027"/>
                  </a:lnTo>
                  <a:lnTo>
                    <a:pt x="111472" y="236228"/>
                  </a:lnTo>
                  <a:lnTo>
                    <a:pt x="123852" y="230746"/>
                  </a:lnTo>
                  <a:lnTo>
                    <a:pt x="135621" y="224779"/>
                  </a:lnTo>
                  <a:lnTo>
                    <a:pt x="146533" y="218476"/>
                  </a:lnTo>
                  <a:lnTo>
                    <a:pt x="156540" y="211935"/>
                  </a:lnTo>
                  <a:lnTo>
                    <a:pt x="165752" y="205069"/>
                  </a:lnTo>
                  <a:lnTo>
                    <a:pt x="174335" y="197621"/>
                  </a:lnTo>
                  <a:lnTo>
                    <a:pt x="182446" y="189500"/>
                  </a:lnTo>
                  <a:lnTo>
                    <a:pt x="190218" y="180926"/>
                  </a:lnTo>
                  <a:lnTo>
                    <a:pt x="197752" y="172325"/>
                  </a:lnTo>
                  <a:lnTo>
                    <a:pt x="205115" y="163942"/>
                  </a:lnTo>
                  <a:lnTo>
                    <a:pt x="212197" y="155687"/>
                  </a:lnTo>
                  <a:lnTo>
                    <a:pt x="218726" y="147231"/>
                  </a:lnTo>
                  <a:lnTo>
                    <a:pt x="224593" y="138389"/>
                  </a:lnTo>
                  <a:lnTo>
                    <a:pt x="229685" y="128976"/>
                  </a:lnTo>
                  <a:lnTo>
                    <a:pt x="233807" y="118738"/>
                  </a:lnTo>
                  <a:lnTo>
                    <a:pt x="236939" y="107627"/>
                  </a:lnTo>
                  <a:lnTo>
                    <a:pt x="238890" y="95910"/>
                  </a:lnTo>
                  <a:lnTo>
                    <a:pt x="239226" y="84052"/>
                  </a:lnTo>
                  <a:lnTo>
                    <a:pt x="237858" y="72343"/>
                  </a:lnTo>
                  <a:lnTo>
                    <a:pt x="234991" y="61042"/>
                  </a:lnTo>
                  <a:lnTo>
                    <a:pt x="230932" y="50453"/>
                  </a:lnTo>
                  <a:lnTo>
                    <a:pt x="225978" y="40672"/>
                  </a:lnTo>
                  <a:lnTo>
                    <a:pt x="220213" y="31781"/>
                  </a:lnTo>
                  <a:lnTo>
                    <a:pt x="213521" y="23948"/>
                  </a:lnTo>
                  <a:lnTo>
                    <a:pt x="205905" y="17162"/>
                  </a:lnTo>
                  <a:lnTo>
                    <a:pt x="197334" y="11434"/>
                  </a:lnTo>
                  <a:lnTo>
                    <a:pt x="187671" y="6876"/>
                  </a:lnTo>
                  <a:lnTo>
                    <a:pt x="176949" y="3443"/>
                  </a:lnTo>
                  <a:lnTo>
                    <a:pt x="165494" y="1119"/>
                  </a:lnTo>
                  <a:lnTo>
                    <a:pt x="153813" y="0"/>
                  </a:lnTo>
                  <a:lnTo>
                    <a:pt x="142227" y="24"/>
                  </a:lnTo>
                  <a:lnTo>
                    <a:pt x="131110" y="1041"/>
                  </a:lnTo>
                  <a:lnTo>
                    <a:pt x="119783" y="3101"/>
                  </a:lnTo>
                  <a:lnTo>
                    <a:pt x="106138" y="7500"/>
                  </a:lnTo>
                  <a:lnTo>
                    <a:pt x="86511" y="16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495461" y="1094963"/>
            <a:ext cx="1541766" cy="650701"/>
            <a:chOff x="3495461" y="1094963"/>
            <a:chExt cx="1541766" cy="650701"/>
          </a:xfrm>
        </p:grpSpPr>
        <p:sp>
          <p:nvSpPr>
            <p:cNvPr id="134" name="Freeform 133"/>
            <p:cNvSpPr/>
            <p:nvPr/>
          </p:nvSpPr>
          <p:spPr>
            <a:xfrm>
              <a:off x="3495461" y="1408386"/>
              <a:ext cx="587006" cy="223532"/>
            </a:xfrm>
            <a:custGeom>
              <a:avLst/>
              <a:gdLst/>
              <a:ahLst/>
              <a:cxnLst/>
              <a:rect l="0" t="0" r="0" b="0"/>
              <a:pathLst>
                <a:path w="587006" h="223532">
                  <a:moveTo>
                    <a:pt x="0" y="97189"/>
                  </a:moveTo>
                  <a:lnTo>
                    <a:pt x="11869" y="97189"/>
                  </a:lnTo>
                  <a:lnTo>
                    <a:pt x="24278" y="97189"/>
                  </a:lnTo>
                  <a:lnTo>
                    <a:pt x="38461" y="97184"/>
                  </a:lnTo>
                  <a:lnTo>
                    <a:pt x="53996" y="97011"/>
                  </a:lnTo>
                  <a:lnTo>
                    <a:pt x="69992" y="96363"/>
                  </a:lnTo>
                  <a:lnTo>
                    <a:pt x="85874" y="95110"/>
                  </a:lnTo>
                  <a:lnTo>
                    <a:pt x="101422" y="93284"/>
                  </a:lnTo>
                  <a:lnTo>
                    <a:pt x="116609" y="90988"/>
                  </a:lnTo>
                  <a:lnTo>
                    <a:pt x="131488" y="88336"/>
                  </a:lnTo>
                  <a:lnTo>
                    <a:pt x="146291" y="85591"/>
                  </a:lnTo>
                  <a:lnTo>
                    <a:pt x="161389" y="83135"/>
                  </a:lnTo>
                  <a:lnTo>
                    <a:pt x="176963" y="81154"/>
                  </a:lnTo>
                  <a:lnTo>
                    <a:pt x="193019" y="79656"/>
                  </a:lnTo>
                  <a:lnTo>
                    <a:pt x="209484" y="78568"/>
                  </a:lnTo>
                  <a:lnTo>
                    <a:pt x="226271" y="77799"/>
                  </a:lnTo>
                  <a:lnTo>
                    <a:pt x="243460" y="77264"/>
                  </a:lnTo>
                  <a:lnTo>
                    <a:pt x="261291" y="76897"/>
                  </a:lnTo>
                  <a:lnTo>
                    <a:pt x="279838" y="76647"/>
                  </a:lnTo>
                  <a:lnTo>
                    <a:pt x="298869" y="76478"/>
                  </a:lnTo>
                  <a:lnTo>
                    <a:pt x="317951" y="76364"/>
                  </a:lnTo>
                  <a:lnTo>
                    <a:pt x="336825" y="76287"/>
                  </a:lnTo>
                  <a:lnTo>
                    <a:pt x="355414" y="76236"/>
                  </a:lnTo>
                  <a:lnTo>
                    <a:pt x="373735" y="76201"/>
                  </a:lnTo>
                  <a:lnTo>
                    <a:pt x="391833" y="76178"/>
                  </a:lnTo>
                  <a:lnTo>
                    <a:pt x="409598" y="76163"/>
                  </a:lnTo>
                  <a:lnTo>
                    <a:pt x="426767" y="76152"/>
                  </a:lnTo>
                  <a:lnTo>
                    <a:pt x="443245" y="76145"/>
                  </a:lnTo>
                  <a:lnTo>
                    <a:pt x="459092" y="76141"/>
                  </a:lnTo>
                  <a:lnTo>
                    <a:pt x="474428" y="76138"/>
                  </a:lnTo>
                  <a:lnTo>
                    <a:pt x="489376" y="76136"/>
                  </a:lnTo>
                  <a:lnTo>
                    <a:pt x="504044" y="76134"/>
                  </a:lnTo>
                  <a:lnTo>
                    <a:pt x="518512" y="76133"/>
                  </a:lnTo>
                  <a:lnTo>
                    <a:pt x="532815" y="76124"/>
                  </a:lnTo>
                  <a:lnTo>
                    <a:pt x="546011" y="75758"/>
                  </a:lnTo>
                  <a:lnTo>
                    <a:pt x="556149" y="73750"/>
                  </a:lnTo>
                  <a:lnTo>
                    <a:pt x="561172" y="69197"/>
                  </a:lnTo>
                  <a:lnTo>
                    <a:pt x="560510" y="63436"/>
                  </a:lnTo>
                  <a:lnTo>
                    <a:pt x="556430" y="57917"/>
                  </a:lnTo>
                  <a:lnTo>
                    <a:pt x="550659" y="52576"/>
                  </a:lnTo>
                  <a:lnTo>
                    <a:pt x="544105" y="47102"/>
                  </a:lnTo>
                  <a:lnTo>
                    <a:pt x="537045" y="41512"/>
                  </a:lnTo>
                  <a:lnTo>
                    <a:pt x="529375" y="36096"/>
                  </a:lnTo>
                  <a:lnTo>
                    <a:pt x="521057" y="31025"/>
                  </a:lnTo>
                  <a:lnTo>
                    <a:pt x="512160" y="26324"/>
                  </a:lnTo>
                  <a:lnTo>
                    <a:pt x="502799" y="21944"/>
                  </a:lnTo>
                  <a:lnTo>
                    <a:pt x="493088" y="17812"/>
                  </a:lnTo>
                  <a:lnTo>
                    <a:pt x="483124" y="13699"/>
                  </a:lnTo>
                  <a:lnTo>
                    <a:pt x="472982" y="9245"/>
                  </a:lnTo>
                  <a:lnTo>
                    <a:pt x="462790" y="4328"/>
                  </a:lnTo>
                  <a:lnTo>
                    <a:pt x="455183" y="633"/>
                  </a:lnTo>
                  <a:lnTo>
                    <a:pt x="453306" y="0"/>
                  </a:lnTo>
                  <a:lnTo>
                    <a:pt x="455974" y="1363"/>
                  </a:lnTo>
                  <a:lnTo>
                    <a:pt x="461564" y="3927"/>
                  </a:lnTo>
                  <a:lnTo>
                    <a:pt x="468970" y="7495"/>
                  </a:lnTo>
                  <a:lnTo>
                    <a:pt x="477505" y="11941"/>
                  </a:lnTo>
                  <a:lnTo>
                    <a:pt x="486749" y="17103"/>
                  </a:lnTo>
                  <a:lnTo>
                    <a:pt x="496443" y="22812"/>
                  </a:lnTo>
                  <a:lnTo>
                    <a:pt x="506427" y="28921"/>
                  </a:lnTo>
                  <a:lnTo>
                    <a:pt x="516597" y="35317"/>
                  </a:lnTo>
                  <a:lnTo>
                    <a:pt x="526889" y="41911"/>
                  </a:lnTo>
                  <a:lnTo>
                    <a:pt x="537257" y="48643"/>
                  </a:lnTo>
                  <a:lnTo>
                    <a:pt x="547510" y="55468"/>
                  </a:lnTo>
                  <a:lnTo>
                    <a:pt x="557321" y="62357"/>
                  </a:lnTo>
                  <a:lnTo>
                    <a:pt x="566537" y="69298"/>
                  </a:lnTo>
                  <a:lnTo>
                    <a:pt x="574691" y="76604"/>
                  </a:lnTo>
                  <a:lnTo>
                    <a:pt x="580958" y="84880"/>
                  </a:lnTo>
                  <a:lnTo>
                    <a:pt x="585053" y="94371"/>
                  </a:lnTo>
                  <a:lnTo>
                    <a:pt x="587005" y="104678"/>
                  </a:lnTo>
                  <a:lnTo>
                    <a:pt x="586885" y="114982"/>
                  </a:lnTo>
                  <a:lnTo>
                    <a:pt x="584945" y="124798"/>
                  </a:lnTo>
                  <a:lnTo>
                    <a:pt x="581221" y="133998"/>
                  </a:lnTo>
                  <a:lnTo>
                    <a:pt x="575457" y="142629"/>
                  </a:lnTo>
                  <a:lnTo>
                    <a:pt x="567703" y="150802"/>
                  </a:lnTo>
                  <a:lnTo>
                    <a:pt x="558585" y="158629"/>
                  </a:lnTo>
                  <a:lnTo>
                    <a:pt x="549088" y="166207"/>
                  </a:lnTo>
                  <a:lnTo>
                    <a:pt x="539813" y="173603"/>
                  </a:lnTo>
                  <a:lnTo>
                    <a:pt x="530807" y="180708"/>
                  </a:lnTo>
                  <a:lnTo>
                    <a:pt x="521774" y="187253"/>
                  </a:lnTo>
                  <a:lnTo>
                    <a:pt x="512523" y="193137"/>
                  </a:lnTo>
                  <a:lnTo>
                    <a:pt x="503263" y="198454"/>
                  </a:lnTo>
                  <a:lnTo>
                    <a:pt x="493524" y="204041"/>
                  </a:lnTo>
                  <a:lnTo>
                    <a:pt x="481328" y="211503"/>
                  </a:lnTo>
                  <a:lnTo>
                    <a:pt x="463254" y="223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75242" y="1242362"/>
              <a:ext cx="15142" cy="442198"/>
            </a:xfrm>
            <a:custGeom>
              <a:avLst/>
              <a:gdLst/>
              <a:ahLst/>
              <a:cxnLst/>
              <a:rect l="0" t="0" r="0" b="0"/>
              <a:pathLst>
                <a:path w="15142" h="442198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72"/>
                  </a:lnTo>
                  <a:lnTo>
                    <a:pt x="507" y="46978"/>
                  </a:lnTo>
                  <a:lnTo>
                    <a:pt x="1326" y="60935"/>
                  </a:lnTo>
                  <a:lnTo>
                    <a:pt x="2143" y="76498"/>
                  </a:lnTo>
                  <a:lnTo>
                    <a:pt x="2826" y="93501"/>
                  </a:lnTo>
                  <a:lnTo>
                    <a:pt x="3352" y="111659"/>
                  </a:lnTo>
                  <a:lnTo>
                    <a:pt x="3743" y="130672"/>
                  </a:lnTo>
                  <a:lnTo>
                    <a:pt x="4190" y="149810"/>
                  </a:lnTo>
                  <a:lnTo>
                    <a:pt x="5030" y="167964"/>
                  </a:lnTo>
                  <a:lnTo>
                    <a:pt x="6411" y="184624"/>
                  </a:lnTo>
                  <a:lnTo>
                    <a:pt x="8154" y="200284"/>
                  </a:lnTo>
                  <a:lnTo>
                    <a:pt x="9863" y="216101"/>
                  </a:lnTo>
                  <a:lnTo>
                    <a:pt x="11307" y="232746"/>
                  </a:lnTo>
                  <a:lnTo>
                    <a:pt x="12427" y="250219"/>
                  </a:lnTo>
                  <a:lnTo>
                    <a:pt x="13254" y="268115"/>
                  </a:lnTo>
                  <a:lnTo>
                    <a:pt x="13844" y="286120"/>
                  </a:lnTo>
                  <a:lnTo>
                    <a:pt x="14258" y="303925"/>
                  </a:lnTo>
                  <a:lnTo>
                    <a:pt x="14543" y="321172"/>
                  </a:lnTo>
                  <a:lnTo>
                    <a:pt x="14738" y="337728"/>
                  </a:lnTo>
                  <a:lnTo>
                    <a:pt x="14870" y="353640"/>
                  </a:lnTo>
                  <a:lnTo>
                    <a:pt x="14959" y="369025"/>
                  </a:lnTo>
                  <a:lnTo>
                    <a:pt x="15019" y="383992"/>
                  </a:lnTo>
                  <a:lnTo>
                    <a:pt x="15060" y="398043"/>
                  </a:lnTo>
                  <a:lnTo>
                    <a:pt x="15091" y="411464"/>
                  </a:lnTo>
                  <a:lnTo>
                    <a:pt x="15117" y="425434"/>
                  </a:lnTo>
                  <a:lnTo>
                    <a:pt x="1514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686234" y="1137077"/>
              <a:ext cx="9476" cy="200043"/>
            </a:xfrm>
            <a:custGeom>
              <a:avLst/>
              <a:gdLst/>
              <a:ahLst/>
              <a:cxnLst/>
              <a:rect l="0" t="0" r="0" b="0"/>
              <a:pathLst>
                <a:path w="9476" h="200043">
                  <a:moveTo>
                    <a:pt x="9475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4" y="34463"/>
                  </a:lnTo>
                  <a:lnTo>
                    <a:pt x="1683" y="46624"/>
                  </a:lnTo>
                  <a:lnTo>
                    <a:pt x="834" y="59284"/>
                  </a:lnTo>
                  <a:lnTo>
                    <a:pt x="241" y="72344"/>
                  </a:lnTo>
                  <a:lnTo>
                    <a:pt x="0" y="85869"/>
                  </a:lnTo>
                  <a:lnTo>
                    <a:pt x="364" y="100083"/>
                  </a:lnTo>
                  <a:lnTo>
                    <a:pt x="1420" y="115037"/>
                  </a:lnTo>
                  <a:lnTo>
                    <a:pt x="2950" y="130278"/>
                  </a:lnTo>
                  <a:lnTo>
                    <a:pt x="4674" y="146636"/>
                  </a:lnTo>
                  <a:lnTo>
                    <a:pt x="6744" y="167783"/>
                  </a:lnTo>
                  <a:lnTo>
                    <a:pt x="947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802690" y="1094963"/>
              <a:ext cx="85071" cy="217613"/>
            </a:xfrm>
            <a:custGeom>
              <a:avLst/>
              <a:gdLst/>
              <a:ahLst/>
              <a:cxnLst/>
              <a:rect l="0" t="0" r="0" b="0"/>
              <a:pathLst>
                <a:path w="85071" h="217613">
                  <a:moveTo>
                    <a:pt x="61475" y="0"/>
                  </a:moveTo>
                  <a:lnTo>
                    <a:pt x="55608" y="8802"/>
                  </a:lnTo>
                  <a:lnTo>
                    <a:pt x="50044" y="17148"/>
                  </a:lnTo>
                  <a:lnTo>
                    <a:pt x="44248" y="25847"/>
                  </a:lnTo>
                  <a:lnTo>
                    <a:pt x="38341" y="34968"/>
                  </a:lnTo>
                  <a:lnTo>
                    <a:pt x="32660" y="44463"/>
                  </a:lnTo>
                  <a:lnTo>
                    <a:pt x="27385" y="54255"/>
                  </a:lnTo>
                  <a:lnTo>
                    <a:pt x="22534" y="64269"/>
                  </a:lnTo>
                  <a:lnTo>
                    <a:pt x="18048" y="74443"/>
                  </a:lnTo>
                  <a:lnTo>
                    <a:pt x="13851" y="84734"/>
                  </a:lnTo>
                  <a:lnTo>
                    <a:pt x="10033" y="95271"/>
                  </a:lnTo>
                  <a:lnTo>
                    <a:pt x="6840" y="106337"/>
                  </a:lnTo>
                  <a:lnTo>
                    <a:pt x="4358" y="118044"/>
                  </a:lnTo>
                  <a:lnTo>
                    <a:pt x="2522" y="130348"/>
                  </a:lnTo>
                  <a:lnTo>
                    <a:pt x="1206" y="143139"/>
                  </a:lnTo>
                  <a:lnTo>
                    <a:pt x="292" y="156292"/>
                  </a:lnTo>
                  <a:lnTo>
                    <a:pt x="0" y="169379"/>
                  </a:lnTo>
                  <a:lnTo>
                    <a:pt x="860" y="181705"/>
                  </a:lnTo>
                  <a:lnTo>
                    <a:pt x="3075" y="192940"/>
                  </a:lnTo>
                  <a:lnTo>
                    <a:pt x="6699" y="202618"/>
                  </a:lnTo>
                  <a:lnTo>
                    <a:pt x="11806" y="209990"/>
                  </a:lnTo>
                  <a:lnTo>
                    <a:pt x="18275" y="214865"/>
                  </a:lnTo>
                  <a:lnTo>
                    <a:pt x="25705" y="217359"/>
                  </a:lnTo>
                  <a:lnTo>
                    <a:pt x="33521" y="217612"/>
                  </a:lnTo>
                  <a:lnTo>
                    <a:pt x="41365" y="215930"/>
                  </a:lnTo>
                  <a:lnTo>
                    <a:pt x="49086" y="212551"/>
                  </a:lnTo>
                  <a:lnTo>
                    <a:pt x="56649" y="207551"/>
                  </a:lnTo>
                  <a:lnTo>
                    <a:pt x="64061" y="201114"/>
                  </a:lnTo>
                  <a:lnTo>
                    <a:pt x="71021" y="193355"/>
                  </a:lnTo>
                  <a:lnTo>
                    <a:pt x="76944" y="184245"/>
                  </a:lnTo>
                  <a:lnTo>
                    <a:pt x="81581" y="173907"/>
                  </a:lnTo>
                  <a:lnTo>
                    <a:pt x="84525" y="163050"/>
                  </a:lnTo>
                  <a:lnTo>
                    <a:pt x="85070" y="152836"/>
                  </a:lnTo>
                  <a:lnTo>
                    <a:pt x="83060" y="143870"/>
                  </a:lnTo>
                  <a:lnTo>
                    <a:pt x="78795" y="136549"/>
                  </a:lnTo>
                  <a:lnTo>
                    <a:pt x="72735" y="131305"/>
                  </a:lnTo>
                  <a:lnTo>
                    <a:pt x="65335" y="128167"/>
                  </a:lnTo>
                  <a:lnTo>
                    <a:pt x="57135" y="127332"/>
                  </a:lnTo>
                  <a:lnTo>
                    <a:pt x="48726" y="129332"/>
                  </a:lnTo>
                  <a:lnTo>
                    <a:pt x="40458" y="134174"/>
                  </a:lnTo>
                  <a:lnTo>
                    <a:pt x="32749" y="140847"/>
                  </a:lnTo>
                  <a:lnTo>
                    <a:pt x="25429" y="148239"/>
                  </a:lnTo>
                  <a:lnTo>
                    <a:pt x="17861" y="156998"/>
                  </a:lnTo>
                  <a:lnTo>
                    <a:pt x="883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11482" y="1431875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0"/>
                  </a:moveTo>
                  <a:lnTo>
                    <a:pt x="314648" y="2867"/>
                  </a:lnTo>
                  <a:lnTo>
                    <a:pt x="303519" y="5009"/>
                  </a:lnTo>
                  <a:lnTo>
                    <a:pt x="291920" y="6612"/>
                  </a:lnTo>
                  <a:lnTo>
                    <a:pt x="279760" y="7793"/>
                  </a:lnTo>
                  <a:lnTo>
                    <a:pt x="267099" y="8641"/>
                  </a:lnTo>
                  <a:lnTo>
                    <a:pt x="254043" y="9239"/>
                  </a:lnTo>
                  <a:lnTo>
                    <a:pt x="240691" y="9653"/>
                  </a:lnTo>
                  <a:lnTo>
                    <a:pt x="227126" y="9937"/>
                  </a:lnTo>
                  <a:lnTo>
                    <a:pt x="213411" y="10130"/>
                  </a:lnTo>
                  <a:lnTo>
                    <a:pt x="199592" y="10261"/>
                  </a:lnTo>
                  <a:lnTo>
                    <a:pt x="185702" y="10350"/>
                  </a:lnTo>
                  <a:lnTo>
                    <a:pt x="171763" y="10409"/>
                  </a:lnTo>
                  <a:lnTo>
                    <a:pt x="157792" y="10449"/>
                  </a:lnTo>
                  <a:lnTo>
                    <a:pt x="143799" y="10475"/>
                  </a:lnTo>
                  <a:lnTo>
                    <a:pt x="129796" y="10498"/>
                  </a:lnTo>
                  <a:lnTo>
                    <a:pt x="115950" y="10682"/>
                  </a:lnTo>
                  <a:lnTo>
                    <a:pt x="102574" y="11339"/>
                  </a:lnTo>
                  <a:lnTo>
                    <a:pt x="89793" y="12597"/>
                  </a:lnTo>
                  <a:lnTo>
                    <a:pt x="77414" y="14426"/>
                  </a:lnTo>
                  <a:lnTo>
                    <a:pt x="65028" y="16725"/>
                  </a:lnTo>
                  <a:lnTo>
                    <a:pt x="52414" y="19378"/>
                  </a:lnTo>
                  <a:lnTo>
                    <a:pt x="40116" y="22136"/>
                  </a:lnTo>
                  <a:lnTo>
                    <a:pt x="28146" y="24891"/>
                  </a:lnTo>
                  <a:lnTo>
                    <a:pt x="15448" y="278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69409" y="154768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8123" y="11668"/>
                  </a:lnTo>
                  <a:lnTo>
                    <a:pt x="15341" y="22157"/>
                  </a:lnTo>
                  <a:lnTo>
                    <a:pt x="12446" y="32467"/>
                  </a:lnTo>
                  <a:lnTo>
                    <a:pt x="9579" y="43114"/>
                  </a:lnTo>
                  <a:lnTo>
                    <a:pt x="7062" y="54755"/>
                  </a:lnTo>
                  <a:lnTo>
                    <a:pt x="5051" y="67651"/>
                  </a:lnTo>
                  <a:lnTo>
                    <a:pt x="3538" y="81730"/>
                  </a:lnTo>
                  <a:lnTo>
                    <a:pt x="2444" y="96781"/>
                  </a:lnTo>
                  <a:lnTo>
                    <a:pt x="1671" y="112555"/>
                  </a:lnTo>
                  <a:lnTo>
                    <a:pt x="1134" y="128283"/>
                  </a:lnTo>
                  <a:lnTo>
                    <a:pt x="706" y="144342"/>
                  </a:lnTo>
                  <a:lnTo>
                    <a:pt x="350" y="16325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78808" y="1537160"/>
              <a:ext cx="69545" cy="134567"/>
            </a:xfrm>
            <a:custGeom>
              <a:avLst/>
              <a:gdLst/>
              <a:ahLst/>
              <a:cxnLst/>
              <a:rect l="0" t="0" r="0" b="0"/>
              <a:pathLst>
                <a:path w="69545" h="134567">
                  <a:moveTo>
                    <a:pt x="69544" y="105285"/>
                  </a:moveTo>
                  <a:lnTo>
                    <a:pt x="63609" y="111086"/>
                  </a:lnTo>
                  <a:lnTo>
                    <a:pt x="57404" y="116010"/>
                  </a:lnTo>
                  <a:lnTo>
                    <a:pt x="50309" y="120513"/>
                  </a:lnTo>
                  <a:lnTo>
                    <a:pt x="42369" y="124733"/>
                  </a:lnTo>
                  <a:lnTo>
                    <a:pt x="33722" y="128747"/>
                  </a:lnTo>
                  <a:lnTo>
                    <a:pt x="24536" y="132562"/>
                  </a:lnTo>
                  <a:lnTo>
                    <a:pt x="15281" y="134566"/>
                  </a:lnTo>
                  <a:lnTo>
                    <a:pt x="7493" y="132708"/>
                  </a:lnTo>
                  <a:lnTo>
                    <a:pt x="2611" y="127650"/>
                  </a:lnTo>
                  <a:lnTo>
                    <a:pt x="355" y="120510"/>
                  </a:lnTo>
                  <a:lnTo>
                    <a:pt x="0" y="112087"/>
                  </a:lnTo>
                  <a:lnTo>
                    <a:pt x="940" y="102882"/>
                  </a:lnTo>
                  <a:lnTo>
                    <a:pt x="2743" y="93195"/>
                  </a:lnTo>
                  <a:lnTo>
                    <a:pt x="5118" y="83202"/>
                  </a:lnTo>
                  <a:lnTo>
                    <a:pt x="7874" y="72851"/>
                  </a:lnTo>
                  <a:lnTo>
                    <a:pt x="10882" y="61903"/>
                  </a:lnTo>
                  <a:lnTo>
                    <a:pt x="14054" y="50289"/>
                  </a:lnTo>
                  <a:lnTo>
                    <a:pt x="17180" y="38680"/>
                  </a:lnTo>
                  <a:lnTo>
                    <a:pt x="20232" y="27255"/>
                  </a:lnTo>
                  <a:lnTo>
                    <a:pt x="23478" y="15009"/>
                  </a:lnTo>
                  <a:lnTo>
                    <a:pt x="274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879240" y="1557675"/>
              <a:ext cx="157987" cy="187989"/>
            </a:xfrm>
            <a:custGeom>
              <a:avLst/>
              <a:gdLst/>
              <a:ahLst/>
              <a:cxnLst/>
              <a:rect l="0" t="0" r="0" b="0"/>
              <a:pathLst>
                <a:path w="157987" h="187989">
                  <a:moveTo>
                    <a:pt x="90210" y="11071"/>
                  </a:moveTo>
                  <a:lnTo>
                    <a:pt x="81410" y="14072"/>
                  </a:lnTo>
                  <a:lnTo>
                    <a:pt x="73063" y="17494"/>
                  </a:lnTo>
                  <a:lnTo>
                    <a:pt x="64369" y="21695"/>
                  </a:lnTo>
                  <a:lnTo>
                    <a:pt x="55420" y="26767"/>
                  </a:lnTo>
                  <a:lnTo>
                    <a:pt x="46574" y="32897"/>
                  </a:lnTo>
                  <a:lnTo>
                    <a:pt x="38040" y="40081"/>
                  </a:lnTo>
                  <a:lnTo>
                    <a:pt x="30024" y="48168"/>
                  </a:lnTo>
                  <a:lnTo>
                    <a:pt x="22795" y="56963"/>
                  </a:lnTo>
                  <a:lnTo>
                    <a:pt x="16422" y="66288"/>
                  </a:lnTo>
                  <a:lnTo>
                    <a:pt x="10975" y="76158"/>
                  </a:lnTo>
                  <a:lnTo>
                    <a:pt x="6606" y="86768"/>
                  </a:lnTo>
                  <a:lnTo>
                    <a:pt x="3301" y="98160"/>
                  </a:lnTo>
                  <a:lnTo>
                    <a:pt x="1062" y="110082"/>
                  </a:lnTo>
                  <a:lnTo>
                    <a:pt x="0" y="122084"/>
                  </a:lnTo>
                  <a:lnTo>
                    <a:pt x="67" y="133894"/>
                  </a:lnTo>
                  <a:lnTo>
                    <a:pt x="1246" y="145264"/>
                  </a:lnTo>
                  <a:lnTo>
                    <a:pt x="3633" y="155900"/>
                  </a:lnTo>
                  <a:lnTo>
                    <a:pt x="7169" y="165704"/>
                  </a:lnTo>
                  <a:lnTo>
                    <a:pt x="11830" y="174270"/>
                  </a:lnTo>
                  <a:lnTo>
                    <a:pt x="17708" y="180821"/>
                  </a:lnTo>
                  <a:lnTo>
                    <a:pt x="24736" y="185115"/>
                  </a:lnTo>
                  <a:lnTo>
                    <a:pt x="32727" y="187371"/>
                  </a:lnTo>
                  <a:lnTo>
                    <a:pt x="41460" y="187988"/>
                  </a:lnTo>
                  <a:lnTo>
                    <a:pt x="50741" y="187366"/>
                  </a:lnTo>
                  <a:lnTo>
                    <a:pt x="60412" y="185681"/>
                  </a:lnTo>
                  <a:lnTo>
                    <a:pt x="70357" y="182889"/>
                  </a:lnTo>
                  <a:lnTo>
                    <a:pt x="80486" y="179053"/>
                  </a:lnTo>
                  <a:lnTo>
                    <a:pt x="90575" y="174345"/>
                  </a:lnTo>
                  <a:lnTo>
                    <a:pt x="100276" y="168961"/>
                  </a:lnTo>
                  <a:lnTo>
                    <a:pt x="109431" y="163074"/>
                  </a:lnTo>
                  <a:lnTo>
                    <a:pt x="118053" y="156663"/>
                  </a:lnTo>
                  <a:lnTo>
                    <a:pt x="126231" y="149528"/>
                  </a:lnTo>
                  <a:lnTo>
                    <a:pt x="134059" y="141611"/>
                  </a:lnTo>
                  <a:lnTo>
                    <a:pt x="141300" y="132837"/>
                  </a:lnTo>
                  <a:lnTo>
                    <a:pt x="147411" y="123036"/>
                  </a:lnTo>
                  <a:lnTo>
                    <a:pt x="152183" y="112218"/>
                  </a:lnTo>
                  <a:lnTo>
                    <a:pt x="155558" y="100528"/>
                  </a:lnTo>
                  <a:lnTo>
                    <a:pt x="157456" y="88157"/>
                  </a:lnTo>
                  <a:lnTo>
                    <a:pt x="157986" y="75290"/>
                  </a:lnTo>
                  <a:lnTo>
                    <a:pt x="157225" y="62397"/>
                  </a:lnTo>
                  <a:lnTo>
                    <a:pt x="155126" y="50201"/>
                  </a:lnTo>
                  <a:lnTo>
                    <a:pt x="151788" y="39043"/>
                  </a:lnTo>
                  <a:lnTo>
                    <a:pt x="147260" y="29078"/>
                  </a:lnTo>
                  <a:lnTo>
                    <a:pt x="141472" y="20449"/>
                  </a:lnTo>
                  <a:lnTo>
                    <a:pt x="134509" y="13098"/>
                  </a:lnTo>
                  <a:lnTo>
                    <a:pt x="126644" y="7155"/>
                  </a:lnTo>
                  <a:lnTo>
                    <a:pt x="117272" y="2552"/>
                  </a:lnTo>
                  <a:lnTo>
                    <a:pt x="103338" y="0"/>
                  </a:lnTo>
                  <a:lnTo>
                    <a:pt x="79682" y="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263834" y="2337326"/>
            <a:ext cx="1630780" cy="621182"/>
            <a:chOff x="3263834" y="2337326"/>
            <a:chExt cx="1630780" cy="621182"/>
          </a:xfrm>
        </p:grpSpPr>
        <p:sp>
          <p:nvSpPr>
            <p:cNvPr id="143" name="Freeform 142"/>
            <p:cNvSpPr/>
            <p:nvPr/>
          </p:nvSpPr>
          <p:spPr>
            <a:xfrm>
              <a:off x="3263834" y="2682795"/>
              <a:ext cx="756403" cy="275713"/>
            </a:xfrm>
            <a:custGeom>
              <a:avLst/>
              <a:gdLst/>
              <a:ahLst/>
              <a:cxnLst/>
              <a:rect l="0" t="0" r="0" b="0"/>
              <a:pathLst>
                <a:path w="756403" h="275713">
                  <a:moveTo>
                    <a:pt x="0" y="86199"/>
                  </a:moveTo>
                  <a:lnTo>
                    <a:pt x="8868" y="88999"/>
                  </a:lnTo>
                  <a:lnTo>
                    <a:pt x="17855" y="90501"/>
                  </a:lnTo>
                  <a:lnTo>
                    <a:pt x="27860" y="90812"/>
                  </a:lnTo>
                  <a:lnTo>
                    <a:pt x="39186" y="90306"/>
                  </a:lnTo>
                  <a:lnTo>
                    <a:pt x="52294" y="89486"/>
                  </a:lnTo>
                  <a:lnTo>
                    <a:pt x="67250" y="88671"/>
                  </a:lnTo>
                  <a:lnTo>
                    <a:pt x="83493" y="87987"/>
                  </a:lnTo>
                  <a:lnTo>
                    <a:pt x="100070" y="87460"/>
                  </a:lnTo>
                  <a:lnTo>
                    <a:pt x="116397" y="87070"/>
                  </a:lnTo>
                  <a:lnTo>
                    <a:pt x="132271" y="86622"/>
                  </a:lnTo>
                  <a:lnTo>
                    <a:pt x="147689" y="85782"/>
                  </a:lnTo>
                  <a:lnTo>
                    <a:pt x="162734" y="84401"/>
                  </a:lnTo>
                  <a:lnTo>
                    <a:pt x="177821" y="82659"/>
                  </a:lnTo>
                  <a:lnTo>
                    <a:pt x="193643" y="80950"/>
                  </a:lnTo>
                  <a:lnTo>
                    <a:pt x="210517" y="79510"/>
                  </a:lnTo>
                  <a:lnTo>
                    <a:pt x="228261" y="78563"/>
                  </a:lnTo>
                  <a:lnTo>
                    <a:pt x="246398" y="78384"/>
                  </a:lnTo>
                  <a:lnTo>
                    <a:pt x="264603" y="79038"/>
                  </a:lnTo>
                  <a:lnTo>
                    <a:pt x="282894" y="80104"/>
                  </a:lnTo>
                  <a:lnTo>
                    <a:pt x="301540" y="80819"/>
                  </a:lnTo>
                  <a:lnTo>
                    <a:pt x="320670" y="80778"/>
                  </a:lnTo>
                  <a:lnTo>
                    <a:pt x="340110" y="80086"/>
                  </a:lnTo>
                  <a:lnTo>
                    <a:pt x="359474" y="79157"/>
                  </a:lnTo>
                  <a:lnTo>
                    <a:pt x="378531" y="78276"/>
                  </a:lnTo>
                  <a:lnTo>
                    <a:pt x="396905" y="77721"/>
                  </a:lnTo>
                  <a:lnTo>
                    <a:pt x="414018" y="77814"/>
                  </a:lnTo>
                  <a:lnTo>
                    <a:pt x="429687" y="78657"/>
                  </a:lnTo>
                  <a:lnTo>
                    <a:pt x="444532" y="80023"/>
                  </a:lnTo>
                  <a:lnTo>
                    <a:pt x="459727" y="81471"/>
                  </a:lnTo>
                  <a:lnTo>
                    <a:pt x="475920" y="82736"/>
                  </a:lnTo>
                  <a:lnTo>
                    <a:pt x="493072" y="83735"/>
                  </a:lnTo>
                  <a:lnTo>
                    <a:pt x="510745" y="84480"/>
                  </a:lnTo>
                  <a:lnTo>
                    <a:pt x="528596" y="85015"/>
                  </a:lnTo>
                  <a:lnTo>
                    <a:pt x="546296" y="85391"/>
                  </a:lnTo>
                  <a:lnTo>
                    <a:pt x="563472" y="85652"/>
                  </a:lnTo>
                  <a:lnTo>
                    <a:pt x="579981" y="85830"/>
                  </a:lnTo>
                  <a:lnTo>
                    <a:pt x="595861" y="85951"/>
                  </a:lnTo>
                  <a:lnTo>
                    <a:pt x="611224" y="86033"/>
                  </a:lnTo>
                  <a:lnTo>
                    <a:pt x="626194" y="86088"/>
                  </a:lnTo>
                  <a:lnTo>
                    <a:pt x="640878" y="86125"/>
                  </a:lnTo>
                  <a:lnTo>
                    <a:pt x="655358" y="86150"/>
                  </a:lnTo>
                  <a:lnTo>
                    <a:pt x="669669" y="86148"/>
                  </a:lnTo>
                  <a:lnTo>
                    <a:pt x="682873" y="85468"/>
                  </a:lnTo>
                  <a:lnTo>
                    <a:pt x="693158" y="82882"/>
                  </a:lnTo>
                  <a:lnTo>
                    <a:pt x="699764" y="77888"/>
                  </a:lnTo>
                  <a:lnTo>
                    <a:pt x="702738" y="71107"/>
                  </a:lnTo>
                  <a:lnTo>
                    <a:pt x="702389" y="63868"/>
                  </a:lnTo>
                  <a:lnTo>
                    <a:pt x="699266" y="57001"/>
                  </a:lnTo>
                  <a:lnTo>
                    <a:pt x="693987" y="50632"/>
                  </a:lnTo>
                  <a:lnTo>
                    <a:pt x="687113" y="44456"/>
                  </a:lnTo>
                  <a:lnTo>
                    <a:pt x="679095" y="38240"/>
                  </a:lnTo>
                  <a:lnTo>
                    <a:pt x="670107" y="32049"/>
                  </a:lnTo>
                  <a:lnTo>
                    <a:pt x="660092" y="26178"/>
                  </a:lnTo>
                  <a:lnTo>
                    <a:pt x="649098" y="20773"/>
                  </a:lnTo>
                  <a:lnTo>
                    <a:pt x="637444" y="15665"/>
                  </a:lnTo>
                  <a:lnTo>
                    <a:pt x="625621" y="10474"/>
                  </a:lnTo>
                  <a:lnTo>
                    <a:pt x="613997" y="5029"/>
                  </a:lnTo>
                  <a:lnTo>
                    <a:pt x="605181" y="938"/>
                  </a:lnTo>
                  <a:lnTo>
                    <a:pt x="602300" y="0"/>
                  </a:lnTo>
                  <a:lnTo>
                    <a:pt x="604308" y="1168"/>
                  </a:lnTo>
                  <a:lnTo>
                    <a:pt x="609679" y="3618"/>
                  </a:lnTo>
                  <a:lnTo>
                    <a:pt x="617510" y="7122"/>
                  </a:lnTo>
                  <a:lnTo>
                    <a:pt x="627166" y="11528"/>
                  </a:lnTo>
                  <a:lnTo>
                    <a:pt x="637989" y="16496"/>
                  </a:lnTo>
                  <a:lnTo>
                    <a:pt x="649288" y="21544"/>
                  </a:lnTo>
                  <a:lnTo>
                    <a:pt x="660647" y="26398"/>
                  </a:lnTo>
                  <a:lnTo>
                    <a:pt x="671895" y="31137"/>
                  </a:lnTo>
                  <a:lnTo>
                    <a:pt x="682985" y="36080"/>
                  </a:lnTo>
                  <a:lnTo>
                    <a:pt x="693925" y="41407"/>
                  </a:lnTo>
                  <a:lnTo>
                    <a:pt x="704578" y="47138"/>
                  </a:lnTo>
                  <a:lnTo>
                    <a:pt x="714666" y="53219"/>
                  </a:lnTo>
                  <a:lnTo>
                    <a:pt x="724081" y="59577"/>
                  </a:lnTo>
                  <a:lnTo>
                    <a:pt x="732709" y="66305"/>
                  </a:lnTo>
                  <a:lnTo>
                    <a:pt x="740359" y="73653"/>
                  </a:lnTo>
                  <a:lnTo>
                    <a:pt x="747010" y="81704"/>
                  </a:lnTo>
                  <a:lnTo>
                    <a:pt x="752307" y="90228"/>
                  </a:lnTo>
                  <a:lnTo>
                    <a:pt x="755510" y="98796"/>
                  </a:lnTo>
                  <a:lnTo>
                    <a:pt x="756402" y="107155"/>
                  </a:lnTo>
                  <a:lnTo>
                    <a:pt x="755221" y="115395"/>
                  </a:lnTo>
                  <a:lnTo>
                    <a:pt x="752378" y="123840"/>
                  </a:lnTo>
                  <a:lnTo>
                    <a:pt x="748279" y="132662"/>
                  </a:lnTo>
                  <a:lnTo>
                    <a:pt x="743105" y="141552"/>
                  </a:lnTo>
                  <a:lnTo>
                    <a:pt x="736819" y="149842"/>
                  </a:lnTo>
                  <a:lnTo>
                    <a:pt x="729488" y="157200"/>
                  </a:lnTo>
                  <a:lnTo>
                    <a:pt x="721449" y="163785"/>
                  </a:lnTo>
                  <a:lnTo>
                    <a:pt x="713208" y="170048"/>
                  </a:lnTo>
                  <a:lnTo>
                    <a:pt x="705072" y="176300"/>
                  </a:lnTo>
                  <a:lnTo>
                    <a:pt x="697152" y="182669"/>
                  </a:lnTo>
                  <a:lnTo>
                    <a:pt x="689453" y="189186"/>
                  </a:lnTo>
                  <a:lnTo>
                    <a:pt x="681942" y="195835"/>
                  </a:lnTo>
                  <a:lnTo>
                    <a:pt x="674575" y="202590"/>
                  </a:lnTo>
                  <a:lnTo>
                    <a:pt x="667315" y="209425"/>
                  </a:lnTo>
                  <a:lnTo>
                    <a:pt x="660131" y="216317"/>
                  </a:lnTo>
                  <a:lnTo>
                    <a:pt x="652999" y="223249"/>
                  </a:lnTo>
                  <a:lnTo>
                    <a:pt x="645904" y="230209"/>
                  </a:lnTo>
                  <a:lnTo>
                    <a:pt x="638842" y="237184"/>
                  </a:lnTo>
                  <a:lnTo>
                    <a:pt x="632110" y="244057"/>
                  </a:lnTo>
                  <a:lnTo>
                    <a:pt x="625633" y="251387"/>
                  </a:lnTo>
                  <a:lnTo>
                    <a:pt x="618842" y="260937"/>
                  </a:lnTo>
                  <a:lnTo>
                    <a:pt x="610653" y="2757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06155" y="2484725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9087" y="8678"/>
                  </a:lnTo>
                  <a:lnTo>
                    <a:pt x="7173" y="21199"/>
                  </a:lnTo>
                  <a:lnTo>
                    <a:pt x="5350" y="36025"/>
                  </a:lnTo>
                  <a:lnTo>
                    <a:pt x="3850" y="52542"/>
                  </a:lnTo>
                  <a:lnTo>
                    <a:pt x="2707" y="70353"/>
                  </a:lnTo>
                  <a:lnTo>
                    <a:pt x="1875" y="89131"/>
                  </a:lnTo>
                  <a:lnTo>
                    <a:pt x="1289" y="108596"/>
                  </a:lnTo>
                  <a:lnTo>
                    <a:pt x="1050" y="128055"/>
                  </a:lnTo>
                  <a:lnTo>
                    <a:pt x="1416" y="146433"/>
                  </a:lnTo>
                  <a:lnTo>
                    <a:pt x="2472" y="163247"/>
                  </a:lnTo>
                  <a:lnTo>
                    <a:pt x="3994" y="179011"/>
                  </a:lnTo>
                  <a:lnTo>
                    <a:pt x="5554" y="194899"/>
                  </a:lnTo>
                  <a:lnTo>
                    <a:pt x="6898" y="211588"/>
                  </a:lnTo>
                  <a:lnTo>
                    <a:pt x="7951" y="228920"/>
                  </a:lnTo>
                  <a:lnTo>
                    <a:pt x="8732" y="246189"/>
                  </a:lnTo>
                  <a:lnTo>
                    <a:pt x="9288" y="262964"/>
                  </a:lnTo>
                  <a:lnTo>
                    <a:pt x="9509" y="279298"/>
                  </a:lnTo>
                  <a:lnTo>
                    <a:pt x="9132" y="295552"/>
                  </a:lnTo>
                  <a:lnTo>
                    <a:pt x="8069" y="311940"/>
                  </a:lnTo>
                  <a:lnTo>
                    <a:pt x="6534" y="327783"/>
                  </a:lnTo>
                  <a:lnTo>
                    <a:pt x="4807" y="343136"/>
                  </a:lnTo>
                  <a:lnTo>
                    <a:pt x="2734" y="35935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611482" y="235838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6" y="27850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90" y="63101"/>
                  </a:lnTo>
                  <a:lnTo>
                    <a:pt x="876" y="76039"/>
                  </a:lnTo>
                  <a:lnTo>
                    <a:pt x="591" y="89320"/>
                  </a:lnTo>
                  <a:lnTo>
                    <a:pt x="398" y="102823"/>
                  </a:lnTo>
                  <a:lnTo>
                    <a:pt x="267" y="115868"/>
                  </a:lnTo>
                  <a:lnTo>
                    <a:pt x="164" y="128493"/>
                  </a:lnTo>
                  <a:lnTo>
                    <a:pt x="80" y="14180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721960" y="2337326"/>
              <a:ext cx="146808" cy="166462"/>
            </a:xfrm>
            <a:custGeom>
              <a:avLst/>
              <a:gdLst/>
              <a:ahLst/>
              <a:cxnLst/>
              <a:rect l="0" t="0" r="0" b="0"/>
              <a:pathLst>
                <a:path w="146808" h="166462">
                  <a:moveTo>
                    <a:pt x="79034" y="0"/>
                  </a:moveTo>
                  <a:lnTo>
                    <a:pt x="70300" y="3001"/>
                  </a:lnTo>
                  <a:lnTo>
                    <a:pt x="62594" y="6423"/>
                  </a:lnTo>
                  <a:lnTo>
                    <a:pt x="55192" y="10624"/>
                  </a:lnTo>
                  <a:lnTo>
                    <a:pt x="47930" y="15697"/>
                  </a:lnTo>
                  <a:lnTo>
                    <a:pt x="40752" y="21827"/>
                  </a:lnTo>
                  <a:lnTo>
                    <a:pt x="33631" y="29010"/>
                  </a:lnTo>
                  <a:lnTo>
                    <a:pt x="26714" y="37098"/>
                  </a:lnTo>
                  <a:lnTo>
                    <a:pt x="20295" y="45892"/>
                  </a:lnTo>
                  <a:lnTo>
                    <a:pt x="14502" y="55217"/>
                  </a:lnTo>
                  <a:lnTo>
                    <a:pt x="9460" y="65087"/>
                  </a:lnTo>
                  <a:lnTo>
                    <a:pt x="5371" y="75697"/>
                  </a:lnTo>
                  <a:lnTo>
                    <a:pt x="2262" y="87085"/>
                  </a:lnTo>
                  <a:lnTo>
                    <a:pt x="325" y="98834"/>
                  </a:lnTo>
                  <a:lnTo>
                    <a:pt x="0" y="110188"/>
                  </a:lnTo>
                  <a:lnTo>
                    <a:pt x="1379" y="120749"/>
                  </a:lnTo>
                  <a:lnTo>
                    <a:pt x="4424" y="130466"/>
                  </a:lnTo>
                  <a:lnTo>
                    <a:pt x="9133" y="139454"/>
                  </a:lnTo>
                  <a:lnTo>
                    <a:pt x="15338" y="147855"/>
                  </a:lnTo>
                  <a:lnTo>
                    <a:pt x="22757" y="155329"/>
                  </a:lnTo>
                  <a:lnTo>
                    <a:pt x="31099" y="161072"/>
                  </a:lnTo>
                  <a:lnTo>
                    <a:pt x="40113" y="164782"/>
                  </a:lnTo>
                  <a:lnTo>
                    <a:pt x="49605" y="166461"/>
                  </a:lnTo>
                  <a:lnTo>
                    <a:pt x="59427" y="166151"/>
                  </a:lnTo>
                  <a:lnTo>
                    <a:pt x="69475" y="164089"/>
                  </a:lnTo>
                  <a:lnTo>
                    <a:pt x="79509" y="160621"/>
                  </a:lnTo>
                  <a:lnTo>
                    <a:pt x="89173" y="156093"/>
                  </a:lnTo>
                  <a:lnTo>
                    <a:pt x="98304" y="150796"/>
                  </a:lnTo>
                  <a:lnTo>
                    <a:pt x="106910" y="144955"/>
                  </a:lnTo>
                  <a:lnTo>
                    <a:pt x="115078" y="138736"/>
                  </a:lnTo>
                  <a:lnTo>
                    <a:pt x="122898" y="132249"/>
                  </a:lnTo>
                  <a:lnTo>
                    <a:pt x="130133" y="125249"/>
                  </a:lnTo>
                  <a:lnTo>
                    <a:pt x="136241" y="117177"/>
                  </a:lnTo>
                  <a:lnTo>
                    <a:pt x="141012" y="107816"/>
                  </a:lnTo>
                  <a:lnTo>
                    <a:pt x="144384" y="97256"/>
                  </a:lnTo>
                  <a:lnTo>
                    <a:pt x="146282" y="85717"/>
                  </a:lnTo>
                  <a:lnTo>
                    <a:pt x="146807" y="73449"/>
                  </a:lnTo>
                  <a:lnTo>
                    <a:pt x="145872" y="61144"/>
                  </a:lnTo>
                  <a:lnTo>
                    <a:pt x="143125" y="49883"/>
                  </a:lnTo>
                  <a:lnTo>
                    <a:pt x="138546" y="40179"/>
                  </a:lnTo>
                  <a:lnTo>
                    <a:pt x="132655" y="32352"/>
                  </a:lnTo>
                  <a:lnTo>
                    <a:pt x="125650" y="26134"/>
                  </a:lnTo>
                  <a:lnTo>
                    <a:pt x="115799" y="22102"/>
                  </a:lnTo>
                  <a:lnTo>
                    <a:pt x="10009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495668" y="2579481"/>
              <a:ext cx="379027" cy="2"/>
            </a:xfrm>
            <a:custGeom>
              <a:avLst/>
              <a:gdLst/>
              <a:ahLst/>
              <a:cxnLst/>
              <a:rect l="0" t="0" r="0" b="0"/>
              <a:pathLst>
                <a:path w="379027" h="2">
                  <a:moveTo>
                    <a:pt x="379026" y="0"/>
                  </a:moveTo>
                  <a:lnTo>
                    <a:pt x="364424" y="0"/>
                  </a:lnTo>
                  <a:lnTo>
                    <a:pt x="351153" y="0"/>
                  </a:lnTo>
                  <a:lnTo>
                    <a:pt x="337948" y="0"/>
                  </a:lnTo>
                  <a:lnTo>
                    <a:pt x="324433" y="0"/>
                  </a:lnTo>
                  <a:lnTo>
                    <a:pt x="310276" y="0"/>
                  </a:lnTo>
                  <a:lnTo>
                    <a:pt x="295369" y="0"/>
                  </a:lnTo>
                  <a:lnTo>
                    <a:pt x="279777" y="0"/>
                  </a:lnTo>
                  <a:lnTo>
                    <a:pt x="263631" y="0"/>
                  </a:lnTo>
                  <a:lnTo>
                    <a:pt x="247063" y="0"/>
                  </a:lnTo>
                  <a:lnTo>
                    <a:pt x="230021" y="0"/>
                  </a:lnTo>
                  <a:lnTo>
                    <a:pt x="212290" y="0"/>
                  </a:lnTo>
                  <a:lnTo>
                    <a:pt x="193810" y="0"/>
                  </a:lnTo>
                  <a:lnTo>
                    <a:pt x="174822" y="0"/>
                  </a:lnTo>
                  <a:lnTo>
                    <a:pt x="155770" y="0"/>
                  </a:lnTo>
                  <a:lnTo>
                    <a:pt x="136912" y="0"/>
                  </a:lnTo>
                  <a:lnTo>
                    <a:pt x="118163" y="0"/>
                  </a:lnTo>
                  <a:lnTo>
                    <a:pt x="99203" y="0"/>
                  </a:lnTo>
                  <a:lnTo>
                    <a:pt x="79881" y="0"/>
                  </a:lnTo>
                  <a:lnTo>
                    <a:pt x="61089" y="0"/>
                  </a:lnTo>
                  <a:lnTo>
                    <a:pt x="42829" y="1"/>
                  </a:lnTo>
                  <a:lnTo>
                    <a:pt x="234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632538" y="2705823"/>
              <a:ext cx="7852" cy="189514"/>
            </a:xfrm>
            <a:custGeom>
              <a:avLst/>
              <a:gdLst/>
              <a:ahLst/>
              <a:cxnLst/>
              <a:rect l="0" t="0" r="0" b="0"/>
              <a:pathLst>
                <a:path w="7852" h="189514">
                  <a:moveTo>
                    <a:pt x="0" y="0"/>
                  </a:moveTo>
                  <a:lnTo>
                    <a:pt x="67" y="14670"/>
                  </a:lnTo>
                  <a:lnTo>
                    <a:pt x="707" y="28581"/>
                  </a:lnTo>
                  <a:lnTo>
                    <a:pt x="2000" y="43074"/>
                  </a:lnTo>
                  <a:lnTo>
                    <a:pt x="3686" y="58103"/>
                  </a:lnTo>
                  <a:lnTo>
                    <a:pt x="5355" y="73279"/>
                  </a:lnTo>
                  <a:lnTo>
                    <a:pt x="6763" y="88341"/>
                  </a:lnTo>
                  <a:lnTo>
                    <a:pt x="7688" y="103033"/>
                  </a:lnTo>
                  <a:lnTo>
                    <a:pt x="7851" y="117044"/>
                  </a:lnTo>
                  <a:lnTo>
                    <a:pt x="7181" y="130270"/>
                  </a:lnTo>
                  <a:lnTo>
                    <a:pt x="5926" y="142524"/>
                  </a:lnTo>
                  <a:lnTo>
                    <a:pt x="4424" y="154753"/>
                  </a:lnTo>
                  <a:lnTo>
                    <a:pt x="2543" y="1691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533639" y="2674238"/>
              <a:ext cx="56787" cy="122579"/>
            </a:xfrm>
            <a:custGeom>
              <a:avLst/>
              <a:gdLst/>
              <a:ahLst/>
              <a:cxnLst/>
              <a:rect l="0" t="0" r="0" b="0"/>
              <a:pathLst>
                <a:path w="56787" h="122579">
                  <a:moveTo>
                    <a:pt x="56786" y="94756"/>
                  </a:moveTo>
                  <a:lnTo>
                    <a:pt x="48051" y="100624"/>
                  </a:lnTo>
                  <a:lnTo>
                    <a:pt x="40345" y="106189"/>
                  </a:lnTo>
                  <a:lnTo>
                    <a:pt x="32943" y="111970"/>
                  </a:lnTo>
                  <a:lnTo>
                    <a:pt x="25681" y="117359"/>
                  </a:lnTo>
                  <a:lnTo>
                    <a:pt x="18502" y="121095"/>
                  </a:lnTo>
                  <a:lnTo>
                    <a:pt x="11399" y="122578"/>
                  </a:lnTo>
                  <a:lnTo>
                    <a:pt x="5116" y="120758"/>
                  </a:lnTo>
                  <a:lnTo>
                    <a:pt x="1175" y="115310"/>
                  </a:lnTo>
                  <a:lnTo>
                    <a:pt x="0" y="108067"/>
                  </a:lnTo>
                  <a:lnTo>
                    <a:pt x="802" y="99863"/>
                  </a:lnTo>
                  <a:lnTo>
                    <a:pt x="2784" y="91001"/>
                  </a:lnTo>
                  <a:lnTo>
                    <a:pt x="5596" y="81651"/>
                  </a:lnTo>
                  <a:lnTo>
                    <a:pt x="9251" y="71945"/>
                  </a:lnTo>
                  <a:lnTo>
                    <a:pt x="13714" y="61988"/>
                  </a:lnTo>
                  <a:lnTo>
                    <a:pt x="18747" y="51925"/>
                  </a:lnTo>
                  <a:lnTo>
                    <a:pt x="24571" y="40753"/>
                  </a:lnTo>
                  <a:lnTo>
                    <a:pt x="32815" y="25254"/>
                  </a:lnTo>
                  <a:lnTo>
                    <a:pt x="462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737649" y="2716352"/>
              <a:ext cx="156965" cy="172556"/>
            </a:xfrm>
            <a:custGeom>
              <a:avLst/>
              <a:gdLst/>
              <a:ahLst/>
              <a:cxnLst/>
              <a:rect l="0" t="0" r="0" b="0"/>
              <a:pathLst>
                <a:path w="156965" h="172556">
                  <a:moveTo>
                    <a:pt x="94931" y="0"/>
                  </a:moveTo>
                  <a:lnTo>
                    <a:pt x="83330" y="3001"/>
                  </a:lnTo>
                  <a:lnTo>
                    <a:pt x="73481" y="6423"/>
                  </a:lnTo>
                  <a:lnTo>
                    <a:pt x="64476" y="10619"/>
                  </a:lnTo>
                  <a:lnTo>
                    <a:pt x="56034" y="15520"/>
                  </a:lnTo>
                  <a:lnTo>
                    <a:pt x="48008" y="21001"/>
                  </a:lnTo>
                  <a:lnTo>
                    <a:pt x="40289" y="26936"/>
                  </a:lnTo>
                  <a:lnTo>
                    <a:pt x="32957" y="33370"/>
                  </a:lnTo>
                  <a:lnTo>
                    <a:pt x="26254" y="40517"/>
                  </a:lnTo>
                  <a:lnTo>
                    <a:pt x="20264" y="48439"/>
                  </a:lnTo>
                  <a:lnTo>
                    <a:pt x="14917" y="57216"/>
                  </a:lnTo>
                  <a:lnTo>
                    <a:pt x="10092" y="67018"/>
                  </a:lnTo>
                  <a:lnTo>
                    <a:pt x="5675" y="77833"/>
                  </a:lnTo>
                  <a:lnTo>
                    <a:pt x="2046" y="89349"/>
                  </a:lnTo>
                  <a:lnTo>
                    <a:pt x="46" y="101072"/>
                  </a:lnTo>
                  <a:lnTo>
                    <a:pt x="0" y="112691"/>
                  </a:lnTo>
                  <a:lnTo>
                    <a:pt x="1767" y="123931"/>
                  </a:lnTo>
                  <a:lnTo>
                    <a:pt x="5013" y="134479"/>
                  </a:lnTo>
                  <a:lnTo>
                    <a:pt x="9390" y="144229"/>
                  </a:lnTo>
                  <a:lnTo>
                    <a:pt x="14920" y="152928"/>
                  </a:lnTo>
                  <a:lnTo>
                    <a:pt x="21981" y="160101"/>
                  </a:lnTo>
                  <a:lnTo>
                    <a:pt x="30648" y="165625"/>
                  </a:lnTo>
                  <a:lnTo>
                    <a:pt x="40569" y="169523"/>
                  </a:lnTo>
                  <a:lnTo>
                    <a:pt x="51144" y="171780"/>
                  </a:lnTo>
                  <a:lnTo>
                    <a:pt x="61956" y="172555"/>
                  </a:lnTo>
                  <a:lnTo>
                    <a:pt x="72639" y="171960"/>
                  </a:lnTo>
                  <a:lnTo>
                    <a:pt x="82804" y="169973"/>
                  </a:lnTo>
                  <a:lnTo>
                    <a:pt x="92304" y="166715"/>
                  </a:lnTo>
                  <a:lnTo>
                    <a:pt x="101173" y="162410"/>
                  </a:lnTo>
                  <a:lnTo>
                    <a:pt x="109524" y="157304"/>
                  </a:lnTo>
                  <a:lnTo>
                    <a:pt x="117481" y="151613"/>
                  </a:lnTo>
                  <a:lnTo>
                    <a:pt x="125148" y="145504"/>
                  </a:lnTo>
                  <a:lnTo>
                    <a:pt x="132612" y="139105"/>
                  </a:lnTo>
                  <a:lnTo>
                    <a:pt x="139919" y="132496"/>
                  </a:lnTo>
                  <a:lnTo>
                    <a:pt x="146624" y="125414"/>
                  </a:lnTo>
                  <a:lnTo>
                    <a:pt x="151836" y="117288"/>
                  </a:lnTo>
                  <a:lnTo>
                    <a:pt x="155188" y="107894"/>
                  </a:lnTo>
                  <a:lnTo>
                    <a:pt x="156792" y="97482"/>
                  </a:lnTo>
                  <a:lnTo>
                    <a:pt x="156964" y="86575"/>
                  </a:lnTo>
                  <a:lnTo>
                    <a:pt x="156037" y="75540"/>
                  </a:lnTo>
                  <a:lnTo>
                    <a:pt x="154147" y="64708"/>
                  </a:lnTo>
                  <a:lnTo>
                    <a:pt x="151217" y="54442"/>
                  </a:lnTo>
                  <a:lnTo>
                    <a:pt x="147284" y="44885"/>
                  </a:lnTo>
                  <a:lnTo>
                    <a:pt x="142234" y="36288"/>
                  </a:lnTo>
                  <a:lnTo>
                    <a:pt x="134919" y="28268"/>
                  </a:lnTo>
                  <a:lnTo>
                    <a:pt x="121347" y="20121"/>
                  </a:lnTo>
                  <a:lnTo>
                    <a:pt x="9493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2326798" y="168455"/>
            <a:ext cx="7380477" cy="586404"/>
            <a:chOff x="2326798" y="168455"/>
            <a:chExt cx="7380477" cy="586404"/>
          </a:xfrm>
        </p:grpSpPr>
        <p:sp>
          <p:nvSpPr>
            <p:cNvPr id="2" name="Freeform 1"/>
            <p:cNvSpPr/>
            <p:nvPr/>
          </p:nvSpPr>
          <p:spPr>
            <a:xfrm>
              <a:off x="2326798" y="315854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93549" y="0"/>
                  </a:lnTo>
                  <a:lnTo>
                    <a:pt x="82421" y="0"/>
                  </a:lnTo>
                  <a:lnTo>
                    <a:pt x="70831" y="5"/>
                  </a:lnTo>
                  <a:lnTo>
                    <a:pt x="58913" y="207"/>
                  </a:lnTo>
                  <a:lnTo>
                    <a:pt x="45795" y="1108"/>
                  </a:lnTo>
                  <a:lnTo>
                    <a:pt x="28083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95295" y="22109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67" y="76497"/>
                  </a:lnTo>
                  <a:lnTo>
                    <a:pt x="7866" y="93500"/>
                  </a:lnTo>
                  <a:lnTo>
                    <a:pt x="8676" y="111659"/>
                  </a:lnTo>
                  <a:lnTo>
                    <a:pt x="9260" y="130677"/>
                  </a:lnTo>
                  <a:lnTo>
                    <a:pt x="9839" y="149987"/>
                  </a:lnTo>
                  <a:lnTo>
                    <a:pt x="10767" y="168789"/>
                  </a:lnTo>
                  <a:lnTo>
                    <a:pt x="12207" y="186689"/>
                  </a:lnTo>
                  <a:lnTo>
                    <a:pt x="13989" y="203656"/>
                  </a:lnTo>
                  <a:lnTo>
                    <a:pt x="15725" y="219824"/>
                  </a:lnTo>
                  <a:lnTo>
                    <a:pt x="17187" y="235362"/>
                  </a:lnTo>
                  <a:lnTo>
                    <a:pt x="18322" y="250212"/>
                  </a:lnTo>
                  <a:lnTo>
                    <a:pt x="19281" y="265751"/>
                  </a:lnTo>
                  <a:lnTo>
                    <a:pt x="20144" y="28558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0010" y="168455"/>
              <a:ext cx="231628" cy="94758"/>
            </a:xfrm>
            <a:custGeom>
              <a:avLst/>
              <a:gdLst/>
              <a:ahLst/>
              <a:cxnLst/>
              <a:rect l="0" t="0" r="0" b="0"/>
              <a:pathLst>
                <a:path w="231628" h="94758">
                  <a:moveTo>
                    <a:pt x="231627" y="0"/>
                  </a:moveTo>
                  <a:lnTo>
                    <a:pt x="220026" y="3001"/>
                  </a:lnTo>
                  <a:lnTo>
                    <a:pt x="210177" y="6424"/>
                  </a:lnTo>
                  <a:lnTo>
                    <a:pt x="201163" y="10615"/>
                  </a:lnTo>
                  <a:lnTo>
                    <a:pt x="192375" y="15342"/>
                  </a:lnTo>
                  <a:lnTo>
                    <a:pt x="183052" y="20176"/>
                  </a:lnTo>
                  <a:lnTo>
                    <a:pt x="172822" y="24857"/>
                  </a:lnTo>
                  <a:lnTo>
                    <a:pt x="161667" y="29466"/>
                  </a:lnTo>
                  <a:lnTo>
                    <a:pt x="149723" y="34317"/>
                  </a:lnTo>
                  <a:lnTo>
                    <a:pt x="137166" y="39578"/>
                  </a:lnTo>
                  <a:lnTo>
                    <a:pt x="124159" y="45264"/>
                  </a:lnTo>
                  <a:lnTo>
                    <a:pt x="110828" y="51313"/>
                  </a:lnTo>
                  <a:lnTo>
                    <a:pt x="97277" y="57640"/>
                  </a:lnTo>
                  <a:lnTo>
                    <a:pt x="83738" y="64008"/>
                  </a:lnTo>
                  <a:lnTo>
                    <a:pt x="70568" y="70050"/>
                  </a:lnTo>
                  <a:lnTo>
                    <a:pt x="57941" y="75588"/>
                  </a:lnTo>
                  <a:lnTo>
                    <a:pt x="46104" y="80472"/>
                  </a:lnTo>
                  <a:lnTo>
                    <a:pt x="34207" y="84976"/>
                  </a:lnTo>
                  <a:lnTo>
                    <a:pt x="20089" y="8949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00538" y="494839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1016" y="2934"/>
                  </a:lnTo>
                  <a:lnTo>
                    <a:pt x="230528" y="5716"/>
                  </a:lnTo>
                  <a:lnTo>
                    <a:pt x="220221" y="8615"/>
                  </a:lnTo>
                  <a:lnTo>
                    <a:pt x="209747" y="11656"/>
                  </a:lnTo>
                  <a:lnTo>
                    <a:pt x="198755" y="14821"/>
                  </a:lnTo>
                  <a:lnTo>
                    <a:pt x="187112" y="18085"/>
                  </a:lnTo>
                  <a:lnTo>
                    <a:pt x="174859" y="21423"/>
                  </a:lnTo>
                  <a:lnTo>
                    <a:pt x="162104" y="24814"/>
                  </a:lnTo>
                  <a:lnTo>
                    <a:pt x="148968" y="28243"/>
                  </a:lnTo>
                  <a:lnTo>
                    <a:pt x="135555" y="31698"/>
                  </a:lnTo>
                  <a:lnTo>
                    <a:pt x="121945" y="35170"/>
                  </a:lnTo>
                  <a:lnTo>
                    <a:pt x="108202" y="38655"/>
                  </a:lnTo>
                  <a:lnTo>
                    <a:pt x="94533" y="42148"/>
                  </a:lnTo>
                  <a:lnTo>
                    <a:pt x="81276" y="45646"/>
                  </a:lnTo>
                  <a:lnTo>
                    <a:pt x="68585" y="49148"/>
                  </a:lnTo>
                  <a:lnTo>
                    <a:pt x="56507" y="52694"/>
                  </a:lnTo>
                  <a:lnTo>
                    <a:pt x="43677" y="56816"/>
                  </a:lnTo>
                  <a:lnTo>
                    <a:pt x="26735" y="6299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88281" y="188175"/>
              <a:ext cx="91284" cy="296136"/>
            </a:xfrm>
            <a:custGeom>
              <a:avLst/>
              <a:gdLst/>
              <a:ahLst/>
              <a:cxnLst/>
              <a:rect l="0" t="0" r="0" b="0"/>
              <a:pathLst>
                <a:path w="91284" h="296136">
                  <a:moveTo>
                    <a:pt x="49169" y="296135"/>
                  </a:moveTo>
                  <a:lnTo>
                    <a:pt x="43436" y="287200"/>
                  </a:lnTo>
                  <a:lnTo>
                    <a:pt x="39152" y="277573"/>
                  </a:lnTo>
                  <a:lnTo>
                    <a:pt x="35941" y="266286"/>
                  </a:lnTo>
                  <a:lnTo>
                    <a:pt x="33407" y="253618"/>
                  </a:lnTo>
                  <a:lnTo>
                    <a:pt x="31062" y="240139"/>
                  </a:lnTo>
                  <a:lnTo>
                    <a:pt x="28614" y="226267"/>
                  </a:lnTo>
                  <a:lnTo>
                    <a:pt x="25959" y="212231"/>
                  </a:lnTo>
                  <a:lnTo>
                    <a:pt x="23094" y="198139"/>
                  </a:lnTo>
                  <a:lnTo>
                    <a:pt x="20052" y="184038"/>
                  </a:lnTo>
                  <a:lnTo>
                    <a:pt x="16872" y="169945"/>
                  </a:lnTo>
                  <a:lnTo>
                    <a:pt x="13591" y="155863"/>
                  </a:lnTo>
                  <a:lnTo>
                    <a:pt x="10243" y="141788"/>
                  </a:lnTo>
                  <a:lnTo>
                    <a:pt x="7013" y="127553"/>
                  </a:lnTo>
                  <a:lnTo>
                    <a:pt x="4224" y="112851"/>
                  </a:lnTo>
                  <a:lnTo>
                    <a:pt x="2021" y="97553"/>
                  </a:lnTo>
                  <a:lnTo>
                    <a:pt x="543" y="81854"/>
                  </a:lnTo>
                  <a:lnTo>
                    <a:pt x="0" y="66163"/>
                  </a:lnTo>
                  <a:lnTo>
                    <a:pt x="428" y="50737"/>
                  </a:lnTo>
                  <a:lnTo>
                    <a:pt x="2191" y="36295"/>
                  </a:lnTo>
                  <a:lnTo>
                    <a:pt x="6034" y="24041"/>
                  </a:lnTo>
                  <a:lnTo>
                    <a:pt x="12174" y="14441"/>
                  </a:lnTo>
                  <a:lnTo>
                    <a:pt x="20213" y="7472"/>
                  </a:lnTo>
                  <a:lnTo>
                    <a:pt x="29435" y="2989"/>
                  </a:lnTo>
                  <a:lnTo>
                    <a:pt x="39292" y="637"/>
                  </a:lnTo>
                  <a:lnTo>
                    <a:pt x="49208" y="0"/>
                  </a:lnTo>
                  <a:lnTo>
                    <a:pt x="59583" y="746"/>
                  </a:lnTo>
                  <a:lnTo>
                    <a:pt x="72435" y="4049"/>
                  </a:lnTo>
                  <a:lnTo>
                    <a:pt x="91283" y="118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63751" y="400082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3089" y="67"/>
                  </a:lnTo>
                  <a:lnTo>
                    <a:pt x="72600" y="708"/>
                  </a:lnTo>
                  <a:lnTo>
                    <a:pt x="62302" y="2000"/>
                  </a:lnTo>
                  <a:lnTo>
                    <a:pt x="52080" y="3695"/>
                  </a:lnTo>
                  <a:lnTo>
                    <a:pt x="40812" y="5546"/>
                  </a:lnTo>
                  <a:lnTo>
                    <a:pt x="25268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52662" y="368497"/>
              <a:ext cx="206310" cy="144528"/>
            </a:xfrm>
            <a:custGeom>
              <a:avLst/>
              <a:gdLst/>
              <a:ahLst/>
              <a:cxnLst/>
              <a:rect l="0" t="0" r="0" b="0"/>
              <a:pathLst>
                <a:path w="206310" h="144528">
                  <a:moveTo>
                    <a:pt x="16457" y="42114"/>
                  </a:moveTo>
                  <a:lnTo>
                    <a:pt x="10723" y="48116"/>
                  </a:lnTo>
                  <a:lnTo>
                    <a:pt x="6439" y="54960"/>
                  </a:lnTo>
                  <a:lnTo>
                    <a:pt x="3238" y="63348"/>
                  </a:lnTo>
                  <a:lnTo>
                    <a:pt x="1049" y="72975"/>
                  </a:lnTo>
                  <a:lnTo>
                    <a:pt x="0" y="83290"/>
                  </a:lnTo>
                  <a:lnTo>
                    <a:pt x="63" y="93893"/>
                  </a:lnTo>
                  <a:lnTo>
                    <a:pt x="1233" y="104418"/>
                  </a:lnTo>
                  <a:lnTo>
                    <a:pt x="3610" y="114470"/>
                  </a:lnTo>
                  <a:lnTo>
                    <a:pt x="7137" y="123875"/>
                  </a:lnTo>
                  <a:lnTo>
                    <a:pt x="11792" y="132170"/>
                  </a:lnTo>
                  <a:lnTo>
                    <a:pt x="17665" y="138538"/>
                  </a:lnTo>
                  <a:lnTo>
                    <a:pt x="24685" y="142699"/>
                  </a:lnTo>
                  <a:lnTo>
                    <a:pt x="32500" y="144527"/>
                  </a:lnTo>
                  <a:lnTo>
                    <a:pt x="40583" y="143793"/>
                  </a:lnTo>
                  <a:lnTo>
                    <a:pt x="48610" y="140631"/>
                  </a:lnTo>
                  <a:lnTo>
                    <a:pt x="56455" y="135443"/>
                  </a:lnTo>
                  <a:lnTo>
                    <a:pt x="64102" y="128690"/>
                  </a:lnTo>
                  <a:lnTo>
                    <a:pt x="71579" y="120807"/>
                  </a:lnTo>
                  <a:lnTo>
                    <a:pt x="78923" y="112944"/>
                  </a:lnTo>
                  <a:lnTo>
                    <a:pt x="86168" y="106884"/>
                  </a:lnTo>
                  <a:lnTo>
                    <a:pt x="93342" y="103457"/>
                  </a:lnTo>
                  <a:lnTo>
                    <a:pt x="100467" y="102789"/>
                  </a:lnTo>
                  <a:lnTo>
                    <a:pt x="107558" y="104768"/>
                  </a:lnTo>
                  <a:lnTo>
                    <a:pt x="114630" y="109016"/>
                  </a:lnTo>
                  <a:lnTo>
                    <a:pt x="121854" y="114728"/>
                  </a:lnTo>
                  <a:lnTo>
                    <a:pt x="129543" y="120835"/>
                  </a:lnTo>
                  <a:lnTo>
                    <a:pt x="137829" y="126689"/>
                  </a:lnTo>
                  <a:lnTo>
                    <a:pt x="146684" y="131576"/>
                  </a:lnTo>
                  <a:lnTo>
                    <a:pt x="156006" y="134568"/>
                  </a:lnTo>
                  <a:lnTo>
                    <a:pt x="165676" y="135341"/>
                  </a:lnTo>
                  <a:lnTo>
                    <a:pt x="175270" y="133757"/>
                  </a:lnTo>
                  <a:lnTo>
                    <a:pt x="184100" y="129586"/>
                  </a:lnTo>
                  <a:lnTo>
                    <a:pt x="191838" y="122967"/>
                  </a:lnTo>
                  <a:lnTo>
                    <a:pt x="198185" y="114307"/>
                  </a:lnTo>
                  <a:lnTo>
                    <a:pt x="202698" y="104069"/>
                  </a:lnTo>
                  <a:lnTo>
                    <a:pt x="205325" y="92677"/>
                  </a:lnTo>
                  <a:lnTo>
                    <a:pt x="206309" y="80625"/>
                  </a:lnTo>
                  <a:lnTo>
                    <a:pt x="205998" y="68470"/>
                  </a:lnTo>
                  <a:lnTo>
                    <a:pt x="204725" y="56531"/>
                  </a:lnTo>
                  <a:lnTo>
                    <a:pt x="202917" y="45159"/>
                  </a:lnTo>
                  <a:lnTo>
                    <a:pt x="200911" y="33626"/>
                  </a:lnTo>
                  <a:lnTo>
                    <a:pt x="198539" y="19804"/>
                  </a:lnTo>
                  <a:lnTo>
                    <a:pt x="1954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90217" y="350350"/>
              <a:ext cx="147400" cy="178669"/>
            </a:xfrm>
            <a:custGeom>
              <a:avLst/>
              <a:gdLst/>
              <a:ahLst/>
              <a:cxnLst/>
              <a:rect l="0" t="0" r="0" b="0"/>
              <a:pathLst>
                <a:path w="147400" h="178669">
                  <a:moveTo>
                    <a:pt x="0" y="49732"/>
                  </a:moveTo>
                  <a:lnTo>
                    <a:pt x="8801" y="55533"/>
                  </a:lnTo>
                  <a:lnTo>
                    <a:pt x="17148" y="60457"/>
                  </a:lnTo>
                  <a:lnTo>
                    <a:pt x="25847" y="64951"/>
                  </a:lnTo>
                  <a:lnTo>
                    <a:pt x="34968" y="68826"/>
                  </a:lnTo>
                  <a:lnTo>
                    <a:pt x="44463" y="71543"/>
                  </a:lnTo>
                  <a:lnTo>
                    <a:pt x="54250" y="72893"/>
                  </a:lnTo>
                  <a:lnTo>
                    <a:pt x="64092" y="72822"/>
                  </a:lnTo>
                  <a:lnTo>
                    <a:pt x="73617" y="71256"/>
                  </a:lnTo>
                  <a:lnTo>
                    <a:pt x="82637" y="68304"/>
                  </a:lnTo>
                  <a:lnTo>
                    <a:pt x="90657" y="63881"/>
                  </a:lnTo>
                  <a:lnTo>
                    <a:pt x="96833" y="57640"/>
                  </a:lnTo>
                  <a:lnTo>
                    <a:pt x="100862" y="49562"/>
                  </a:lnTo>
                  <a:lnTo>
                    <a:pt x="102600" y="40225"/>
                  </a:lnTo>
                  <a:lnTo>
                    <a:pt x="101804" y="30581"/>
                  </a:lnTo>
                  <a:lnTo>
                    <a:pt x="98602" y="21224"/>
                  </a:lnTo>
                  <a:lnTo>
                    <a:pt x="93386" y="12844"/>
                  </a:lnTo>
                  <a:lnTo>
                    <a:pt x="86613" y="6360"/>
                  </a:lnTo>
                  <a:lnTo>
                    <a:pt x="78696" y="2087"/>
                  </a:lnTo>
                  <a:lnTo>
                    <a:pt x="69961" y="0"/>
                  </a:lnTo>
                  <a:lnTo>
                    <a:pt x="60653" y="21"/>
                  </a:lnTo>
                  <a:lnTo>
                    <a:pt x="50961" y="1892"/>
                  </a:lnTo>
                  <a:lnTo>
                    <a:pt x="41335" y="5567"/>
                  </a:lnTo>
                  <a:lnTo>
                    <a:pt x="32478" y="11298"/>
                  </a:lnTo>
                  <a:lnTo>
                    <a:pt x="24712" y="19038"/>
                  </a:lnTo>
                  <a:lnTo>
                    <a:pt x="18176" y="28487"/>
                  </a:lnTo>
                  <a:lnTo>
                    <a:pt x="13002" y="39270"/>
                  </a:lnTo>
                  <a:lnTo>
                    <a:pt x="9119" y="51036"/>
                  </a:lnTo>
                  <a:lnTo>
                    <a:pt x="6475" y="63342"/>
                  </a:lnTo>
                  <a:lnTo>
                    <a:pt x="5134" y="75668"/>
                  </a:lnTo>
                  <a:lnTo>
                    <a:pt x="5005" y="87733"/>
                  </a:lnTo>
                  <a:lnTo>
                    <a:pt x="5882" y="99459"/>
                  </a:lnTo>
                  <a:lnTo>
                    <a:pt x="7533" y="110874"/>
                  </a:lnTo>
                  <a:lnTo>
                    <a:pt x="9760" y="122032"/>
                  </a:lnTo>
                  <a:lnTo>
                    <a:pt x="12729" y="132832"/>
                  </a:lnTo>
                  <a:lnTo>
                    <a:pt x="16932" y="143019"/>
                  </a:lnTo>
                  <a:lnTo>
                    <a:pt x="22545" y="152495"/>
                  </a:lnTo>
                  <a:lnTo>
                    <a:pt x="29603" y="160994"/>
                  </a:lnTo>
                  <a:lnTo>
                    <a:pt x="38169" y="168026"/>
                  </a:lnTo>
                  <a:lnTo>
                    <a:pt x="48115" y="173448"/>
                  </a:lnTo>
                  <a:lnTo>
                    <a:pt x="59031" y="177104"/>
                  </a:lnTo>
                  <a:lnTo>
                    <a:pt x="70342" y="178668"/>
                  </a:lnTo>
                  <a:lnTo>
                    <a:pt x="81681" y="178168"/>
                  </a:lnTo>
                  <a:lnTo>
                    <a:pt x="92828" y="176028"/>
                  </a:lnTo>
                  <a:lnTo>
                    <a:pt x="104923" y="172569"/>
                  </a:lnTo>
                  <a:lnTo>
                    <a:pt x="121257" y="166373"/>
                  </a:lnTo>
                  <a:lnTo>
                    <a:pt x="147399" y="1550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75489" y="367304"/>
              <a:ext cx="120097" cy="159088"/>
            </a:xfrm>
            <a:custGeom>
              <a:avLst/>
              <a:gdLst/>
              <a:ahLst/>
              <a:cxnLst/>
              <a:rect l="0" t="0" r="0" b="0"/>
              <a:pathLst>
                <a:path w="120097" h="159088">
                  <a:moveTo>
                    <a:pt x="99039" y="11721"/>
                  </a:moveTo>
                  <a:lnTo>
                    <a:pt x="93105" y="6055"/>
                  </a:lnTo>
                  <a:lnTo>
                    <a:pt x="86900" y="2411"/>
                  </a:lnTo>
                  <a:lnTo>
                    <a:pt x="79804" y="502"/>
                  </a:lnTo>
                  <a:lnTo>
                    <a:pt x="71864" y="0"/>
                  </a:lnTo>
                  <a:lnTo>
                    <a:pt x="63218" y="620"/>
                  </a:lnTo>
                  <a:lnTo>
                    <a:pt x="54028" y="2105"/>
                  </a:lnTo>
                  <a:lnTo>
                    <a:pt x="44601" y="4718"/>
                  </a:lnTo>
                  <a:lnTo>
                    <a:pt x="35359" y="9202"/>
                  </a:lnTo>
                  <a:lnTo>
                    <a:pt x="26529" y="15810"/>
                  </a:lnTo>
                  <a:lnTo>
                    <a:pt x="18466" y="24349"/>
                  </a:lnTo>
                  <a:lnTo>
                    <a:pt x="11730" y="34447"/>
                  </a:lnTo>
                  <a:lnTo>
                    <a:pt x="6503" y="45717"/>
                  </a:lnTo>
                  <a:lnTo>
                    <a:pt x="2806" y="57673"/>
                  </a:lnTo>
                  <a:lnTo>
                    <a:pt x="684" y="69756"/>
                  </a:lnTo>
                  <a:lnTo>
                    <a:pt x="0" y="81654"/>
                  </a:lnTo>
                  <a:lnTo>
                    <a:pt x="656" y="93267"/>
                  </a:lnTo>
                  <a:lnTo>
                    <a:pt x="2683" y="104605"/>
                  </a:lnTo>
                  <a:lnTo>
                    <a:pt x="5974" y="115707"/>
                  </a:lnTo>
                  <a:lnTo>
                    <a:pt x="10470" y="126299"/>
                  </a:lnTo>
                  <a:lnTo>
                    <a:pt x="16235" y="135815"/>
                  </a:lnTo>
                  <a:lnTo>
                    <a:pt x="23193" y="144022"/>
                  </a:lnTo>
                  <a:lnTo>
                    <a:pt x="31305" y="150685"/>
                  </a:lnTo>
                  <a:lnTo>
                    <a:pt x="40654" y="155413"/>
                  </a:lnTo>
                  <a:lnTo>
                    <a:pt x="51156" y="158179"/>
                  </a:lnTo>
                  <a:lnTo>
                    <a:pt x="62293" y="159087"/>
                  </a:lnTo>
                  <a:lnTo>
                    <a:pt x="73227" y="158192"/>
                  </a:lnTo>
                  <a:lnTo>
                    <a:pt x="83494" y="155710"/>
                  </a:lnTo>
                  <a:lnTo>
                    <a:pt x="92703" y="152068"/>
                  </a:lnTo>
                  <a:lnTo>
                    <a:pt x="101267" y="147356"/>
                  </a:lnTo>
                  <a:lnTo>
                    <a:pt x="109931" y="140049"/>
                  </a:lnTo>
                  <a:lnTo>
                    <a:pt x="120096" y="1275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18315" y="400082"/>
              <a:ext cx="104582" cy="127039"/>
            </a:xfrm>
            <a:custGeom>
              <a:avLst/>
              <a:gdLst/>
              <a:ahLst/>
              <a:cxnLst/>
              <a:rect l="0" t="0" r="0" b="0"/>
              <a:pathLst>
                <a:path w="104582" h="127039">
                  <a:moveTo>
                    <a:pt x="72027" y="0"/>
                  </a:moveTo>
                  <a:lnTo>
                    <a:pt x="60426" y="3001"/>
                  </a:lnTo>
                  <a:lnTo>
                    <a:pt x="50577" y="6424"/>
                  </a:lnTo>
                  <a:lnTo>
                    <a:pt x="41572" y="10624"/>
                  </a:lnTo>
                  <a:lnTo>
                    <a:pt x="33130" y="15697"/>
                  </a:lnTo>
                  <a:lnTo>
                    <a:pt x="25103" y="21827"/>
                  </a:lnTo>
                  <a:lnTo>
                    <a:pt x="17394" y="29015"/>
                  </a:lnTo>
                  <a:lnTo>
                    <a:pt x="10407" y="37275"/>
                  </a:lnTo>
                  <a:lnTo>
                    <a:pt x="5001" y="46719"/>
                  </a:lnTo>
                  <a:lnTo>
                    <a:pt x="1522" y="57283"/>
                  </a:lnTo>
                  <a:lnTo>
                    <a:pt x="0" y="68460"/>
                  </a:lnTo>
                  <a:lnTo>
                    <a:pt x="416" y="79421"/>
                  </a:lnTo>
                  <a:lnTo>
                    <a:pt x="2554" y="89710"/>
                  </a:lnTo>
                  <a:lnTo>
                    <a:pt x="6242" y="99074"/>
                  </a:lnTo>
                  <a:lnTo>
                    <a:pt x="11451" y="107291"/>
                  </a:lnTo>
                  <a:lnTo>
                    <a:pt x="18023" y="114362"/>
                  </a:lnTo>
                  <a:lnTo>
                    <a:pt x="25704" y="120127"/>
                  </a:lnTo>
                  <a:lnTo>
                    <a:pt x="34229" y="124185"/>
                  </a:lnTo>
                  <a:lnTo>
                    <a:pt x="43365" y="126469"/>
                  </a:lnTo>
                  <a:lnTo>
                    <a:pt x="52769" y="127038"/>
                  </a:lnTo>
                  <a:lnTo>
                    <a:pt x="62003" y="125909"/>
                  </a:lnTo>
                  <a:lnTo>
                    <a:pt x="70836" y="123257"/>
                  </a:lnTo>
                  <a:lnTo>
                    <a:pt x="79072" y="119207"/>
                  </a:lnTo>
                  <a:lnTo>
                    <a:pt x="86458" y="113748"/>
                  </a:lnTo>
                  <a:lnTo>
                    <a:pt x="92934" y="106999"/>
                  </a:lnTo>
                  <a:lnTo>
                    <a:pt x="98284" y="99029"/>
                  </a:lnTo>
                  <a:lnTo>
                    <a:pt x="102056" y="89777"/>
                  </a:lnTo>
                  <a:lnTo>
                    <a:pt x="104144" y="79334"/>
                  </a:lnTo>
                  <a:lnTo>
                    <a:pt x="104581" y="68068"/>
                  </a:lnTo>
                  <a:lnTo>
                    <a:pt x="103361" y="56514"/>
                  </a:lnTo>
                  <a:lnTo>
                    <a:pt x="100658" y="45018"/>
                  </a:lnTo>
                  <a:lnTo>
                    <a:pt x="96866" y="34160"/>
                  </a:lnTo>
                  <a:lnTo>
                    <a:pt x="92037" y="23780"/>
                  </a:lnTo>
                  <a:lnTo>
                    <a:pt x="84633" y="129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64041" y="371585"/>
              <a:ext cx="136871" cy="144312"/>
            </a:xfrm>
            <a:custGeom>
              <a:avLst/>
              <a:gdLst/>
              <a:ahLst/>
              <a:cxnLst/>
              <a:rect l="0" t="0" r="0" b="0"/>
              <a:pathLst>
                <a:path w="136871" h="144312">
                  <a:moveTo>
                    <a:pt x="0" y="39026"/>
                  </a:moveTo>
                  <a:lnTo>
                    <a:pt x="2934" y="53561"/>
                  </a:lnTo>
                  <a:lnTo>
                    <a:pt x="5716" y="66192"/>
                  </a:lnTo>
                  <a:lnTo>
                    <a:pt x="8611" y="78101"/>
                  </a:lnTo>
                  <a:lnTo>
                    <a:pt x="11479" y="89756"/>
                  </a:lnTo>
                  <a:lnTo>
                    <a:pt x="13995" y="101596"/>
                  </a:lnTo>
                  <a:lnTo>
                    <a:pt x="15977" y="113763"/>
                  </a:lnTo>
                  <a:lnTo>
                    <a:pt x="16415" y="123698"/>
                  </a:lnTo>
                  <a:lnTo>
                    <a:pt x="14690" y="127577"/>
                  </a:lnTo>
                  <a:lnTo>
                    <a:pt x="12085" y="125561"/>
                  </a:lnTo>
                  <a:lnTo>
                    <a:pt x="9331" y="119145"/>
                  </a:lnTo>
                  <a:lnTo>
                    <a:pt x="6884" y="109483"/>
                  </a:lnTo>
                  <a:lnTo>
                    <a:pt x="4927" y="97451"/>
                  </a:lnTo>
                  <a:lnTo>
                    <a:pt x="3626" y="84047"/>
                  </a:lnTo>
                  <a:lnTo>
                    <a:pt x="3207" y="70392"/>
                  </a:lnTo>
                  <a:lnTo>
                    <a:pt x="3711" y="57119"/>
                  </a:lnTo>
                  <a:lnTo>
                    <a:pt x="5187" y="44586"/>
                  </a:lnTo>
                  <a:lnTo>
                    <a:pt x="7774" y="33081"/>
                  </a:lnTo>
                  <a:lnTo>
                    <a:pt x="11443" y="22650"/>
                  </a:lnTo>
                  <a:lnTo>
                    <a:pt x="16195" y="13644"/>
                  </a:lnTo>
                  <a:lnTo>
                    <a:pt x="22132" y="6788"/>
                  </a:lnTo>
                  <a:lnTo>
                    <a:pt x="29201" y="2291"/>
                  </a:lnTo>
                  <a:lnTo>
                    <a:pt x="37218" y="65"/>
                  </a:lnTo>
                  <a:lnTo>
                    <a:pt x="45970" y="0"/>
                  </a:lnTo>
                  <a:lnTo>
                    <a:pt x="55253" y="1811"/>
                  </a:lnTo>
                  <a:lnTo>
                    <a:pt x="64587" y="5278"/>
                  </a:lnTo>
                  <a:lnTo>
                    <a:pt x="73241" y="10338"/>
                  </a:lnTo>
                  <a:lnTo>
                    <a:pt x="80876" y="16810"/>
                  </a:lnTo>
                  <a:lnTo>
                    <a:pt x="87662" y="24423"/>
                  </a:lnTo>
                  <a:lnTo>
                    <a:pt x="94068" y="32904"/>
                  </a:lnTo>
                  <a:lnTo>
                    <a:pt x="100414" y="42019"/>
                  </a:lnTo>
                  <a:lnTo>
                    <a:pt x="106679" y="51749"/>
                  </a:lnTo>
                  <a:lnTo>
                    <a:pt x="112593" y="62266"/>
                  </a:lnTo>
                  <a:lnTo>
                    <a:pt x="118016" y="73592"/>
                  </a:lnTo>
                  <a:lnTo>
                    <a:pt x="122810" y="85402"/>
                  </a:lnTo>
                  <a:lnTo>
                    <a:pt x="127236" y="98472"/>
                  </a:lnTo>
                  <a:lnTo>
                    <a:pt x="131682" y="116184"/>
                  </a:lnTo>
                  <a:lnTo>
                    <a:pt x="136870" y="14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32497" y="336911"/>
              <a:ext cx="94757" cy="152388"/>
            </a:xfrm>
            <a:custGeom>
              <a:avLst/>
              <a:gdLst/>
              <a:ahLst/>
              <a:cxnLst/>
              <a:rect l="0" t="0" r="0" b="0"/>
              <a:pathLst>
                <a:path w="94757" h="152388">
                  <a:moveTo>
                    <a:pt x="0" y="31586"/>
                  </a:moveTo>
                  <a:lnTo>
                    <a:pt x="3001" y="40454"/>
                  </a:lnTo>
                  <a:lnTo>
                    <a:pt x="6423" y="49441"/>
                  </a:lnTo>
                  <a:lnTo>
                    <a:pt x="10615" y="59436"/>
                  </a:lnTo>
                  <a:lnTo>
                    <a:pt x="15342" y="70417"/>
                  </a:lnTo>
                  <a:lnTo>
                    <a:pt x="20175" y="82229"/>
                  </a:lnTo>
                  <a:lnTo>
                    <a:pt x="24858" y="94682"/>
                  </a:lnTo>
                  <a:lnTo>
                    <a:pt x="29466" y="107447"/>
                  </a:lnTo>
                  <a:lnTo>
                    <a:pt x="34316" y="120080"/>
                  </a:lnTo>
                  <a:lnTo>
                    <a:pt x="39578" y="132317"/>
                  </a:lnTo>
                  <a:lnTo>
                    <a:pt x="45264" y="142969"/>
                  </a:lnTo>
                  <a:lnTo>
                    <a:pt x="51313" y="149937"/>
                  </a:lnTo>
                  <a:lnTo>
                    <a:pt x="57635" y="152387"/>
                  </a:lnTo>
                  <a:lnTo>
                    <a:pt x="63830" y="150622"/>
                  </a:lnTo>
                  <a:lnTo>
                    <a:pt x="69224" y="145408"/>
                  </a:lnTo>
                  <a:lnTo>
                    <a:pt x="73513" y="137572"/>
                  </a:lnTo>
                  <a:lnTo>
                    <a:pt x="76729" y="127827"/>
                  </a:lnTo>
                  <a:lnTo>
                    <a:pt x="79052" y="116728"/>
                  </a:lnTo>
                  <a:lnTo>
                    <a:pt x="80696" y="104693"/>
                  </a:lnTo>
                  <a:lnTo>
                    <a:pt x="82005" y="92178"/>
                  </a:lnTo>
                  <a:lnTo>
                    <a:pt x="83432" y="79698"/>
                  </a:lnTo>
                  <a:lnTo>
                    <a:pt x="85210" y="67529"/>
                  </a:lnTo>
                  <a:lnTo>
                    <a:pt x="87232" y="55802"/>
                  </a:lnTo>
                  <a:lnTo>
                    <a:pt x="89339" y="43245"/>
                  </a:lnTo>
                  <a:lnTo>
                    <a:pt x="91723" y="2652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88264" y="339533"/>
              <a:ext cx="107446" cy="145659"/>
            </a:xfrm>
            <a:custGeom>
              <a:avLst/>
              <a:gdLst/>
              <a:ahLst/>
              <a:cxnLst/>
              <a:rect l="0" t="0" r="0" b="0"/>
              <a:pathLst>
                <a:path w="107446" h="145659">
                  <a:moveTo>
                    <a:pt x="33746" y="81606"/>
                  </a:moveTo>
                  <a:lnTo>
                    <a:pt x="45347" y="81472"/>
                  </a:lnTo>
                  <a:lnTo>
                    <a:pt x="55195" y="80192"/>
                  </a:lnTo>
                  <a:lnTo>
                    <a:pt x="64196" y="77594"/>
                  </a:lnTo>
                  <a:lnTo>
                    <a:pt x="72465" y="73702"/>
                  </a:lnTo>
                  <a:lnTo>
                    <a:pt x="79844" y="68421"/>
                  </a:lnTo>
                  <a:lnTo>
                    <a:pt x="86305" y="61835"/>
                  </a:lnTo>
                  <a:lnTo>
                    <a:pt x="91638" y="54162"/>
                  </a:lnTo>
                  <a:lnTo>
                    <a:pt x="95396" y="45651"/>
                  </a:lnTo>
                  <a:lnTo>
                    <a:pt x="97468" y="36533"/>
                  </a:lnTo>
                  <a:lnTo>
                    <a:pt x="97725" y="27313"/>
                  </a:lnTo>
                  <a:lnTo>
                    <a:pt x="95852" y="18736"/>
                  </a:lnTo>
                  <a:lnTo>
                    <a:pt x="91887" y="11172"/>
                  </a:lnTo>
                  <a:lnTo>
                    <a:pt x="86141" y="5112"/>
                  </a:lnTo>
                  <a:lnTo>
                    <a:pt x="79005" y="1322"/>
                  </a:lnTo>
                  <a:lnTo>
                    <a:pt x="70844" y="0"/>
                  </a:lnTo>
                  <a:lnTo>
                    <a:pt x="62113" y="875"/>
                  </a:lnTo>
                  <a:lnTo>
                    <a:pt x="53341" y="3506"/>
                  </a:lnTo>
                  <a:lnTo>
                    <a:pt x="44821" y="7458"/>
                  </a:lnTo>
                  <a:lnTo>
                    <a:pt x="36797" y="12531"/>
                  </a:lnTo>
                  <a:lnTo>
                    <a:pt x="29554" y="18750"/>
                  </a:lnTo>
                  <a:lnTo>
                    <a:pt x="23164" y="26040"/>
                  </a:lnTo>
                  <a:lnTo>
                    <a:pt x="17532" y="34221"/>
                  </a:lnTo>
                  <a:lnTo>
                    <a:pt x="12507" y="43090"/>
                  </a:lnTo>
                  <a:lnTo>
                    <a:pt x="7946" y="52465"/>
                  </a:lnTo>
                  <a:lnTo>
                    <a:pt x="4051" y="62201"/>
                  </a:lnTo>
                  <a:lnTo>
                    <a:pt x="1338" y="72190"/>
                  </a:lnTo>
                  <a:lnTo>
                    <a:pt x="0" y="82353"/>
                  </a:lnTo>
                  <a:lnTo>
                    <a:pt x="86" y="92636"/>
                  </a:lnTo>
                  <a:lnTo>
                    <a:pt x="1663" y="102998"/>
                  </a:lnTo>
                  <a:lnTo>
                    <a:pt x="4624" y="113402"/>
                  </a:lnTo>
                  <a:lnTo>
                    <a:pt x="9054" y="123338"/>
                  </a:lnTo>
                  <a:lnTo>
                    <a:pt x="15299" y="131872"/>
                  </a:lnTo>
                  <a:lnTo>
                    <a:pt x="23380" y="138598"/>
                  </a:lnTo>
                  <a:lnTo>
                    <a:pt x="32721" y="143282"/>
                  </a:lnTo>
                  <a:lnTo>
                    <a:pt x="42366" y="145610"/>
                  </a:lnTo>
                  <a:lnTo>
                    <a:pt x="51737" y="145658"/>
                  </a:lnTo>
                  <a:lnTo>
                    <a:pt x="60723" y="143904"/>
                  </a:lnTo>
                  <a:lnTo>
                    <a:pt x="70593" y="140754"/>
                  </a:lnTo>
                  <a:lnTo>
                    <a:pt x="84441" y="134818"/>
                  </a:lnTo>
                  <a:lnTo>
                    <a:pt x="107445" y="1237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32197" y="336911"/>
              <a:ext cx="142498" cy="156953"/>
            </a:xfrm>
            <a:custGeom>
              <a:avLst/>
              <a:gdLst/>
              <a:ahLst/>
              <a:cxnLst/>
              <a:rect l="0" t="0" r="0" b="0"/>
              <a:pathLst>
                <a:path w="142498" h="156953">
                  <a:moveTo>
                    <a:pt x="5626" y="94757"/>
                  </a:moveTo>
                  <a:lnTo>
                    <a:pt x="8560" y="103558"/>
                  </a:lnTo>
                  <a:lnTo>
                    <a:pt x="11342" y="111905"/>
                  </a:lnTo>
                  <a:lnTo>
                    <a:pt x="14247" y="120604"/>
                  </a:lnTo>
                  <a:lnTo>
                    <a:pt x="17460" y="129725"/>
                  </a:lnTo>
                  <a:lnTo>
                    <a:pt x="21273" y="139220"/>
                  </a:lnTo>
                  <a:lnTo>
                    <a:pt x="25737" y="148932"/>
                  </a:lnTo>
                  <a:lnTo>
                    <a:pt x="28930" y="156005"/>
                  </a:lnTo>
                  <a:lnTo>
                    <a:pt x="28665" y="156952"/>
                  </a:lnTo>
                  <a:lnTo>
                    <a:pt x="25899" y="152854"/>
                  </a:lnTo>
                  <a:lnTo>
                    <a:pt x="21763" y="145505"/>
                  </a:lnTo>
                  <a:lnTo>
                    <a:pt x="17143" y="136391"/>
                  </a:lnTo>
                  <a:lnTo>
                    <a:pt x="12522" y="126415"/>
                  </a:lnTo>
                  <a:lnTo>
                    <a:pt x="8250" y="115886"/>
                  </a:lnTo>
                  <a:lnTo>
                    <a:pt x="4668" y="104724"/>
                  </a:lnTo>
                  <a:lnTo>
                    <a:pt x="1893" y="92911"/>
                  </a:lnTo>
                  <a:lnTo>
                    <a:pt x="178" y="80852"/>
                  </a:lnTo>
                  <a:lnTo>
                    <a:pt x="0" y="69278"/>
                  </a:lnTo>
                  <a:lnTo>
                    <a:pt x="1481" y="58572"/>
                  </a:lnTo>
                  <a:lnTo>
                    <a:pt x="4763" y="49095"/>
                  </a:lnTo>
                  <a:lnTo>
                    <a:pt x="10165" y="41332"/>
                  </a:lnTo>
                  <a:lnTo>
                    <a:pt x="17656" y="35374"/>
                  </a:lnTo>
                  <a:lnTo>
                    <a:pt x="27092" y="31000"/>
                  </a:lnTo>
                  <a:lnTo>
                    <a:pt x="38391" y="27883"/>
                  </a:lnTo>
                  <a:lnTo>
                    <a:pt x="51314" y="25696"/>
                  </a:lnTo>
                  <a:lnTo>
                    <a:pt x="65210" y="23849"/>
                  </a:lnTo>
                  <a:lnTo>
                    <a:pt x="79141" y="21527"/>
                  </a:lnTo>
                  <a:lnTo>
                    <a:pt x="92565" y="18334"/>
                  </a:lnTo>
                  <a:lnTo>
                    <a:pt x="104888" y="14541"/>
                  </a:lnTo>
                  <a:lnTo>
                    <a:pt x="116493" y="10520"/>
                  </a:lnTo>
                  <a:lnTo>
                    <a:pt x="128391" y="5912"/>
                  </a:lnTo>
                  <a:lnTo>
                    <a:pt x="1424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51107" y="221098"/>
              <a:ext cx="18344" cy="273742"/>
            </a:xfrm>
            <a:custGeom>
              <a:avLst/>
              <a:gdLst/>
              <a:ahLst/>
              <a:cxnLst/>
              <a:rect l="0" t="0" r="0" b="0"/>
              <a:pathLst>
                <a:path w="18344" h="273742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0" y="70274"/>
                  </a:lnTo>
                  <a:lnTo>
                    <a:pt x="1889" y="82319"/>
                  </a:lnTo>
                  <a:lnTo>
                    <a:pt x="3253" y="95533"/>
                  </a:lnTo>
                  <a:lnTo>
                    <a:pt x="4463" y="110343"/>
                  </a:lnTo>
                  <a:lnTo>
                    <a:pt x="5425" y="126374"/>
                  </a:lnTo>
                  <a:lnTo>
                    <a:pt x="6145" y="142753"/>
                  </a:lnTo>
                  <a:lnTo>
                    <a:pt x="6668" y="158914"/>
                  </a:lnTo>
                  <a:lnTo>
                    <a:pt x="7206" y="174493"/>
                  </a:lnTo>
                  <a:lnTo>
                    <a:pt x="8107" y="189174"/>
                  </a:lnTo>
                  <a:lnTo>
                    <a:pt x="9529" y="202890"/>
                  </a:lnTo>
                  <a:lnTo>
                    <a:pt x="11309" y="215689"/>
                  </a:lnTo>
                  <a:lnTo>
                    <a:pt x="13228" y="229095"/>
                  </a:lnTo>
                  <a:lnTo>
                    <a:pt x="15458" y="246524"/>
                  </a:lnTo>
                  <a:lnTo>
                    <a:pt x="18343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74694" y="28426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31585"/>
                  </a:moveTo>
                  <a:lnTo>
                    <a:pt x="146192" y="28652"/>
                  </a:lnTo>
                  <a:lnTo>
                    <a:pt x="135064" y="25869"/>
                  </a:lnTo>
                  <a:lnTo>
                    <a:pt x="123465" y="22970"/>
                  </a:lnTo>
                  <a:lnTo>
                    <a:pt x="111303" y="19930"/>
                  </a:lnTo>
                  <a:lnTo>
                    <a:pt x="98644" y="16765"/>
                  </a:lnTo>
                  <a:lnTo>
                    <a:pt x="85592" y="13505"/>
                  </a:lnTo>
                  <a:lnTo>
                    <a:pt x="72279" y="10328"/>
                  </a:lnTo>
                  <a:lnTo>
                    <a:pt x="57223" y="7240"/>
                  </a:lnTo>
                  <a:lnTo>
                    <a:pt x="35750" y="3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11394" y="336062"/>
              <a:ext cx="112969" cy="169306"/>
            </a:xfrm>
            <a:custGeom>
              <a:avLst/>
              <a:gdLst/>
              <a:ahLst/>
              <a:cxnLst/>
              <a:rect l="0" t="0" r="0" b="0"/>
              <a:pathLst>
                <a:path w="112969" h="169306">
                  <a:moveTo>
                    <a:pt x="5497" y="42963"/>
                  </a:moveTo>
                  <a:lnTo>
                    <a:pt x="11431" y="48831"/>
                  </a:lnTo>
                  <a:lnTo>
                    <a:pt x="17636" y="54395"/>
                  </a:lnTo>
                  <a:lnTo>
                    <a:pt x="24736" y="60185"/>
                  </a:lnTo>
                  <a:lnTo>
                    <a:pt x="32849" y="65920"/>
                  </a:lnTo>
                  <a:lnTo>
                    <a:pt x="42144" y="70954"/>
                  </a:lnTo>
                  <a:lnTo>
                    <a:pt x="52583" y="74966"/>
                  </a:lnTo>
                  <a:lnTo>
                    <a:pt x="63662" y="77645"/>
                  </a:lnTo>
                  <a:lnTo>
                    <a:pt x="74552" y="78538"/>
                  </a:lnTo>
                  <a:lnTo>
                    <a:pt x="84785" y="77568"/>
                  </a:lnTo>
                  <a:lnTo>
                    <a:pt x="93940" y="74644"/>
                  </a:lnTo>
                  <a:lnTo>
                    <a:pt x="101484" y="69491"/>
                  </a:lnTo>
                  <a:lnTo>
                    <a:pt x="107285" y="62183"/>
                  </a:lnTo>
                  <a:lnTo>
                    <a:pt x="111214" y="53380"/>
                  </a:lnTo>
                  <a:lnTo>
                    <a:pt x="112968" y="44103"/>
                  </a:lnTo>
                  <a:lnTo>
                    <a:pt x="112590" y="34987"/>
                  </a:lnTo>
                  <a:lnTo>
                    <a:pt x="110238" y="26431"/>
                  </a:lnTo>
                  <a:lnTo>
                    <a:pt x="106002" y="18764"/>
                  </a:lnTo>
                  <a:lnTo>
                    <a:pt x="100119" y="12066"/>
                  </a:lnTo>
                  <a:lnTo>
                    <a:pt x="92917" y="6552"/>
                  </a:lnTo>
                  <a:lnTo>
                    <a:pt x="84721" y="2664"/>
                  </a:lnTo>
                  <a:lnTo>
                    <a:pt x="75805" y="494"/>
                  </a:lnTo>
                  <a:lnTo>
                    <a:pt x="66380" y="0"/>
                  </a:lnTo>
                  <a:lnTo>
                    <a:pt x="56600" y="1181"/>
                  </a:lnTo>
                  <a:lnTo>
                    <a:pt x="46588" y="3867"/>
                  </a:lnTo>
                  <a:lnTo>
                    <a:pt x="36746" y="7940"/>
                  </a:lnTo>
                  <a:lnTo>
                    <a:pt x="27743" y="13414"/>
                  </a:lnTo>
                  <a:lnTo>
                    <a:pt x="19879" y="20172"/>
                  </a:lnTo>
                  <a:lnTo>
                    <a:pt x="13276" y="28149"/>
                  </a:lnTo>
                  <a:lnTo>
                    <a:pt x="8058" y="37406"/>
                  </a:lnTo>
                  <a:lnTo>
                    <a:pt x="4145" y="47852"/>
                  </a:lnTo>
                  <a:lnTo>
                    <a:pt x="1483" y="59120"/>
                  </a:lnTo>
                  <a:lnTo>
                    <a:pt x="129" y="70675"/>
                  </a:lnTo>
                  <a:lnTo>
                    <a:pt x="0" y="82181"/>
                  </a:lnTo>
                  <a:lnTo>
                    <a:pt x="1216" y="93346"/>
                  </a:lnTo>
                  <a:lnTo>
                    <a:pt x="4160" y="103844"/>
                  </a:lnTo>
                  <a:lnTo>
                    <a:pt x="8883" y="113565"/>
                  </a:lnTo>
                  <a:lnTo>
                    <a:pt x="15156" y="122415"/>
                  </a:lnTo>
                  <a:lnTo>
                    <a:pt x="22654" y="130221"/>
                  </a:lnTo>
                  <a:lnTo>
                    <a:pt x="31066" y="136993"/>
                  </a:lnTo>
                  <a:lnTo>
                    <a:pt x="40136" y="142882"/>
                  </a:lnTo>
                  <a:lnTo>
                    <a:pt x="49670" y="148080"/>
                  </a:lnTo>
                  <a:lnTo>
                    <a:pt x="59514" y="152762"/>
                  </a:lnTo>
                  <a:lnTo>
                    <a:pt x="69306" y="156921"/>
                  </a:lnTo>
                  <a:lnTo>
                    <a:pt x="79525" y="160787"/>
                  </a:lnTo>
                  <a:lnTo>
                    <a:pt x="92185" y="164703"/>
                  </a:lnTo>
                  <a:lnTo>
                    <a:pt x="110782" y="1693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74819" y="336911"/>
              <a:ext cx="105286" cy="167442"/>
            </a:xfrm>
            <a:custGeom>
              <a:avLst/>
              <a:gdLst/>
              <a:ahLst/>
              <a:cxnLst/>
              <a:rect l="0" t="0" r="0" b="0"/>
              <a:pathLst>
                <a:path w="105286" h="167442">
                  <a:moveTo>
                    <a:pt x="0" y="52643"/>
                  </a:moveTo>
                  <a:lnTo>
                    <a:pt x="3000" y="61377"/>
                  </a:lnTo>
                  <a:lnTo>
                    <a:pt x="6423" y="69084"/>
                  </a:lnTo>
                  <a:lnTo>
                    <a:pt x="10614" y="76490"/>
                  </a:lnTo>
                  <a:lnTo>
                    <a:pt x="15342" y="83924"/>
                  </a:lnTo>
                  <a:lnTo>
                    <a:pt x="20175" y="91751"/>
                  </a:lnTo>
                  <a:lnTo>
                    <a:pt x="24856" y="100130"/>
                  </a:lnTo>
                  <a:lnTo>
                    <a:pt x="29465" y="109046"/>
                  </a:lnTo>
                  <a:lnTo>
                    <a:pt x="34316" y="118409"/>
                  </a:lnTo>
                  <a:lnTo>
                    <a:pt x="39578" y="128112"/>
                  </a:lnTo>
                  <a:lnTo>
                    <a:pt x="45264" y="137898"/>
                  </a:lnTo>
                  <a:lnTo>
                    <a:pt x="51312" y="147387"/>
                  </a:lnTo>
                  <a:lnTo>
                    <a:pt x="57659" y="156364"/>
                  </a:lnTo>
                  <a:lnTo>
                    <a:pt x="64725" y="163687"/>
                  </a:lnTo>
                  <a:lnTo>
                    <a:pt x="72233" y="167441"/>
                  </a:lnTo>
                  <a:lnTo>
                    <a:pt x="78626" y="167111"/>
                  </a:lnTo>
                  <a:lnTo>
                    <a:pt x="83487" y="163140"/>
                  </a:lnTo>
                  <a:lnTo>
                    <a:pt x="86996" y="156270"/>
                  </a:lnTo>
                  <a:lnTo>
                    <a:pt x="89464" y="147069"/>
                  </a:lnTo>
                  <a:lnTo>
                    <a:pt x="91169" y="135834"/>
                  </a:lnTo>
                  <a:lnTo>
                    <a:pt x="92336" y="122904"/>
                  </a:lnTo>
                  <a:lnTo>
                    <a:pt x="93129" y="108812"/>
                  </a:lnTo>
                  <a:lnTo>
                    <a:pt x="93664" y="94204"/>
                  </a:lnTo>
                  <a:lnTo>
                    <a:pt x="94029" y="79498"/>
                  </a:lnTo>
                  <a:lnTo>
                    <a:pt x="94474" y="65092"/>
                  </a:lnTo>
                  <a:lnTo>
                    <a:pt x="95565" y="49841"/>
                  </a:lnTo>
                  <a:lnTo>
                    <a:pt x="98516" y="3017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16266" y="325735"/>
              <a:ext cx="142822" cy="159894"/>
            </a:xfrm>
            <a:custGeom>
              <a:avLst/>
              <a:gdLst/>
              <a:ahLst/>
              <a:cxnLst/>
              <a:rect l="0" t="0" r="0" b="0"/>
              <a:pathLst>
                <a:path w="142822" h="159894">
                  <a:moveTo>
                    <a:pt x="16479" y="53290"/>
                  </a:moveTo>
                  <a:lnTo>
                    <a:pt x="22347" y="59158"/>
                  </a:lnTo>
                  <a:lnTo>
                    <a:pt x="27911" y="64722"/>
                  </a:lnTo>
                  <a:lnTo>
                    <a:pt x="33720" y="70508"/>
                  </a:lnTo>
                  <a:lnTo>
                    <a:pt x="40146" y="76070"/>
                  </a:lnTo>
                  <a:lnTo>
                    <a:pt x="47773" y="80455"/>
                  </a:lnTo>
                  <a:lnTo>
                    <a:pt x="56797" y="83219"/>
                  </a:lnTo>
                  <a:lnTo>
                    <a:pt x="66779" y="84245"/>
                  </a:lnTo>
                  <a:lnTo>
                    <a:pt x="76858" y="83490"/>
                  </a:lnTo>
                  <a:lnTo>
                    <a:pt x="86507" y="81117"/>
                  </a:lnTo>
                  <a:lnTo>
                    <a:pt x="95084" y="77101"/>
                  </a:lnTo>
                  <a:lnTo>
                    <a:pt x="101700" y="71139"/>
                  </a:lnTo>
                  <a:lnTo>
                    <a:pt x="106061" y="63253"/>
                  </a:lnTo>
                  <a:lnTo>
                    <a:pt x="108207" y="54045"/>
                  </a:lnTo>
                  <a:lnTo>
                    <a:pt x="108225" y="44488"/>
                  </a:lnTo>
                  <a:lnTo>
                    <a:pt x="106386" y="35182"/>
                  </a:lnTo>
                  <a:lnTo>
                    <a:pt x="102901" y="26496"/>
                  </a:lnTo>
                  <a:lnTo>
                    <a:pt x="97830" y="18741"/>
                  </a:lnTo>
                  <a:lnTo>
                    <a:pt x="91351" y="11984"/>
                  </a:lnTo>
                  <a:lnTo>
                    <a:pt x="83732" y="6431"/>
                  </a:lnTo>
                  <a:lnTo>
                    <a:pt x="75249" y="2516"/>
                  </a:lnTo>
                  <a:lnTo>
                    <a:pt x="66141" y="333"/>
                  </a:lnTo>
                  <a:lnTo>
                    <a:pt x="56755" y="0"/>
                  </a:lnTo>
                  <a:lnTo>
                    <a:pt x="47535" y="1821"/>
                  </a:lnTo>
                  <a:lnTo>
                    <a:pt x="38710" y="5750"/>
                  </a:lnTo>
                  <a:lnTo>
                    <a:pt x="30480" y="11472"/>
                  </a:lnTo>
                  <a:lnTo>
                    <a:pt x="23098" y="18592"/>
                  </a:lnTo>
                  <a:lnTo>
                    <a:pt x="16618" y="26752"/>
                  </a:lnTo>
                  <a:lnTo>
                    <a:pt x="11097" y="35821"/>
                  </a:lnTo>
                  <a:lnTo>
                    <a:pt x="6679" y="45885"/>
                  </a:lnTo>
                  <a:lnTo>
                    <a:pt x="3339" y="56908"/>
                  </a:lnTo>
                  <a:lnTo>
                    <a:pt x="1077" y="68581"/>
                  </a:lnTo>
                  <a:lnTo>
                    <a:pt x="0" y="80415"/>
                  </a:lnTo>
                  <a:lnTo>
                    <a:pt x="57" y="92113"/>
                  </a:lnTo>
                  <a:lnTo>
                    <a:pt x="1229" y="103407"/>
                  </a:lnTo>
                  <a:lnTo>
                    <a:pt x="3611" y="113993"/>
                  </a:lnTo>
                  <a:lnTo>
                    <a:pt x="7143" y="123773"/>
                  </a:lnTo>
                  <a:lnTo>
                    <a:pt x="11803" y="132662"/>
                  </a:lnTo>
                  <a:lnTo>
                    <a:pt x="17679" y="140494"/>
                  </a:lnTo>
                  <a:lnTo>
                    <a:pt x="24711" y="147275"/>
                  </a:lnTo>
                  <a:lnTo>
                    <a:pt x="32873" y="152830"/>
                  </a:lnTo>
                  <a:lnTo>
                    <a:pt x="42254" y="156740"/>
                  </a:lnTo>
                  <a:lnTo>
                    <a:pt x="52787" y="158929"/>
                  </a:lnTo>
                  <a:lnTo>
                    <a:pt x="64285" y="159773"/>
                  </a:lnTo>
                  <a:lnTo>
                    <a:pt x="76526" y="159893"/>
                  </a:lnTo>
                  <a:lnTo>
                    <a:pt x="89297" y="159719"/>
                  </a:lnTo>
                  <a:lnTo>
                    <a:pt x="101833" y="159470"/>
                  </a:lnTo>
                  <a:lnTo>
                    <a:pt x="114055" y="159210"/>
                  </a:lnTo>
                  <a:lnTo>
                    <a:pt x="127030" y="158925"/>
                  </a:lnTo>
                  <a:lnTo>
                    <a:pt x="142821" y="1585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90673" y="367711"/>
              <a:ext cx="105286" cy="141356"/>
            </a:xfrm>
            <a:custGeom>
              <a:avLst/>
              <a:gdLst/>
              <a:ahLst/>
              <a:cxnLst/>
              <a:rect l="0" t="0" r="0" b="0"/>
              <a:pathLst>
                <a:path w="105286" h="141356">
                  <a:moveTo>
                    <a:pt x="0" y="74485"/>
                  </a:moveTo>
                  <a:lnTo>
                    <a:pt x="68" y="86154"/>
                  </a:lnTo>
                  <a:lnTo>
                    <a:pt x="707" y="96642"/>
                  </a:lnTo>
                  <a:lnTo>
                    <a:pt x="2009" y="106939"/>
                  </a:lnTo>
                  <a:lnTo>
                    <a:pt x="4041" y="117068"/>
                  </a:lnTo>
                  <a:lnTo>
                    <a:pt x="7006" y="126763"/>
                  </a:lnTo>
                  <a:lnTo>
                    <a:pt x="10905" y="135817"/>
                  </a:lnTo>
                  <a:lnTo>
                    <a:pt x="14854" y="141355"/>
                  </a:lnTo>
                  <a:lnTo>
                    <a:pt x="17305" y="140383"/>
                  </a:lnTo>
                  <a:lnTo>
                    <a:pt x="17798" y="134841"/>
                  </a:lnTo>
                  <a:lnTo>
                    <a:pt x="16803" y="126590"/>
                  </a:lnTo>
                  <a:lnTo>
                    <a:pt x="14851" y="116939"/>
                  </a:lnTo>
                  <a:lnTo>
                    <a:pt x="12317" y="106645"/>
                  </a:lnTo>
                  <a:lnTo>
                    <a:pt x="9591" y="95927"/>
                  </a:lnTo>
                  <a:lnTo>
                    <a:pt x="7120" y="84649"/>
                  </a:lnTo>
                  <a:lnTo>
                    <a:pt x="5123" y="72766"/>
                  </a:lnTo>
                  <a:lnTo>
                    <a:pt x="3947" y="60662"/>
                  </a:lnTo>
                  <a:lnTo>
                    <a:pt x="4137" y="49059"/>
                  </a:lnTo>
                  <a:lnTo>
                    <a:pt x="5865" y="38331"/>
                  </a:lnTo>
                  <a:lnTo>
                    <a:pt x="9143" y="28668"/>
                  </a:lnTo>
                  <a:lnTo>
                    <a:pt x="14010" y="20249"/>
                  </a:lnTo>
                  <a:lnTo>
                    <a:pt x="20320" y="13042"/>
                  </a:lnTo>
                  <a:lnTo>
                    <a:pt x="27809" y="7185"/>
                  </a:lnTo>
                  <a:lnTo>
                    <a:pt x="36198" y="3066"/>
                  </a:lnTo>
                  <a:lnTo>
                    <a:pt x="45239" y="737"/>
                  </a:lnTo>
                  <a:lnTo>
                    <a:pt x="54672" y="0"/>
                  </a:lnTo>
                  <a:lnTo>
                    <a:pt x="65346" y="609"/>
                  </a:lnTo>
                  <a:lnTo>
                    <a:pt x="80432" y="3735"/>
                  </a:lnTo>
                  <a:lnTo>
                    <a:pt x="105285" y="113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38072" y="400082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0" y="25833"/>
                  </a:lnTo>
                  <a:lnTo>
                    <a:pt x="15184" y="34469"/>
                  </a:lnTo>
                  <a:lnTo>
                    <a:pt x="19863" y="42956"/>
                  </a:lnTo>
                  <a:lnTo>
                    <a:pt x="25059" y="52042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85429" y="379025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157928" y="0"/>
                  </a:moveTo>
                  <a:lnTo>
                    <a:pt x="152060" y="5935"/>
                  </a:lnTo>
                  <a:lnTo>
                    <a:pt x="146495" y="12140"/>
                  </a:lnTo>
                  <a:lnTo>
                    <a:pt x="140696" y="19240"/>
                  </a:lnTo>
                  <a:lnTo>
                    <a:pt x="134615" y="27353"/>
                  </a:lnTo>
                  <a:lnTo>
                    <a:pt x="128286" y="36648"/>
                  </a:lnTo>
                  <a:lnTo>
                    <a:pt x="121758" y="47100"/>
                  </a:lnTo>
                  <a:lnTo>
                    <a:pt x="115082" y="58698"/>
                  </a:lnTo>
                  <a:lnTo>
                    <a:pt x="108300" y="71533"/>
                  </a:lnTo>
                  <a:lnTo>
                    <a:pt x="101442" y="85530"/>
                  </a:lnTo>
                  <a:lnTo>
                    <a:pt x="94532" y="100335"/>
                  </a:lnTo>
                  <a:lnTo>
                    <a:pt x="87587" y="115417"/>
                  </a:lnTo>
                  <a:lnTo>
                    <a:pt x="80618" y="130448"/>
                  </a:lnTo>
                  <a:lnTo>
                    <a:pt x="73632" y="145303"/>
                  </a:lnTo>
                  <a:lnTo>
                    <a:pt x="66635" y="159964"/>
                  </a:lnTo>
                  <a:lnTo>
                    <a:pt x="59632" y="174455"/>
                  </a:lnTo>
                  <a:lnTo>
                    <a:pt x="52623" y="188815"/>
                  </a:lnTo>
                  <a:lnTo>
                    <a:pt x="45610" y="203076"/>
                  </a:lnTo>
                  <a:lnTo>
                    <a:pt x="38601" y="217264"/>
                  </a:lnTo>
                  <a:lnTo>
                    <a:pt x="31757" y="231234"/>
                  </a:lnTo>
                  <a:lnTo>
                    <a:pt x="25388" y="244694"/>
                  </a:lnTo>
                  <a:lnTo>
                    <a:pt x="19629" y="257518"/>
                  </a:lnTo>
                  <a:lnTo>
                    <a:pt x="14593" y="269486"/>
                  </a:lnTo>
                  <a:lnTo>
                    <a:pt x="9972" y="281485"/>
                  </a:lnTo>
                  <a:lnTo>
                    <a:pt x="5357" y="29568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06528" y="252683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20991" y="14669"/>
                  </a:lnTo>
                  <a:lnTo>
                    <a:pt x="20350" y="28581"/>
                  </a:lnTo>
                  <a:lnTo>
                    <a:pt x="19058" y="43078"/>
                  </a:lnTo>
                  <a:lnTo>
                    <a:pt x="17371" y="58280"/>
                  </a:lnTo>
                  <a:lnTo>
                    <a:pt x="15703" y="74105"/>
                  </a:lnTo>
                  <a:lnTo>
                    <a:pt x="14285" y="90425"/>
                  </a:lnTo>
                  <a:lnTo>
                    <a:pt x="13014" y="107115"/>
                  </a:lnTo>
                  <a:lnTo>
                    <a:pt x="11555" y="124071"/>
                  </a:lnTo>
                  <a:lnTo>
                    <a:pt x="9727" y="141215"/>
                  </a:lnTo>
                  <a:lnTo>
                    <a:pt x="7669" y="158489"/>
                  </a:lnTo>
                  <a:lnTo>
                    <a:pt x="5741" y="175852"/>
                  </a:lnTo>
                  <a:lnTo>
                    <a:pt x="4147" y="193252"/>
                  </a:lnTo>
                  <a:lnTo>
                    <a:pt x="2921" y="209913"/>
                  </a:lnTo>
                  <a:lnTo>
                    <a:pt x="1892" y="225972"/>
                  </a:lnTo>
                  <a:lnTo>
                    <a:pt x="969" y="24284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90714" y="31585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42114"/>
                  </a:moveTo>
                  <a:lnTo>
                    <a:pt x="212297" y="39181"/>
                  </a:lnTo>
                  <a:lnTo>
                    <a:pt x="203951" y="36398"/>
                  </a:lnTo>
                  <a:lnTo>
                    <a:pt x="195243" y="33499"/>
                  </a:lnTo>
                  <a:lnTo>
                    <a:pt x="185776" y="30459"/>
                  </a:lnTo>
                  <a:lnTo>
                    <a:pt x="174984" y="27294"/>
                  </a:lnTo>
                  <a:lnTo>
                    <a:pt x="162686" y="24034"/>
                  </a:lnTo>
                  <a:lnTo>
                    <a:pt x="149021" y="20869"/>
                  </a:lnTo>
                  <a:lnTo>
                    <a:pt x="134254" y="18126"/>
                  </a:lnTo>
                  <a:lnTo>
                    <a:pt x="118665" y="15946"/>
                  </a:lnTo>
                  <a:lnTo>
                    <a:pt x="102810" y="14144"/>
                  </a:lnTo>
                  <a:lnTo>
                    <a:pt x="87480" y="12319"/>
                  </a:lnTo>
                  <a:lnTo>
                    <a:pt x="73069" y="10242"/>
                  </a:lnTo>
                  <a:lnTo>
                    <a:pt x="59667" y="8005"/>
                  </a:lnTo>
                  <a:lnTo>
                    <a:pt x="45724" y="5722"/>
                  </a:lnTo>
                  <a:lnTo>
                    <a:pt x="27784" y="31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25054" y="221098"/>
              <a:ext cx="123630" cy="305327"/>
            </a:xfrm>
            <a:custGeom>
              <a:avLst/>
              <a:gdLst/>
              <a:ahLst/>
              <a:cxnLst/>
              <a:rect l="0" t="0" r="0" b="0"/>
              <a:pathLst>
                <a:path w="123630" h="305327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2" y="65175"/>
                  </a:lnTo>
                  <a:lnTo>
                    <a:pt x="1890" y="79766"/>
                  </a:lnTo>
                  <a:lnTo>
                    <a:pt x="3254" y="94695"/>
                  </a:lnTo>
                  <a:lnTo>
                    <a:pt x="4464" y="109620"/>
                  </a:lnTo>
                  <a:lnTo>
                    <a:pt x="5426" y="124401"/>
                  </a:lnTo>
                  <a:lnTo>
                    <a:pt x="6145" y="139010"/>
                  </a:lnTo>
                  <a:lnTo>
                    <a:pt x="6669" y="153463"/>
                  </a:lnTo>
                  <a:lnTo>
                    <a:pt x="7207" y="167627"/>
                  </a:lnTo>
                  <a:lnTo>
                    <a:pt x="8108" y="181225"/>
                  </a:lnTo>
                  <a:lnTo>
                    <a:pt x="9530" y="194157"/>
                  </a:lnTo>
                  <a:lnTo>
                    <a:pt x="11300" y="206641"/>
                  </a:lnTo>
                  <a:lnTo>
                    <a:pt x="13028" y="219097"/>
                  </a:lnTo>
                  <a:lnTo>
                    <a:pt x="14488" y="231676"/>
                  </a:lnTo>
                  <a:lnTo>
                    <a:pt x="15715" y="240913"/>
                  </a:lnTo>
                  <a:lnTo>
                    <a:pt x="16731" y="242639"/>
                  </a:lnTo>
                  <a:lnTo>
                    <a:pt x="17412" y="238570"/>
                  </a:lnTo>
                  <a:lnTo>
                    <a:pt x="18154" y="231154"/>
                  </a:lnTo>
                  <a:lnTo>
                    <a:pt x="19677" y="222399"/>
                  </a:lnTo>
                  <a:lnTo>
                    <a:pt x="22321" y="213433"/>
                  </a:lnTo>
                  <a:lnTo>
                    <a:pt x="26393" y="205046"/>
                  </a:lnTo>
                  <a:lnTo>
                    <a:pt x="32327" y="197975"/>
                  </a:lnTo>
                  <a:lnTo>
                    <a:pt x="40162" y="192470"/>
                  </a:lnTo>
                  <a:lnTo>
                    <a:pt x="49320" y="188730"/>
                  </a:lnTo>
                  <a:lnTo>
                    <a:pt x="58836" y="187098"/>
                  </a:lnTo>
                  <a:lnTo>
                    <a:pt x="68117" y="187554"/>
                  </a:lnTo>
                  <a:lnTo>
                    <a:pt x="76953" y="189958"/>
                  </a:lnTo>
                  <a:lnTo>
                    <a:pt x="85340" y="194227"/>
                  </a:lnTo>
                  <a:lnTo>
                    <a:pt x="93339" y="200137"/>
                  </a:lnTo>
                  <a:lnTo>
                    <a:pt x="100710" y="207526"/>
                  </a:lnTo>
                  <a:lnTo>
                    <a:pt x="106917" y="216380"/>
                  </a:lnTo>
                  <a:lnTo>
                    <a:pt x="111761" y="226551"/>
                  </a:lnTo>
                  <a:lnTo>
                    <a:pt x="115363" y="237764"/>
                  </a:lnTo>
                  <a:lnTo>
                    <a:pt x="118337" y="251102"/>
                  </a:lnTo>
                  <a:lnTo>
                    <a:pt x="120943" y="271089"/>
                  </a:lnTo>
                  <a:lnTo>
                    <a:pt x="123629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22383" y="410611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01326" y="3053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93001" y="384467"/>
              <a:ext cx="97839" cy="91860"/>
            </a:xfrm>
            <a:custGeom>
              <a:avLst/>
              <a:gdLst/>
              <a:ahLst/>
              <a:cxnLst/>
              <a:rect l="0" t="0" r="0" b="0"/>
              <a:pathLst>
                <a:path w="97839" h="91860">
                  <a:moveTo>
                    <a:pt x="13609" y="47201"/>
                  </a:moveTo>
                  <a:lnTo>
                    <a:pt x="16409" y="58869"/>
                  </a:lnTo>
                  <a:lnTo>
                    <a:pt x="17911" y="69358"/>
                  </a:lnTo>
                  <a:lnTo>
                    <a:pt x="18195" y="79610"/>
                  </a:lnTo>
                  <a:lnTo>
                    <a:pt x="16708" y="88059"/>
                  </a:lnTo>
                  <a:lnTo>
                    <a:pt x="13406" y="91859"/>
                  </a:lnTo>
                  <a:lnTo>
                    <a:pt x="9755" y="90608"/>
                  </a:lnTo>
                  <a:lnTo>
                    <a:pt x="6203" y="85361"/>
                  </a:lnTo>
                  <a:lnTo>
                    <a:pt x="3076" y="77439"/>
                  </a:lnTo>
                  <a:lnTo>
                    <a:pt x="932" y="68042"/>
                  </a:lnTo>
                  <a:lnTo>
                    <a:pt x="0" y="57933"/>
                  </a:lnTo>
                  <a:lnTo>
                    <a:pt x="202" y="47510"/>
                  </a:lnTo>
                  <a:lnTo>
                    <a:pt x="1332" y="36964"/>
                  </a:lnTo>
                  <a:lnTo>
                    <a:pt x="3183" y="26399"/>
                  </a:lnTo>
                  <a:lnTo>
                    <a:pt x="6053" y="16504"/>
                  </a:lnTo>
                  <a:lnTo>
                    <a:pt x="10715" y="8519"/>
                  </a:lnTo>
                  <a:lnTo>
                    <a:pt x="17435" y="2975"/>
                  </a:lnTo>
                  <a:lnTo>
                    <a:pt x="25712" y="66"/>
                  </a:lnTo>
                  <a:lnTo>
                    <a:pt x="34569" y="0"/>
                  </a:lnTo>
                  <a:lnTo>
                    <a:pt x="43372" y="2588"/>
                  </a:lnTo>
                  <a:lnTo>
                    <a:pt x="51701" y="7375"/>
                  </a:lnTo>
                  <a:lnTo>
                    <a:pt x="59208" y="13851"/>
                  </a:lnTo>
                  <a:lnTo>
                    <a:pt x="65806" y="21566"/>
                  </a:lnTo>
                  <a:lnTo>
                    <a:pt x="71590" y="30164"/>
                  </a:lnTo>
                  <a:lnTo>
                    <a:pt x="76723" y="39379"/>
                  </a:lnTo>
                  <a:lnTo>
                    <a:pt x="81365" y="49004"/>
                  </a:lnTo>
                  <a:lnTo>
                    <a:pt x="85501" y="58451"/>
                  </a:lnTo>
                  <a:lnTo>
                    <a:pt x="89347" y="67656"/>
                  </a:lnTo>
                  <a:lnTo>
                    <a:pt x="93248" y="77427"/>
                  </a:lnTo>
                  <a:lnTo>
                    <a:pt x="97838" y="893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95531" y="360831"/>
              <a:ext cx="195350" cy="394028"/>
            </a:xfrm>
            <a:custGeom>
              <a:avLst/>
              <a:gdLst/>
              <a:ahLst/>
              <a:cxnLst/>
              <a:rect l="0" t="0" r="0" b="0"/>
              <a:pathLst>
                <a:path w="195350" h="394028">
                  <a:moveTo>
                    <a:pt x="153236" y="102422"/>
                  </a:moveTo>
                  <a:lnTo>
                    <a:pt x="153169" y="90754"/>
                  </a:lnTo>
                  <a:lnTo>
                    <a:pt x="152528" y="80266"/>
                  </a:lnTo>
                  <a:lnTo>
                    <a:pt x="151226" y="69964"/>
                  </a:lnTo>
                  <a:lnTo>
                    <a:pt x="149194" y="59662"/>
                  </a:lnTo>
                  <a:lnTo>
                    <a:pt x="146230" y="49319"/>
                  </a:lnTo>
                  <a:lnTo>
                    <a:pt x="142305" y="38938"/>
                  </a:lnTo>
                  <a:lnTo>
                    <a:pt x="137383" y="28856"/>
                  </a:lnTo>
                  <a:lnTo>
                    <a:pt x="131332" y="19694"/>
                  </a:lnTo>
                  <a:lnTo>
                    <a:pt x="124192" y="11735"/>
                  </a:lnTo>
                  <a:lnTo>
                    <a:pt x="116296" y="5409"/>
                  </a:lnTo>
                  <a:lnTo>
                    <a:pt x="108159" y="1441"/>
                  </a:lnTo>
                  <a:lnTo>
                    <a:pt x="100098" y="0"/>
                  </a:lnTo>
                  <a:lnTo>
                    <a:pt x="92229" y="795"/>
                  </a:lnTo>
                  <a:lnTo>
                    <a:pt x="84565" y="3372"/>
                  </a:lnTo>
                  <a:lnTo>
                    <a:pt x="77081" y="7289"/>
                  </a:lnTo>
                  <a:lnTo>
                    <a:pt x="69904" y="12338"/>
                  </a:lnTo>
                  <a:lnTo>
                    <a:pt x="63302" y="18541"/>
                  </a:lnTo>
                  <a:lnTo>
                    <a:pt x="57383" y="25829"/>
                  </a:lnTo>
                  <a:lnTo>
                    <a:pt x="52255" y="34349"/>
                  </a:lnTo>
                  <a:lnTo>
                    <a:pt x="48108" y="44509"/>
                  </a:lnTo>
                  <a:lnTo>
                    <a:pt x="44958" y="56379"/>
                  </a:lnTo>
                  <a:lnTo>
                    <a:pt x="42995" y="69418"/>
                  </a:lnTo>
                  <a:lnTo>
                    <a:pt x="42651" y="82702"/>
                  </a:lnTo>
                  <a:lnTo>
                    <a:pt x="44019" y="95652"/>
                  </a:lnTo>
                  <a:lnTo>
                    <a:pt x="47055" y="107428"/>
                  </a:lnTo>
                  <a:lnTo>
                    <a:pt x="51760" y="116813"/>
                  </a:lnTo>
                  <a:lnTo>
                    <a:pt x="57961" y="123369"/>
                  </a:lnTo>
                  <a:lnTo>
                    <a:pt x="65377" y="127158"/>
                  </a:lnTo>
                  <a:lnTo>
                    <a:pt x="73717" y="128361"/>
                  </a:lnTo>
                  <a:lnTo>
                    <a:pt x="82721" y="127357"/>
                  </a:lnTo>
                  <a:lnTo>
                    <a:pt x="91866" y="124451"/>
                  </a:lnTo>
                  <a:lnTo>
                    <a:pt x="100392" y="119777"/>
                  </a:lnTo>
                  <a:lnTo>
                    <a:pt x="107924" y="113653"/>
                  </a:lnTo>
                  <a:lnTo>
                    <a:pt x="113995" y="109352"/>
                  </a:lnTo>
                  <a:lnTo>
                    <a:pt x="118000" y="110582"/>
                  </a:lnTo>
                  <a:lnTo>
                    <a:pt x="120151" y="116103"/>
                  </a:lnTo>
                  <a:lnTo>
                    <a:pt x="120993" y="124793"/>
                  </a:lnTo>
                  <a:lnTo>
                    <a:pt x="120771" y="136318"/>
                  </a:lnTo>
                  <a:lnTo>
                    <a:pt x="119673" y="150309"/>
                  </a:lnTo>
                  <a:lnTo>
                    <a:pt x="118055" y="166121"/>
                  </a:lnTo>
                  <a:lnTo>
                    <a:pt x="116395" y="182964"/>
                  </a:lnTo>
                  <a:lnTo>
                    <a:pt x="114968" y="200301"/>
                  </a:lnTo>
                  <a:lnTo>
                    <a:pt x="113852" y="217842"/>
                  </a:lnTo>
                  <a:lnTo>
                    <a:pt x="113024" y="235454"/>
                  </a:lnTo>
                  <a:lnTo>
                    <a:pt x="112426" y="253069"/>
                  </a:lnTo>
                  <a:lnTo>
                    <a:pt x="111837" y="270339"/>
                  </a:lnTo>
                  <a:lnTo>
                    <a:pt x="110901" y="286643"/>
                  </a:lnTo>
                  <a:lnTo>
                    <a:pt x="109451" y="301724"/>
                  </a:lnTo>
                  <a:lnTo>
                    <a:pt x="107492" y="315649"/>
                  </a:lnTo>
                  <a:lnTo>
                    <a:pt x="105105" y="328623"/>
                  </a:lnTo>
                  <a:lnTo>
                    <a:pt x="102384" y="340868"/>
                  </a:lnTo>
                  <a:lnTo>
                    <a:pt x="99251" y="352416"/>
                  </a:lnTo>
                  <a:lnTo>
                    <a:pt x="95471" y="363112"/>
                  </a:lnTo>
                  <a:lnTo>
                    <a:pt x="90956" y="372929"/>
                  </a:lnTo>
                  <a:lnTo>
                    <a:pt x="85449" y="381489"/>
                  </a:lnTo>
                  <a:lnTo>
                    <a:pt x="78463" y="388029"/>
                  </a:lnTo>
                  <a:lnTo>
                    <a:pt x="69879" y="392298"/>
                  </a:lnTo>
                  <a:lnTo>
                    <a:pt x="60199" y="394027"/>
                  </a:lnTo>
                  <a:lnTo>
                    <a:pt x="50324" y="392692"/>
                  </a:lnTo>
                  <a:lnTo>
                    <a:pt x="40804" y="388315"/>
                  </a:lnTo>
                  <a:lnTo>
                    <a:pt x="31975" y="381495"/>
                  </a:lnTo>
                  <a:lnTo>
                    <a:pt x="24124" y="373108"/>
                  </a:lnTo>
                  <a:lnTo>
                    <a:pt x="17298" y="363805"/>
                  </a:lnTo>
                  <a:lnTo>
                    <a:pt x="11530" y="353818"/>
                  </a:lnTo>
                  <a:lnTo>
                    <a:pt x="6936" y="343064"/>
                  </a:lnTo>
                  <a:lnTo>
                    <a:pt x="3476" y="331538"/>
                  </a:lnTo>
                  <a:lnTo>
                    <a:pt x="1133" y="319341"/>
                  </a:lnTo>
                  <a:lnTo>
                    <a:pt x="0" y="306614"/>
                  </a:lnTo>
                  <a:lnTo>
                    <a:pt x="19" y="293501"/>
                  </a:lnTo>
                  <a:lnTo>
                    <a:pt x="1167" y="280440"/>
                  </a:lnTo>
                  <a:lnTo>
                    <a:pt x="3532" y="268129"/>
                  </a:lnTo>
                  <a:lnTo>
                    <a:pt x="7052" y="256890"/>
                  </a:lnTo>
                  <a:lnTo>
                    <a:pt x="11704" y="246700"/>
                  </a:lnTo>
                  <a:lnTo>
                    <a:pt x="17576" y="237388"/>
                  </a:lnTo>
                  <a:lnTo>
                    <a:pt x="24600" y="228756"/>
                  </a:lnTo>
                  <a:lnTo>
                    <a:pt x="32586" y="220787"/>
                  </a:lnTo>
                  <a:lnTo>
                    <a:pt x="41318" y="213646"/>
                  </a:lnTo>
                  <a:lnTo>
                    <a:pt x="50602" y="207356"/>
                  </a:lnTo>
                  <a:lnTo>
                    <a:pt x="60446" y="201808"/>
                  </a:lnTo>
                  <a:lnTo>
                    <a:pt x="71038" y="196846"/>
                  </a:lnTo>
                  <a:lnTo>
                    <a:pt x="82424" y="192323"/>
                  </a:lnTo>
                  <a:lnTo>
                    <a:pt x="94512" y="188114"/>
                  </a:lnTo>
                  <a:lnTo>
                    <a:pt x="107158" y="184128"/>
                  </a:lnTo>
                  <a:lnTo>
                    <a:pt x="120212" y="180299"/>
                  </a:lnTo>
                  <a:lnTo>
                    <a:pt x="133338" y="176732"/>
                  </a:lnTo>
                  <a:lnTo>
                    <a:pt x="147508" y="173336"/>
                  </a:lnTo>
                  <a:lnTo>
                    <a:pt x="166200" y="169812"/>
                  </a:lnTo>
                  <a:lnTo>
                    <a:pt x="195349" y="165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18318" y="168455"/>
              <a:ext cx="9475" cy="368499"/>
            </a:xfrm>
            <a:custGeom>
              <a:avLst/>
              <a:gdLst/>
              <a:ahLst/>
              <a:cxnLst/>
              <a:rect l="0" t="0" r="0" b="0"/>
              <a:pathLst>
                <a:path w="9475" h="368499">
                  <a:moveTo>
                    <a:pt x="9474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2" y="29859"/>
                  </a:lnTo>
                  <a:lnTo>
                    <a:pt x="1682" y="42873"/>
                  </a:lnTo>
                  <a:lnTo>
                    <a:pt x="835" y="57649"/>
                  </a:lnTo>
                  <a:lnTo>
                    <a:pt x="242" y="74013"/>
                  </a:lnTo>
                  <a:lnTo>
                    <a:pt x="0" y="91182"/>
                  </a:lnTo>
                  <a:lnTo>
                    <a:pt x="364" y="107921"/>
                  </a:lnTo>
                  <a:lnTo>
                    <a:pt x="1418" y="123588"/>
                  </a:lnTo>
                  <a:lnTo>
                    <a:pt x="2941" y="138561"/>
                  </a:lnTo>
                  <a:lnTo>
                    <a:pt x="4500" y="153907"/>
                  </a:lnTo>
                  <a:lnTo>
                    <a:pt x="5844" y="170233"/>
                  </a:lnTo>
                  <a:lnTo>
                    <a:pt x="6897" y="187489"/>
                  </a:lnTo>
                  <a:lnTo>
                    <a:pt x="7678" y="205240"/>
                  </a:lnTo>
                  <a:lnTo>
                    <a:pt x="8239" y="223147"/>
                  </a:lnTo>
                  <a:lnTo>
                    <a:pt x="8632" y="240886"/>
                  </a:lnTo>
                  <a:lnTo>
                    <a:pt x="8904" y="258089"/>
                  </a:lnTo>
                  <a:lnTo>
                    <a:pt x="9089" y="274612"/>
                  </a:lnTo>
                  <a:lnTo>
                    <a:pt x="9216" y="290471"/>
                  </a:lnTo>
                  <a:lnTo>
                    <a:pt x="9315" y="307613"/>
                  </a:lnTo>
                  <a:lnTo>
                    <a:pt x="9396" y="330897"/>
                  </a:lnTo>
                  <a:lnTo>
                    <a:pt x="9474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59337" y="294797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75401" y="2867"/>
                  </a:lnTo>
                  <a:lnTo>
                    <a:pt x="266414" y="5009"/>
                  </a:lnTo>
                  <a:lnTo>
                    <a:pt x="256418" y="6612"/>
                  </a:lnTo>
                  <a:lnTo>
                    <a:pt x="245437" y="7793"/>
                  </a:lnTo>
                  <a:lnTo>
                    <a:pt x="233626" y="8641"/>
                  </a:lnTo>
                  <a:lnTo>
                    <a:pt x="221163" y="9244"/>
                  </a:lnTo>
                  <a:lnTo>
                    <a:pt x="208052" y="9831"/>
                  </a:lnTo>
                  <a:lnTo>
                    <a:pt x="194124" y="10763"/>
                  </a:lnTo>
                  <a:lnTo>
                    <a:pt x="179352" y="12205"/>
                  </a:lnTo>
                  <a:lnTo>
                    <a:pt x="164013" y="13989"/>
                  </a:lnTo>
                  <a:lnTo>
                    <a:pt x="148562" y="15725"/>
                  </a:lnTo>
                  <a:lnTo>
                    <a:pt x="133275" y="17192"/>
                  </a:lnTo>
                  <a:lnTo>
                    <a:pt x="118079" y="18497"/>
                  </a:lnTo>
                  <a:lnTo>
                    <a:pt x="102656" y="19980"/>
                  </a:lnTo>
                  <a:lnTo>
                    <a:pt x="86847" y="21825"/>
                  </a:lnTo>
                  <a:lnTo>
                    <a:pt x="71013" y="23903"/>
                  </a:lnTo>
                  <a:lnTo>
                    <a:pt x="54185" y="26063"/>
                  </a:lnTo>
                  <a:lnTo>
                    <a:pt x="32644" y="2849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49048" y="389554"/>
              <a:ext cx="137285" cy="155902"/>
            </a:xfrm>
            <a:custGeom>
              <a:avLst/>
              <a:gdLst/>
              <a:ahLst/>
              <a:cxnLst/>
              <a:rect l="0" t="0" r="0" b="0"/>
              <a:pathLst>
                <a:path w="137285" h="155902">
                  <a:moveTo>
                    <a:pt x="73501" y="10528"/>
                  </a:moveTo>
                  <a:lnTo>
                    <a:pt x="64700" y="7796"/>
                  </a:lnTo>
                  <a:lnTo>
                    <a:pt x="56353" y="6934"/>
                  </a:lnTo>
                  <a:lnTo>
                    <a:pt x="47663" y="7933"/>
                  </a:lnTo>
                  <a:lnTo>
                    <a:pt x="38888" y="10818"/>
                  </a:lnTo>
                  <a:lnTo>
                    <a:pt x="30689" y="15899"/>
                  </a:lnTo>
                  <a:lnTo>
                    <a:pt x="23404" y="23136"/>
                  </a:lnTo>
                  <a:lnTo>
                    <a:pt x="17041" y="32047"/>
                  </a:lnTo>
                  <a:lnTo>
                    <a:pt x="11459" y="41922"/>
                  </a:lnTo>
                  <a:lnTo>
                    <a:pt x="6500" y="52263"/>
                  </a:lnTo>
                  <a:lnTo>
                    <a:pt x="2490" y="62964"/>
                  </a:lnTo>
                  <a:lnTo>
                    <a:pt x="226" y="74205"/>
                  </a:lnTo>
                  <a:lnTo>
                    <a:pt x="0" y="86053"/>
                  </a:lnTo>
                  <a:lnTo>
                    <a:pt x="1645" y="98127"/>
                  </a:lnTo>
                  <a:lnTo>
                    <a:pt x="4808" y="109708"/>
                  </a:lnTo>
                  <a:lnTo>
                    <a:pt x="9129" y="120420"/>
                  </a:lnTo>
                  <a:lnTo>
                    <a:pt x="14623" y="130070"/>
                  </a:lnTo>
                  <a:lnTo>
                    <a:pt x="21658" y="138481"/>
                  </a:lnTo>
                  <a:lnTo>
                    <a:pt x="30314" y="145678"/>
                  </a:lnTo>
                  <a:lnTo>
                    <a:pt x="40396" y="151358"/>
                  </a:lnTo>
                  <a:lnTo>
                    <a:pt x="51611" y="154827"/>
                  </a:lnTo>
                  <a:lnTo>
                    <a:pt x="63668" y="155901"/>
                  </a:lnTo>
                  <a:lnTo>
                    <a:pt x="76000" y="154843"/>
                  </a:lnTo>
                  <a:lnTo>
                    <a:pt x="87811" y="152083"/>
                  </a:lnTo>
                  <a:lnTo>
                    <a:pt x="98708" y="148031"/>
                  </a:lnTo>
                  <a:lnTo>
                    <a:pt x="108495" y="142550"/>
                  </a:lnTo>
                  <a:lnTo>
                    <a:pt x="117006" y="134992"/>
                  </a:lnTo>
                  <a:lnTo>
                    <a:pt x="124277" y="125176"/>
                  </a:lnTo>
                  <a:lnTo>
                    <a:pt x="130179" y="113671"/>
                  </a:lnTo>
                  <a:lnTo>
                    <a:pt x="134329" y="101492"/>
                  </a:lnTo>
                  <a:lnTo>
                    <a:pt x="136673" y="89303"/>
                  </a:lnTo>
                  <a:lnTo>
                    <a:pt x="137284" y="77375"/>
                  </a:lnTo>
                  <a:lnTo>
                    <a:pt x="136183" y="65766"/>
                  </a:lnTo>
                  <a:lnTo>
                    <a:pt x="133550" y="54449"/>
                  </a:lnTo>
                  <a:lnTo>
                    <a:pt x="129512" y="43528"/>
                  </a:lnTo>
                  <a:lnTo>
                    <a:pt x="124060" y="33253"/>
                  </a:lnTo>
                  <a:lnTo>
                    <a:pt x="117317" y="23719"/>
                  </a:lnTo>
                  <a:lnTo>
                    <a:pt x="109350" y="15349"/>
                  </a:lnTo>
                  <a:lnTo>
                    <a:pt x="100101" y="8936"/>
                  </a:lnTo>
                  <a:lnTo>
                    <a:pt x="89674" y="4734"/>
                  </a:lnTo>
                  <a:lnTo>
                    <a:pt x="78885" y="2370"/>
                  </a:lnTo>
                  <a:lnTo>
                    <a:pt x="68107" y="886"/>
                  </a:lnTo>
                  <a:lnTo>
                    <a:pt x="56399" y="152"/>
                  </a:lnTo>
                  <a:lnTo>
                    <a:pt x="4191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01029" y="204057"/>
              <a:ext cx="247946" cy="369468"/>
            </a:xfrm>
            <a:custGeom>
              <a:avLst/>
              <a:gdLst/>
              <a:ahLst/>
              <a:cxnLst/>
              <a:rect l="0" t="0" r="0" b="0"/>
              <a:pathLst>
                <a:path w="247946" h="369468">
                  <a:moveTo>
                    <a:pt x="111074" y="269725"/>
                  </a:moveTo>
                  <a:lnTo>
                    <a:pt x="108007" y="258191"/>
                  </a:lnTo>
                  <a:lnTo>
                    <a:pt x="103944" y="248982"/>
                  </a:lnTo>
                  <a:lnTo>
                    <a:pt x="98446" y="241283"/>
                  </a:lnTo>
                  <a:lnTo>
                    <a:pt x="91514" y="235047"/>
                  </a:lnTo>
                  <a:lnTo>
                    <a:pt x="83068" y="230633"/>
                  </a:lnTo>
                  <a:lnTo>
                    <a:pt x="73227" y="228087"/>
                  </a:lnTo>
                  <a:lnTo>
                    <a:pt x="62562" y="227330"/>
                  </a:lnTo>
                  <a:lnTo>
                    <a:pt x="51956" y="228328"/>
                  </a:lnTo>
                  <a:lnTo>
                    <a:pt x="41911" y="230888"/>
                  </a:lnTo>
                  <a:lnTo>
                    <a:pt x="32714" y="234876"/>
                  </a:lnTo>
                  <a:lnTo>
                    <a:pt x="24610" y="240293"/>
                  </a:lnTo>
                  <a:lnTo>
                    <a:pt x="17611" y="247012"/>
                  </a:lnTo>
                  <a:lnTo>
                    <a:pt x="11724" y="254964"/>
                  </a:lnTo>
                  <a:lnTo>
                    <a:pt x="7052" y="264203"/>
                  </a:lnTo>
                  <a:lnTo>
                    <a:pt x="3538" y="274637"/>
                  </a:lnTo>
                  <a:lnTo>
                    <a:pt x="1158" y="285897"/>
                  </a:lnTo>
                  <a:lnTo>
                    <a:pt x="0" y="297447"/>
                  </a:lnTo>
                  <a:lnTo>
                    <a:pt x="3" y="308954"/>
                  </a:lnTo>
                  <a:lnTo>
                    <a:pt x="1140" y="320290"/>
                  </a:lnTo>
                  <a:lnTo>
                    <a:pt x="3498" y="331434"/>
                  </a:lnTo>
                  <a:lnTo>
                    <a:pt x="7015" y="342394"/>
                  </a:lnTo>
                  <a:lnTo>
                    <a:pt x="11663" y="352550"/>
                  </a:lnTo>
                  <a:lnTo>
                    <a:pt x="17533" y="360707"/>
                  </a:lnTo>
                  <a:lnTo>
                    <a:pt x="24545" y="366366"/>
                  </a:lnTo>
                  <a:lnTo>
                    <a:pt x="32186" y="369351"/>
                  </a:lnTo>
                  <a:lnTo>
                    <a:pt x="39620" y="369467"/>
                  </a:lnTo>
                  <a:lnTo>
                    <a:pt x="46397" y="366913"/>
                  </a:lnTo>
                  <a:lnTo>
                    <a:pt x="52590" y="362149"/>
                  </a:lnTo>
                  <a:lnTo>
                    <a:pt x="58590" y="355688"/>
                  </a:lnTo>
                  <a:lnTo>
                    <a:pt x="64659" y="347973"/>
                  </a:lnTo>
                  <a:lnTo>
                    <a:pt x="70737" y="339036"/>
                  </a:lnTo>
                  <a:lnTo>
                    <a:pt x="76525" y="328529"/>
                  </a:lnTo>
                  <a:lnTo>
                    <a:pt x="81863" y="316386"/>
                  </a:lnTo>
                  <a:lnTo>
                    <a:pt x="86584" y="302808"/>
                  </a:lnTo>
                  <a:lnTo>
                    <a:pt x="90451" y="288091"/>
                  </a:lnTo>
                  <a:lnTo>
                    <a:pt x="93418" y="272521"/>
                  </a:lnTo>
                  <a:lnTo>
                    <a:pt x="95596" y="256338"/>
                  </a:lnTo>
                  <a:lnTo>
                    <a:pt x="97148" y="239721"/>
                  </a:lnTo>
                  <a:lnTo>
                    <a:pt x="98232" y="222810"/>
                  </a:lnTo>
                  <a:lnTo>
                    <a:pt x="98979" y="205862"/>
                  </a:lnTo>
                  <a:lnTo>
                    <a:pt x="99490" y="189250"/>
                  </a:lnTo>
                  <a:lnTo>
                    <a:pt x="99835" y="173144"/>
                  </a:lnTo>
                  <a:lnTo>
                    <a:pt x="100070" y="157378"/>
                  </a:lnTo>
                  <a:lnTo>
                    <a:pt x="100227" y="141566"/>
                  </a:lnTo>
                  <a:lnTo>
                    <a:pt x="100328" y="125479"/>
                  </a:lnTo>
                  <a:lnTo>
                    <a:pt x="100226" y="109062"/>
                  </a:lnTo>
                  <a:lnTo>
                    <a:pt x="99625" y="92349"/>
                  </a:lnTo>
                  <a:lnTo>
                    <a:pt x="98409" y="75401"/>
                  </a:lnTo>
                  <a:lnTo>
                    <a:pt x="96777" y="58443"/>
                  </a:lnTo>
                  <a:lnTo>
                    <a:pt x="95142" y="41831"/>
                  </a:lnTo>
                  <a:lnTo>
                    <a:pt x="93743" y="25765"/>
                  </a:lnTo>
                  <a:lnTo>
                    <a:pt x="92467" y="11423"/>
                  </a:lnTo>
                  <a:lnTo>
                    <a:pt x="90389" y="2182"/>
                  </a:lnTo>
                  <a:lnTo>
                    <a:pt x="87389" y="0"/>
                  </a:lnTo>
                  <a:lnTo>
                    <a:pt x="84839" y="3235"/>
                  </a:lnTo>
                  <a:lnTo>
                    <a:pt x="83038" y="10287"/>
                  </a:lnTo>
                  <a:lnTo>
                    <a:pt x="81832" y="20231"/>
                  </a:lnTo>
                  <a:lnTo>
                    <a:pt x="81037" y="32382"/>
                  </a:lnTo>
                  <a:lnTo>
                    <a:pt x="80514" y="46330"/>
                  </a:lnTo>
                  <a:lnTo>
                    <a:pt x="80169" y="61926"/>
                  </a:lnTo>
                  <a:lnTo>
                    <a:pt x="79940" y="78950"/>
                  </a:lnTo>
                  <a:lnTo>
                    <a:pt x="79788" y="97117"/>
                  </a:lnTo>
                  <a:lnTo>
                    <a:pt x="79688" y="116147"/>
                  </a:lnTo>
                  <a:lnTo>
                    <a:pt x="79622" y="135798"/>
                  </a:lnTo>
                  <a:lnTo>
                    <a:pt x="79577" y="155724"/>
                  </a:lnTo>
                  <a:lnTo>
                    <a:pt x="79548" y="175481"/>
                  </a:lnTo>
                  <a:lnTo>
                    <a:pt x="79533" y="194835"/>
                  </a:lnTo>
                  <a:lnTo>
                    <a:pt x="79693" y="213425"/>
                  </a:lnTo>
                  <a:lnTo>
                    <a:pt x="80332" y="230689"/>
                  </a:lnTo>
                  <a:lnTo>
                    <a:pt x="81584" y="246428"/>
                  </a:lnTo>
                  <a:lnTo>
                    <a:pt x="83601" y="259957"/>
                  </a:lnTo>
                  <a:lnTo>
                    <a:pt x="87341" y="269844"/>
                  </a:lnTo>
                  <a:lnTo>
                    <a:pt x="92902" y="275244"/>
                  </a:lnTo>
                  <a:lnTo>
                    <a:pt x="98573" y="276264"/>
                  </a:lnTo>
                  <a:lnTo>
                    <a:pt x="103781" y="273805"/>
                  </a:lnTo>
                  <a:lnTo>
                    <a:pt x="108845" y="269149"/>
                  </a:lnTo>
                  <a:lnTo>
                    <a:pt x="114487" y="263672"/>
                  </a:lnTo>
                  <a:lnTo>
                    <a:pt x="121074" y="258187"/>
                  </a:lnTo>
                  <a:lnTo>
                    <a:pt x="128622" y="253017"/>
                  </a:lnTo>
                  <a:lnTo>
                    <a:pt x="136985" y="248227"/>
                  </a:lnTo>
                  <a:lnTo>
                    <a:pt x="145981" y="243778"/>
                  </a:lnTo>
                  <a:lnTo>
                    <a:pt x="155446" y="239600"/>
                  </a:lnTo>
                  <a:lnTo>
                    <a:pt x="165242" y="235624"/>
                  </a:lnTo>
                  <a:lnTo>
                    <a:pt x="175268" y="231789"/>
                  </a:lnTo>
                  <a:lnTo>
                    <a:pt x="185287" y="227887"/>
                  </a:lnTo>
                  <a:lnTo>
                    <a:pt x="194940" y="223580"/>
                  </a:lnTo>
                  <a:lnTo>
                    <a:pt x="204047" y="218708"/>
                  </a:lnTo>
                  <a:lnTo>
                    <a:pt x="212129" y="212960"/>
                  </a:lnTo>
                  <a:lnTo>
                    <a:pt x="218348" y="205812"/>
                  </a:lnTo>
                  <a:lnTo>
                    <a:pt x="222406" y="197123"/>
                  </a:lnTo>
                  <a:lnTo>
                    <a:pt x="224163" y="187543"/>
                  </a:lnTo>
                  <a:lnTo>
                    <a:pt x="223380" y="178267"/>
                  </a:lnTo>
                  <a:lnTo>
                    <a:pt x="220187" y="169976"/>
                  </a:lnTo>
                  <a:lnTo>
                    <a:pt x="214977" y="163295"/>
                  </a:lnTo>
                  <a:lnTo>
                    <a:pt x="208208" y="159023"/>
                  </a:lnTo>
                  <a:lnTo>
                    <a:pt x="200298" y="157345"/>
                  </a:lnTo>
                  <a:lnTo>
                    <a:pt x="191737" y="157966"/>
                  </a:lnTo>
                  <a:lnTo>
                    <a:pt x="183080" y="160419"/>
                  </a:lnTo>
                  <a:lnTo>
                    <a:pt x="174636" y="164249"/>
                  </a:lnTo>
                  <a:lnTo>
                    <a:pt x="166664" y="169238"/>
                  </a:lnTo>
                  <a:lnTo>
                    <a:pt x="159456" y="175400"/>
                  </a:lnTo>
                  <a:lnTo>
                    <a:pt x="153092" y="182656"/>
                  </a:lnTo>
                  <a:lnTo>
                    <a:pt x="147649" y="190984"/>
                  </a:lnTo>
                  <a:lnTo>
                    <a:pt x="143284" y="200483"/>
                  </a:lnTo>
                  <a:lnTo>
                    <a:pt x="139974" y="211100"/>
                  </a:lnTo>
                  <a:lnTo>
                    <a:pt x="137562" y="222654"/>
                  </a:lnTo>
                  <a:lnTo>
                    <a:pt x="135853" y="234935"/>
                  </a:lnTo>
                  <a:lnTo>
                    <a:pt x="134671" y="247741"/>
                  </a:lnTo>
                  <a:lnTo>
                    <a:pt x="134197" y="260594"/>
                  </a:lnTo>
                  <a:lnTo>
                    <a:pt x="134936" y="272763"/>
                  </a:lnTo>
                  <a:lnTo>
                    <a:pt x="137064" y="283907"/>
                  </a:lnTo>
                  <a:lnTo>
                    <a:pt x="140459" y="294033"/>
                  </a:lnTo>
                  <a:lnTo>
                    <a:pt x="144881" y="303302"/>
                  </a:lnTo>
                  <a:lnTo>
                    <a:pt x="150086" y="311901"/>
                  </a:lnTo>
                  <a:lnTo>
                    <a:pt x="156192" y="319678"/>
                  </a:lnTo>
                  <a:lnTo>
                    <a:pt x="163646" y="326157"/>
                  </a:lnTo>
                  <a:lnTo>
                    <a:pt x="172577" y="331176"/>
                  </a:lnTo>
                  <a:lnTo>
                    <a:pt x="182506" y="334548"/>
                  </a:lnTo>
                  <a:lnTo>
                    <a:pt x="192555" y="335912"/>
                  </a:lnTo>
                  <a:lnTo>
                    <a:pt x="202196" y="335280"/>
                  </a:lnTo>
                  <a:lnTo>
                    <a:pt x="211166" y="333248"/>
                  </a:lnTo>
                  <a:lnTo>
                    <a:pt x="220281" y="330617"/>
                  </a:lnTo>
                  <a:lnTo>
                    <a:pt x="231449" y="327159"/>
                  </a:lnTo>
                  <a:lnTo>
                    <a:pt x="247945" y="3223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71273" y="396488"/>
              <a:ext cx="93516" cy="154619"/>
            </a:xfrm>
            <a:custGeom>
              <a:avLst/>
              <a:gdLst/>
              <a:ahLst/>
              <a:cxnLst/>
              <a:rect l="0" t="0" r="0" b="0"/>
              <a:pathLst>
                <a:path w="93516" h="154619">
                  <a:moveTo>
                    <a:pt x="93515" y="3594"/>
                  </a:moveTo>
                  <a:lnTo>
                    <a:pt x="84713" y="862"/>
                  </a:lnTo>
                  <a:lnTo>
                    <a:pt x="76366" y="0"/>
                  </a:lnTo>
                  <a:lnTo>
                    <a:pt x="67671" y="990"/>
                  </a:lnTo>
                  <a:lnTo>
                    <a:pt x="58724" y="3529"/>
                  </a:lnTo>
                  <a:lnTo>
                    <a:pt x="49878" y="7313"/>
                  </a:lnTo>
                  <a:lnTo>
                    <a:pt x="41339" y="12053"/>
                  </a:lnTo>
                  <a:lnTo>
                    <a:pt x="33151" y="17659"/>
                  </a:lnTo>
                  <a:lnTo>
                    <a:pt x="25273" y="24238"/>
                  </a:lnTo>
                  <a:lnTo>
                    <a:pt x="17656" y="31773"/>
                  </a:lnTo>
                  <a:lnTo>
                    <a:pt x="10728" y="40288"/>
                  </a:lnTo>
                  <a:lnTo>
                    <a:pt x="5360" y="49914"/>
                  </a:lnTo>
                  <a:lnTo>
                    <a:pt x="1900" y="60610"/>
                  </a:lnTo>
                  <a:lnTo>
                    <a:pt x="221" y="72047"/>
                  </a:lnTo>
                  <a:lnTo>
                    <a:pt x="0" y="83717"/>
                  </a:lnTo>
                  <a:lnTo>
                    <a:pt x="892" y="95300"/>
                  </a:lnTo>
                  <a:lnTo>
                    <a:pt x="2760" y="106516"/>
                  </a:lnTo>
                  <a:lnTo>
                    <a:pt x="5675" y="117048"/>
                  </a:lnTo>
                  <a:lnTo>
                    <a:pt x="9603" y="126788"/>
                  </a:lnTo>
                  <a:lnTo>
                    <a:pt x="14712" y="135480"/>
                  </a:lnTo>
                  <a:lnTo>
                    <a:pt x="21429" y="142648"/>
                  </a:lnTo>
                  <a:lnTo>
                    <a:pt x="29835" y="148169"/>
                  </a:lnTo>
                  <a:lnTo>
                    <a:pt x="39492" y="152044"/>
                  </a:lnTo>
                  <a:lnTo>
                    <a:pt x="50792" y="154494"/>
                  </a:lnTo>
                  <a:lnTo>
                    <a:pt x="66966" y="154618"/>
                  </a:lnTo>
                  <a:lnTo>
                    <a:pt x="93515" y="1509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27958" y="494839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11" y="25847"/>
                  </a:lnTo>
                  <a:lnTo>
                    <a:pt x="11489" y="35088"/>
                  </a:lnTo>
                  <a:lnTo>
                    <a:pt x="14318" y="46279"/>
                  </a:lnTo>
                  <a:lnTo>
                    <a:pt x="17347" y="6376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17430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12186" y="447905"/>
              <a:ext cx="210572" cy="141691"/>
            </a:xfrm>
            <a:custGeom>
              <a:avLst/>
              <a:gdLst/>
              <a:ahLst/>
              <a:cxnLst/>
              <a:rect l="0" t="0" r="0" b="0"/>
              <a:pathLst>
                <a:path w="210572" h="141691">
                  <a:moveTo>
                    <a:pt x="0" y="46934"/>
                  </a:moveTo>
                  <a:lnTo>
                    <a:pt x="2934" y="55735"/>
                  </a:lnTo>
                  <a:lnTo>
                    <a:pt x="5716" y="64082"/>
                  </a:lnTo>
                  <a:lnTo>
                    <a:pt x="8617" y="72781"/>
                  </a:lnTo>
                  <a:lnTo>
                    <a:pt x="11657" y="81902"/>
                  </a:lnTo>
                  <a:lnTo>
                    <a:pt x="14821" y="91397"/>
                  </a:lnTo>
                  <a:lnTo>
                    <a:pt x="18065" y="101109"/>
                  </a:lnTo>
                  <a:lnTo>
                    <a:pt x="20653" y="108182"/>
                  </a:lnTo>
                  <a:lnTo>
                    <a:pt x="21834" y="109129"/>
                  </a:lnTo>
                  <a:lnTo>
                    <a:pt x="22137" y="105026"/>
                  </a:lnTo>
                  <a:lnTo>
                    <a:pt x="22063" y="97504"/>
                  </a:lnTo>
                  <a:lnTo>
                    <a:pt x="21872" y="87742"/>
                  </a:lnTo>
                  <a:lnTo>
                    <a:pt x="21675" y="76517"/>
                  </a:lnTo>
                  <a:lnTo>
                    <a:pt x="21679" y="64335"/>
                  </a:lnTo>
                  <a:lnTo>
                    <a:pt x="22196" y="51525"/>
                  </a:lnTo>
                  <a:lnTo>
                    <a:pt x="23363" y="38329"/>
                  </a:lnTo>
                  <a:lnTo>
                    <a:pt x="25466" y="25868"/>
                  </a:lnTo>
                  <a:lnTo>
                    <a:pt x="29012" y="16079"/>
                  </a:lnTo>
                  <a:lnTo>
                    <a:pt x="34137" y="9803"/>
                  </a:lnTo>
                  <a:lnTo>
                    <a:pt x="40511" y="7050"/>
                  </a:lnTo>
                  <a:lnTo>
                    <a:pt x="47546" y="7545"/>
                  </a:lnTo>
                  <a:lnTo>
                    <a:pt x="54823" y="10767"/>
                  </a:lnTo>
                  <a:lnTo>
                    <a:pt x="61978" y="16112"/>
                  </a:lnTo>
                  <a:lnTo>
                    <a:pt x="68622" y="23028"/>
                  </a:lnTo>
                  <a:lnTo>
                    <a:pt x="74603" y="31072"/>
                  </a:lnTo>
                  <a:lnTo>
                    <a:pt x="79956" y="39906"/>
                  </a:lnTo>
                  <a:lnTo>
                    <a:pt x="84794" y="49285"/>
                  </a:lnTo>
                  <a:lnTo>
                    <a:pt x="89243" y="58968"/>
                  </a:lnTo>
                  <a:lnTo>
                    <a:pt x="93629" y="66321"/>
                  </a:lnTo>
                  <a:lnTo>
                    <a:pt x="97855" y="67971"/>
                  </a:lnTo>
                  <a:lnTo>
                    <a:pt x="101376" y="64576"/>
                  </a:lnTo>
                  <a:lnTo>
                    <a:pt x="104437" y="57615"/>
                  </a:lnTo>
                  <a:lnTo>
                    <a:pt x="107366" y="48429"/>
                  </a:lnTo>
                  <a:lnTo>
                    <a:pt x="110337" y="38135"/>
                  </a:lnTo>
                  <a:lnTo>
                    <a:pt x="113419" y="27420"/>
                  </a:lnTo>
                  <a:lnTo>
                    <a:pt x="116944" y="17260"/>
                  </a:lnTo>
                  <a:lnTo>
                    <a:pt x="121511" y="9016"/>
                  </a:lnTo>
                  <a:lnTo>
                    <a:pt x="127352" y="3257"/>
                  </a:lnTo>
                  <a:lnTo>
                    <a:pt x="134222" y="185"/>
                  </a:lnTo>
                  <a:lnTo>
                    <a:pt x="141596" y="0"/>
                  </a:lnTo>
                  <a:lnTo>
                    <a:pt x="149104" y="2504"/>
                  </a:lnTo>
                  <a:lnTo>
                    <a:pt x="156416" y="7232"/>
                  </a:lnTo>
                  <a:lnTo>
                    <a:pt x="163163" y="13668"/>
                  </a:lnTo>
                  <a:lnTo>
                    <a:pt x="169216" y="21360"/>
                  </a:lnTo>
                  <a:lnTo>
                    <a:pt x="174616" y="30113"/>
                  </a:lnTo>
                  <a:lnTo>
                    <a:pt x="179486" y="39963"/>
                  </a:lnTo>
                  <a:lnTo>
                    <a:pt x="183950" y="50843"/>
                  </a:lnTo>
                  <a:lnTo>
                    <a:pt x="188121" y="62419"/>
                  </a:lnTo>
                  <a:lnTo>
                    <a:pt x="192083" y="74189"/>
                  </a:lnTo>
                  <a:lnTo>
                    <a:pt x="195895" y="85838"/>
                  </a:lnTo>
                  <a:lnTo>
                    <a:pt x="199453" y="96999"/>
                  </a:lnTo>
                  <a:lnTo>
                    <a:pt x="202841" y="108361"/>
                  </a:lnTo>
                  <a:lnTo>
                    <a:pt x="206358" y="122036"/>
                  </a:lnTo>
                  <a:lnTo>
                    <a:pt x="210571" y="1416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49138" y="445668"/>
              <a:ext cx="163132" cy="133400"/>
            </a:xfrm>
            <a:custGeom>
              <a:avLst/>
              <a:gdLst/>
              <a:ahLst/>
              <a:cxnLst/>
              <a:rect l="0" t="0" r="0" b="0"/>
              <a:pathLst>
                <a:path w="163132" h="133400">
                  <a:moveTo>
                    <a:pt x="47318" y="101813"/>
                  </a:moveTo>
                  <a:lnTo>
                    <a:pt x="55986" y="95879"/>
                  </a:lnTo>
                  <a:lnTo>
                    <a:pt x="63051" y="89674"/>
                  </a:lnTo>
                  <a:lnTo>
                    <a:pt x="69148" y="82574"/>
                  </a:lnTo>
                  <a:lnTo>
                    <a:pt x="74204" y="74461"/>
                  </a:lnTo>
                  <a:lnTo>
                    <a:pt x="77769" y="65166"/>
                  </a:lnTo>
                  <a:lnTo>
                    <a:pt x="79718" y="54727"/>
                  </a:lnTo>
                  <a:lnTo>
                    <a:pt x="80061" y="43648"/>
                  </a:lnTo>
                  <a:lnTo>
                    <a:pt x="78778" y="32758"/>
                  </a:lnTo>
                  <a:lnTo>
                    <a:pt x="76024" y="22529"/>
                  </a:lnTo>
                  <a:lnTo>
                    <a:pt x="71905" y="13547"/>
                  </a:lnTo>
                  <a:lnTo>
                    <a:pt x="66400" y="6651"/>
                  </a:lnTo>
                  <a:lnTo>
                    <a:pt x="59630" y="2103"/>
                  </a:lnTo>
                  <a:lnTo>
                    <a:pt x="51986" y="0"/>
                  </a:lnTo>
                  <a:lnTo>
                    <a:pt x="44017" y="543"/>
                  </a:lnTo>
                  <a:lnTo>
                    <a:pt x="36071" y="3572"/>
                  </a:lnTo>
                  <a:lnTo>
                    <a:pt x="28450" y="8670"/>
                  </a:lnTo>
                  <a:lnTo>
                    <a:pt x="21485" y="15363"/>
                  </a:lnTo>
                  <a:lnTo>
                    <a:pt x="15288" y="23231"/>
                  </a:lnTo>
                  <a:lnTo>
                    <a:pt x="9959" y="32103"/>
                  </a:lnTo>
                  <a:lnTo>
                    <a:pt x="5670" y="42035"/>
                  </a:lnTo>
                  <a:lnTo>
                    <a:pt x="2421" y="52969"/>
                  </a:lnTo>
                  <a:lnTo>
                    <a:pt x="391" y="64582"/>
                  </a:lnTo>
                  <a:lnTo>
                    <a:pt x="0" y="76376"/>
                  </a:lnTo>
                  <a:lnTo>
                    <a:pt x="1336" y="88033"/>
                  </a:lnTo>
                  <a:lnTo>
                    <a:pt x="4352" y="98791"/>
                  </a:lnTo>
                  <a:lnTo>
                    <a:pt x="9043" y="107420"/>
                  </a:lnTo>
                  <a:lnTo>
                    <a:pt x="15230" y="113428"/>
                  </a:lnTo>
                  <a:lnTo>
                    <a:pt x="22467" y="116662"/>
                  </a:lnTo>
                  <a:lnTo>
                    <a:pt x="30154" y="116953"/>
                  </a:lnTo>
                  <a:lnTo>
                    <a:pt x="37906" y="114520"/>
                  </a:lnTo>
                  <a:lnTo>
                    <a:pt x="45397" y="109838"/>
                  </a:lnTo>
                  <a:lnTo>
                    <a:pt x="52273" y="103433"/>
                  </a:lnTo>
                  <a:lnTo>
                    <a:pt x="58409" y="95761"/>
                  </a:lnTo>
                  <a:lnTo>
                    <a:pt x="63700" y="87022"/>
                  </a:lnTo>
                  <a:lnTo>
                    <a:pt x="67962" y="77181"/>
                  </a:lnTo>
                  <a:lnTo>
                    <a:pt x="71207" y="66393"/>
                  </a:lnTo>
                  <a:lnTo>
                    <a:pt x="73725" y="58016"/>
                  </a:lnTo>
                  <a:lnTo>
                    <a:pt x="76021" y="56104"/>
                  </a:lnTo>
                  <a:lnTo>
                    <a:pt x="78601" y="59335"/>
                  </a:lnTo>
                  <a:lnTo>
                    <a:pt x="81883" y="65686"/>
                  </a:lnTo>
                  <a:lnTo>
                    <a:pt x="85995" y="73645"/>
                  </a:lnTo>
                  <a:lnTo>
                    <a:pt x="90860" y="82128"/>
                  </a:lnTo>
                  <a:lnTo>
                    <a:pt x="96337" y="90572"/>
                  </a:lnTo>
                  <a:lnTo>
                    <a:pt x="102276" y="98771"/>
                  </a:lnTo>
                  <a:lnTo>
                    <a:pt x="108547" y="106691"/>
                  </a:lnTo>
                  <a:lnTo>
                    <a:pt x="115056" y="114355"/>
                  </a:lnTo>
                  <a:lnTo>
                    <a:pt x="121811" y="121319"/>
                  </a:lnTo>
                  <a:lnTo>
                    <a:pt x="129791" y="127243"/>
                  </a:lnTo>
                  <a:lnTo>
                    <a:pt x="141934" y="131533"/>
                  </a:lnTo>
                  <a:lnTo>
                    <a:pt x="163131" y="133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97129" y="231626"/>
              <a:ext cx="25670" cy="305328"/>
            </a:xfrm>
            <a:custGeom>
              <a:avLst/>
              <a:gdLst/>
              <a:ahLst/>
              <a:cxnLst/>
              <a:rect l="0" t="0" r="0" b="0"/>
              <a:pathLst>
                <a:path w="25670" h="305328">
                  <a:moveTo>
                    <a:pt x="4612" y="0"/>
                  </a:moveTo>
                  <a:lnTo>
                    <a:pt x="1812" y="11803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5" y="66290"/>
                  </a:lnTo>
                  <a:lnTo>
                    <a:pt x="2142" y="83261"/>
                  </a:lnTo>
                  <a:lnTo>
                    <a:pt x="2824" y="101189"/>
                  </a:lnTo>
                  <a:lnTo>
                    <a:pt x="3352" y="119510"/>
                  </a:lnTo>
                  <a:lnTo>
                    <a:pt x="3741" y="137854"/>
                  </a:lnTo>
                  <a:lnTo>
                    <a:pt x="4189" y="155744"/>
                  </a:lnTo>
                  <a:lnTo>
                    <a:pt x="5029" y="172530"/>
                  </a:lnTo>
                  <a:lnTo>
                    <a:pt x="6409" y="187970"/>
                  </a:lnTo>
                  <a:lnTo>
                    <a:pt x="8152" y="202321"/>
                  </a:lnTo>
                  <a:lnTo>
                    <a:pt x="9861" y="216121"/>
                  </a:lnTo>
                  <a:lnTo>
                    <a:pt x="11309" y="229736"/>
                  </a:lnTo>
                  <a:lnTo>
                    <a:pt x="12635" y="243125"/>
                  </a:lnTo>
                  <a:lnTo>
                    <a:pt x="14486" y="257443"/>
                  </a:lnTo>
                  <a:lnTo>
                    <a:pt x="18141" y="276190"/>
                  </a:lnTo>
                  <a:lnTo>
                    <a:pt x="25669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86263" y="392267"/>
              <a:ext cx="116822" cy="197329"/>
            </a:xfrm>
            <a:custGeom>
              <a:avLst/>
              <a:gdLst/>
              <a:ahLst/>
              <a:cxnLst/>
              <a:rect l="0" t="0" r="0" b="0"/>
              <a:pathLst>
                <a:path w="116822" h="197329">
                  <a:moveTo>
                    <a:pt x="104990" y="7815"/>
                  </a:moveTo>
                  <a:lnTo>
                    <a:pt x="96123" y="4949"/>
                  </a:lnTo>
                  <a:lnTo>
                    <a:pt x="87136" y="2807"/>
                  </a:lnTo>
                  <a:lnTo>
                    <a:pt x="77146" y="1208"/>
                  </a:lnTo>
                  <a:lnTo>
                    <a:pt x="66338" y="200"/>
                  </a:lnTo>
                  <a:lnTo>
                    <a:pt x="55174" y="0"/>
                  </a:lnTo>
                  <a:lnTo>
                    <a:pt x="43979" y="665"/>
                  </a:lnTo>
                  <a:lnTo>
                    <a:pt x="33212" y="2422"/>
                  </a:lnTo>
                  <a:lnTo>
                    <a:pt x="23524" y="5731"/>
                  </a:lnTo>
                  <a:lnTo>
                    <a:pt x="15173" y="10700"/>
                  </a:lnTo>
                  <a:lnTo>
                    <a:pt x="8400" y="17139"/>
                  </a:lnTo>
                  <a:lnTo>
                    <a:pt x="3593" y="24748"/>
                  </a:lnTo>
                  <a:lnTo>
                    <a:pt x="775" y="33230"/>
                  </a:lnTo>
                  <a:lnTo>
                    <a:pt x="0" y="42178"/>
                  </a:lnTo>
                  <a:lnTo>
                    <a:pt x="1516" y="51096"/>
                  </a:lnTo>
                  <a:lnTo>
                    <a:pt x="5238" y="59713"/>
                  </a:lnTo>
                  <a:lnTo>
                    <a:pt x="10819" y="67803"/>
                  </a:lnTo>
                  <a:lnTo>
                    <a:pt x="17845" y="75090"/>
                  </a:lnTo>
                  <a:lnTo>
                    <a:pt x="25940" y="81510"/>
                  </a:lnTo>
                  <a:lnTo>
                    <a:pt x="34965" y="87161"/>
                  </a:lnTo>
                  <a:lnTo>
                    <a:pt x="45000" y="92199"/>
                  </a:lnTo>
                  <a:lnTo>
                    <a:pt x="56000" y="96782"/>
                  </a:lnTo>
                  <a:lnTo>
                    <a:pt x="67487" y="101202"/>
                  </a:lnTo>
                  <a:lnTo>
                    <a:pt x="78665" y="105864"/>
                  </a:lnTo>
                  <a:lnTo>
                    <a:pt x="89098" y="110978"/>
                  </a:lnTo>
                  <a:lnTo>
                    <a:pt x="98391" y="116889"/>
                  </a:lnTo>
                  <a:lnTo>
                    <a:pt x="106029" y="124147"/>
                  </a:lnTo>
                  <a:lnTo>
                    <a:pt x="111889" y="132910"/>
                  </a:lnTo>
                  <a:lnTo>
                    <a:pt x="115687" y="142540"/>
                  </a:lnTo>
                  <a:lnTo>
                    <a:pt x="116821" y="151849"/>
                  </a:lnTo>
                  <a:lnTo>
                    <a:pt x="115215" y="160176"/>
                  </a:lnTo>
                  <a:lnTo>
                    <a:pt x="111222" y="167390"/>
                  </a:lnTo>
                  <a:lnTo>
                    <a:pt x="105346" y="173617"/>
                  </a:lnTo>
                  <a:lnTo>
                    <a:pt x="98067" y="179056"/>
                  </a:lnTo>
                  <a:lnTo>
                    <a:pt x="89656" y="183758"/>
                  </a:lnTo>
                  <a:lnTo>
                    <a:pt x="79052" y="188062"/>
                  </a:lnTo>
                  <a:lnTo>
                    <a:pt x="61974" y="192351"/>
                  </a:lnTo>
                  <a:lnTo>
                    <a:pt x="31291" y="1973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43896" y="610652"/>
              <a:ext cx="37514" cy="115815"/>
            </a:xfrm>
            <a:custGeom>
              <a:avLst/>
              <a:gdLst/>
              <a:ahLst/>
              <a:cxnLst/>
              <a:rect l="0" t="0" r="0" b="0"/>
              <a:pathLst>
                <a:path w="37514" h="115815">
                  <a:moveTo>
                    <a:pt x="21058" y="0"/>
                  </a:moveTo>
                  <a:lnTo>
                    <a:pt x="26791" y="6002"/>
                  </a:lnTo>
                  <a:lnTo>
                    <a:pt x="31076" y="12847"/>
                  </a:lnTo>
                  <a:lnTo>
                    <a:pt x="34276" y="21235"/>
                  </a:lnTo>
                  <a:lnTo>
                    <a:pt x="36465" y="30862"/>
                  </a:lnTo>
                  <a:lnTo>
                    <a:pt x="37513" y="41176"/>
                  </a:lnTo>
                  <a:lnTo>
                    <a:pt x="37451" y="51780"/>
                  </a:lnTo>
                  <a:lnTo>
                    <a:pt x="36281" y="62304"/>
                  </a:lnTo>
                  <a:lnTo>
                    <a:pt x="33905" y="72357"/>
                  </a:lnTo>
                  <a:lnTo>
                    <a:pt x="30386" y="81767"/>
                  </a:lnTo>
                  <a:lnTo>
                    <a:pt x="26029" y="90263"/>
                  </a:lnTo>
                  <a:lnTo>
                    <a:pt x="20751" y="98203"/>
                  </a:lnTo>
                  <a:lnTo>
                    <a:pt x="12974" y="10628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33450" y="315854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87"/>
                  </a:lnTo>
                  <a:lnTo>
                    <a:pt x="179" y="62321"/>
                  </a:lnTo>
                  <a:lnTo>
                    <a:pt x="827" y="81111"/>
                  </a:lnTo>
                  <a:lnTo>
                    <a:pt x="2075" y="101341"/>
                  </a:lnTo>
                  <a:lnTo>
                    <a:pt x="3727" y="122435"/>
                  </a:lnTo>
                  <a:lnTo>
                    <a:pt x="5376" y="143498"/>
                  </a:lnTo>
                  <a:lnTo>
                    <a:pt x="6783" y="164018"/>
                  </a:lnTo>
                  <a:lnTo>
                    <a:pt x="8049" y="183537"/>
                  </a:lnTo>
                  <a:lnTo>
                    <a:pt x="9505" y="201499"/>
                  </a:lnTo>
                  <a:lnTo>
                    <a:pt x="11332" y="217763"/>
                  </a:lnTo>
                  <a:lnTo>
                    <a:pt x="13399" y="232648"/>
                  </a:lnTo>
                  <a:lnTo>
                    <a:pt x="15549" y="248509"/>
                  </a:lnTo>
                  <a:lnTo>
                    <a:pt x="17976" y="270092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07109" y="391483"/>
              <a:ext cx="231627" cy="19129"/>
            </a:xfrm>
            <a:custGeom>
              <a:avLst/>
              <a:gdLst/>
              <a:ahLst/>
              <a:cxnLst/>
              <a:rect l="0" t="0" r="0" b="0"/>
              <a:pathLst>
                <a:path w="231627" h="19129">
                  <a:moveTo>
                    <a:pt x="231626" y="19128"/>
                  </a:moveTo>
                  <a:lnTo>
                    <a:pt x="219825" y="13394"/>
                  </a:lnTo>
                  <a:lnTo>
                    <a:pt x="208056" y="9110"/>
                  </a:lnTo>
                  <a:lnTo>
                    <a:pt x="195165" y="5904"/>
                  </a:lnTo>
                  <a:lnTo>
                    <a:pt x="181316" y="3543"/>
                  </a:lnTo>
                  <a:lnTo>
                    <a:pt x="166989" y="1846"/>
                  </a:lnTo>
                  <a:lnTo>
                    <a:pt x="152519" y="656"/>
                  </a:lnTo>
                  <a:lnTo>
                    <a:pt x="138069" y="0"/>
                  </a:lnTo>
                  <a:lnTo>
                    <a:pt x="123693" y="80"/>
                  </a:lnTo>
                  <a:lnTo>
                    <a:pt x="109398" y="942"/>
                  </a:lnTo>
                  <a:lnTo>
                    <a:pt x="95174" y="2333"/>
                  </a:lnTo>
                  <a:lnTo>
                    <a:pt x="81005" y="3805"/>
                  </a:lnTo>
                  <a:lnTo>
                    <a:pt x="66888" y="5089"/>
                  </a:lnTo>
                  <a:lnTo>
                    <a:pt x="53227" y="6104"/>
                  </a:lnTo>
                  <a:lnTo>
                    <a:pt x="39377" y="6971"/>
                  </a:lnTo>
                  <a:lnTo>
                    <a:pt x="23000" y="7759"/>
                  </a:lnTo>
                  <a:lnTo>
                    <a:pt x="0" y="8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41449" y="273740"/>
              <a:ext cx="260500" cy="318137"/>
            </a:xfrm>
            <a:custGeom>
              <a:avLst/>
              <a:gdLst/>
              <a:ahLst/>
              <a:cxnLst/>
              <a:rect l="0" t="0" r="0" b="0"/>
              <a:pathLst>
                <a:path w="260500" h="318137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7" y="27856"/>
                  </a:lnTo>
                  <a:lnTo>
                    <a:pt x="199" y="39009"/>
                  </a:lnTo>
                  <a:lnTo>
                    <a:pt x="0" y="51469"/>
                  </a:lnTo>
                  <a:lnTo>
                    <a:pt x="655" y="65185"/>
                  </a:lnTo>
                  <a:lnTo>
                    <a:pt x="2066" y="80121"/>
                  </a:lnTo>
                  <a:lnTo>
                    <a:pt x="4079" y="96347"/>
                  </a:lnTo>
                  <a:lnTo>
                    <a:pt x="6542" y="113778"/>
                  </a:lnTo>
                  <a:lnTo>
                    <a:pt x="9328" y="132210"/>
                  </a:lnTo>
                  <a:lnTo>
                    <a:pt x="12345" y="151413"/>
                  </a:lnTo>
                  <a:lnTo>
                    <a:pt x="15516" y="171173"/>
                  </a:lnTo>
                  <a:lnTo>
                    <a:pt x="18626" y="191001"/>
                  </a:lnTo>
                  <a:lnTo>
                    <a:pt x="21335" y="210159"/>
                  </a:lnTo>
                  <a:lnTo>
                    <a:pt x="23495" y="228298"/>
                  </a:lnTo>
                  <a:lnTo>
                    <a:pt x="25283" y="245256"/>
                  </a:lnTo>
                  <a:lnTo>
                    <a:pt x="27099" y="260887"/>
                  </a:lnTo>
                  <a:lnTo>
                    <a:pt x="29178" y="275189"/>
                  </a:lnTo>
                  <a:lnTo>
                    <a:pt x="31687" y="286040"/>
                  </a:lnTo>
                  <a:lnTo>
                    <a:pt x="34266" y="290372"/>
                  </a:lnTo>
                  <a:lnTo>
                    <a:pt x="36162" y="288731"/>
                  </a:lnTo>
                  <a:lnTo>
                    <a:pt x="37382" y="282827"/>
                  </a:lnTo>
                  <a:lnTo>
                    <a:pt x="38307" y="274265"/>
                  </a:lnTo>
                  <a:lnTo>
                    <a:pt x="39420" y="264343"/>
                  </a:lnTo>
                  <a:lnTo>
                    <a:pt x="40976" y="253851"/>
                  </a:lnTo>
                  <a:lnTo>
                    <a:pt x="43502" y="243828"/>
                  </a:lnTo>
                  <a:lnTo>
                    <a:pt x="47861" y="235670"/>
                  </a:lnTo>
                  <a:lnTo>
                    <a:pt x="54342" y="229965"/>
                  </a:lnTo>
                  <a:lnTo>
                    <a:pt x="62441" y="226927"/>
                  </a:lnTo>
                  <a:lnTo>
                    <a:pt x="71171" y="226765"/>
                  </a:lnTo>
                  <a:lnTo>
                    <a:pt x="79882" y="229284"/>
                  </a:lnTo>
                  <a:lnTo>
                    <a:pt x="88151" y="234021"/>
                  </a:lnTo>
                  <a:lnTo>
                    <a:pt x="95615" y="240463"/>
                  </a:lnTo>
                  <a:lnTo>
                    <a:pt x="102183" y="248155"/>
                  </a:lnTo>
                  <a:lnTo>
                    <a:pt x="107948" y="256737"/>
                  </a:lnTo>
                  <a:lnTo>
                    <a:pt x="113069" y="265941"/>
                  </a:lnTo>
                  <a:lnTo>
                    <a:pt x="117702" y="275578"/>
                  </a:lnTo>
                  <a:lnTo>
                    <a:pt x="121818" y="285675"/>
                  </a:lnTo>
                  <a:lnTo>
                    <a:pt x="125210" y="296446"/>
                  </a:lnTo>
                  <a:lnTo>
                    <a:pt x="127836" y="307857"/>
                  </a:lnTo>
                  <a:lnTo>
                    <a:pt x="130089" y="316410"/>
                  </a:lnTo>
                  <a:lnTo>
                    <a:pt x="132401" y="318136"/>
                  </a:lnTo>
                  <a:lnTo>
                    <a:pt x="134742" y="314903"/>
                  </a:lnTo>
                  <a:lnTo>
                    <a:pt x="137375" y="308900"/>
                  </a:lnTo>
                  <a:lnTo>
                    <a:pt x="140680" y="301659"/>
                  </a:lnTo>
                  <a:lnTo>
                    <a:pt x="144799" y="294015"/>
                  </a:lnTo>
                  <a:lnTo>
                    <a:pt x="149834" y="286505"/>
                  </a:lnTo>
                  <a:lnTo>
                    <a:pt x="155953" y="279568"/>
                  </a:lnTo>
                  <a:lnTo>
                    <a:pt x="163138" y="273364"/>
                  </a:lnTo>
                  <a:lnTo>
                    <a:pt x="171230" y="267849"/>
                  </a:lnTo>
                  <a:lnTo>
                    <a:pt x="180031" y="262897"/>
                  </a:lnTo>
                  <a:lnTo>
                    <a:pt x="189352" y="258369"/>
                  </a:lnTo>
                  <a:lnTo>
                    <a:pt x="198879" y="253985"/>
                  </a:lnTo>
                  <a:lnTo>
                    <a:pt x="208195" y="249347"/>
                  </a:lnTo>
                  <a:lnTo>
                    <a:pt x="217084" y="244253"/>
                  </a:lnTo>
                  <a:lnTo>
                    <a:pt x="225356" y="238525"/>
                  </a:lnTo>
                  <a:lnTo>
                    <a:pt x="232766" y="231921"/>
                  </a:lnTo>
                  <a:lnTo>
                    <a:pt x="239255" y="224407"/>
                  </a:lnTo>
                  <a:lnTo>
                    <a:pt x="244443" y="216260"/>
                  </a:lnTo>
                  <a:lnTo>
                    <a:pt x="247574" y="207953"/>
                  </a:lnTo>
                  <a:lnTo>
                    <a:pt x="248418" y="199777"/>
                  </a:lnTo>
                  <a:lnTo>
                    <a:pt x="247205" y="191831"/>
                  </a:lnTo>
                  <a:lnTo>
                    <a:pt x="244340" y="184116"/>
                  </a:lnTo>
                  <a:lnTo>
                    <a:pt x="240226" y="176599"/>
                  </a:lnTo>
                  <a:lnTo>
                    <a:pt x="235044" y="169398"/>
                  </a:lnTo>
                  <a:lnTo>
                    <a:pt x="228751" y="162782"/>
                  </a:lnTo>
                  <a:lnTo>
                    <a:pt x="221412" y="156862"/>
                  </a:lnTo>
                  <a:lnTo>
                    <a:pt x="213197" y="152072"/>
                  </a:lnTo>
                  <a:lnTo>
                    <a:pt x="204305" y="149217"/>
                  </a:lnTo>
                  <a:lnTo>
                    <a:pt x="194923" y="148566"/>
                  </a:lnTo>
                  <a:lnTo>
                    <a:pt x="185522" y="150080"/>
                  </a:lnTo>
                  <a:lnTo>
                    <a:pt x="176824" y="153679"/>
                  </a:lnTo>
                  <a:lnTo>
                    <a:pt x="169167" y="159105"/>
                  </a:lnTo>
                  <a:lnTo>
                    <a:pt x="162706" y="166152"/>
                  </a:lnTo>
                  <a:lnTo>
                    <a:pt x="157582" y="174768"/>
                  </a:lnTo>
                  <a:lnTo>
                    <a:pt x="153734" y="184776"/>
                  </a:lnTo>
                  <a:lnTo>
                    <a:pt x="151114" y="195748"/>
                  </a:lnTo>
                  <a:lnTo>
                    <a:pt x="149787" y="207103"/>
                  </a:lnTo>
                  <a:lnTo>
                    <a:pt x="149669" y="218480"/>
                  </a:lnTo>
                  <a:lnTo>
                    <a:pt x="150552" y="229727"/>
                  </a:lnTo>
                  <a:lnTo>
                    <a:pt x="152209" y="240813"/>
                  </a:lnTo>
                  <a:lnTo>
                    <a:pt x="154435" y="251747"/>
                  </a:lnTo>
                  <a:lnTo>
                    <a:pt x="157233" y="262395"/>
                  </a:lnTo>
                  <a:lnTo>
                    <a:pt x="160790" y="272480"/>
                  </a:lnTo>
                  <a:lnTo>
                    <a:pt x="165155" y="281886"/>
                  </a:lnTo>
                  <a:lnTo>
                    <a:pt x="170560" y="290340"/>
                  </a:lnTo>
                  <a:lnTo>
                    <a:pt x="177478" y="297341"/>
                  </a:lnTo>
                  <a:lnTo>
                    <a:pt x="186017" y="302742"/>
                  </a:lnTo>
                  <a:lnTo>
                    <a:pt x="195667" y="306385"/>
                  </a:lnTo>
                  <a:lnTo>
                    <a:pt x="205521" y="307939"/>
                  </a:lnTo>
                  <a:lnTo>
                    <a:pt x="215028" y="307433"/>
                  </a:lnTo>
                  <a:lnTo>
                    <a:pt x="223908" y="305288"/>
                  </a:lnTo>
                  <a:lnTo>
                    <a:pt x="232950" y="301826"/>
                  </a:lnTo>
                  <a:lnTo>
                    <a:pt x="244060" y="295628"/>
                  </a:lnTo>
                  <a:lnTo>
                    <a:pt x="260499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23005" y="432402"/>
              <a:ext cx="84229" cy="151002"/>
            </a:xfrm>
            <a:custGeom>
              <a:avLst/>
              <a:gdLst/>
              <a:ahLst/>
              <a:cxnLst/>
              <a:rect l="0" t="0" r="0" b="0"/>
              <a:pathLst>
                <a:path w="84229" h="151002">
                  <a:moveTo>
                    <a:pt x="0" y="83494"/>
                  </a:moveTo>
                  <a:lnTo>
                    <a:pt x="5801" y="92295"/>
                  </a:lnTo>
                  <a:lnTo>
                    <a:pt x="10726" y="100642"/>
                  </a:lnTo>
                  <a:lnTo>
                    <a:pt x="15228" y="109341"/>
                  </a:lnTo>
                  <a:lnTo>
                    <a:pt x="19448" y="118462"/>
                  </a:lnTo>
                  <a:lnTo>
                    <a:pt x="23462" y="127957"/>
                  </a:lnTo>
                  <a:lnTo>
                    <a:pt x="27337" y="137716"/>
                  </a:lnTo>
                  <a:lnTo>
                    <a:pt x="31593" y="146474"/>
                  </a:lnTo>
                  <a:lnTo>
                    <a:pt x="36354" y="151001"/>
                  </a:lnTo>
                  <a:lnTo>
                    <a:pt x="39998" y="150007"/>
                  </a:lnTo>
                  <a:lnTo>
                    <a:pt x="41199" y="145498"/>
                  </a:lnTo>
                  <a:lnTo>
                    <a:pt x="40227" y="138723"/>
                  </a:lnTo>
                  <a:lnTo>
                    <a:pt x="37928" y="130142"/>
                  </a:lnTo>
                  <a:lnTo>
                    <a:pt x="34944" y="120090"/>
                  </a:lnTo>
                  <a:lnTo>
                    <a:pt x="31634" y="109057"/>
                  </a:lnTo>
                  <a:lnTo>
                    <a:pt x="28184" y="97646"/>
                  </a:lnTo>
                  <a:lnTo>
                    <a:pt x="24674" y="86220"/>
                  </a:lnTo>
                  <a:lnTo>
                    <a:pt x="21147" y="74766"/>
                  </a:lnTo>
                  <a:lnTo>
                    <a:pt x="17617" y="63008"/>
                  </a:lnTo>
                  <a:lnTo>
                    <a:pt x="14107" y="50813"/>
                  </a:lnTo>
                  <a:lnTo>
                    <a:pt x="11274" y="38673"/>
                  </a:lnTo>
                  <a:lnTo>
                    <a:pt x="10347" y="27580"/>
                  </a:lnTo>
                  <a:lnTo>
                    <a:pt x="11842" y="18018"/>
                  </a:lnTo>
                  <a:lnTo>
                    <a:pt x="15629" y="10294"/>
                  </a:lnTo>
                  <a:lnTo>
                    <a:pt x="21303" y="4779"/>
                  </a:lnTo>
                  <a:lnTo>
                    <a:pt x="28410" y="1446"/>
                  </a:lnTo>
                  <a:lnTo>
                    <a:pt x="36488" y="0"/>
                  </a:lnTo>
                  <a:lnTo>
                    <a:pt x="46085" y="42"/>
                  </a:lnTo>
                  <a:lnTo>
                    <a:pt x="60268" y="2689"/>
                  </a:lnTo>
                  <a:lnTo>
                    <a:pt x="84228" y="97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51350" y="463416"/>
              <a:ext cx="155925" cy="170424"/>
            </a:xfrm>
            <a:custGeom>
              <a:avLst/>
              <a:gdLst/>
              <a:ahLst/>
              <a:cxnLst/>
              <a:rect l="0" t="0" r="0" b="0"/>
              <a:pathLst>
                <a:path w="155925" h="170424">
                  <a:moveTo>
                    <a:pt x="19054" y="41951"/>
                  </a:moveTo>
                  <a:lnTo>
                    <a:pt x="27923" y="47685"/>
                  </a:lnTo>
                  <a:lnTo>
                    <a:pt x="36910" y="51969"/>
                  </a:lnTo>
                  <a:lnTo>
                    <a:pt x="46900" y="55166"/>
                  </a:lnTo>
                  <a:lnTo>
                    <a:pt x="57708" y="57181"/>
                  </a:lnTo>
                  <a:lnTo>
                    <a:pt x="68872" y="57582"/>
                  </a:lnTo>
                  <a:lnTo>
                    <a:pt x="80059" y="56261"/>
                  </a:lnTo>
                  <a:lnTo>
                    <a:pt x="90480" y="53093"/>
                  </a:lnTo>
                  <a:lnTo>
                    <a:pt x="98870" y="47772"/>
                  </a:lnTo>
                  <a:lnTo>
                    <a:pt x="104714" y="40354"/>
                  </a:lnTo>
                  <a:lnTo>
                    <a:pt x="107836" y="31646"/>
                  </a:lnTo>
                  <a:lnTo>
                    <a:pt x="108051" y="22966"/>
                  </a:lnTo>
                  <a:lnTo>
                    <a:pt x="105562" y="15073"/>
                  </a:lnTo>
                  <a:lnTo>
                    <a:pt x="100672" y="8491"/>
                  </a:lnTo>
                  <a:lnTo>
                    <a:pt x="93596" y="3754"/>
                  </a:lnTo>
                  <a:lnTo>
                    <a:pt x="84664" y="950"/>
                  </a:lnTo>
                  <a:lnTo>
                    <a:pt x="74435" y="0"/>
                  </a:lnTo>
                  <a:lnTo>
                    <a:pt x="63586" y="859"/>
                  </a:lnTo>
                  <a:lnTo>
                    <a:pt x="52558" y="3327"/>
                  </a:lnTo>
                  <a:lnTo>
                    <a:pt x="41715" y="7421"/>
                  </a:lnTo>
                  <a:lnTo>
                    <a:pt x="31434" y="13440"/>
                  </a:lnTo>
                  <a:lnTo>
                    <a:pt x="21867" y="21373"/>
                  </a:lnTo>
                  <a:lnTo>
                    <a:pt x="13461" y="30783"/>
                  </a:lnTo>
                  <a:lnTo>
                    <a:pt x="7016" y="41008"/>
                  </a:lnTo>
                  <a:lnTo>
                    <a:pt x="2794" y="51586"/>
                  </a:lnTo>
                  <a:lnTo>
                    <a:pt x="586" y="62280"/>
                  </a:lnTo>
                  <a:lnTo>
                    <a:pt x="0" y="72986"/>
                  </a:lnTo>
                  <a:lnTo>
                    <a:pt x="649" y="83665"/>
                  </a:lnTo>
                  <a:lnTo>
                    <a:pt x="2521" y="94311"/>
                  </a:lnTo>
                  <a:lnTo>
                    <a:pt x="5971" y="104926"/>
                  </a:lnTo>
                  <a:lnTo>
                    <a:pt x="11065" y="115507"/>
                  </a:lnTo>
                  <a:lnTo>
                    <a:pt x="17604" y="125733"/>
                  </a:lnTo>
                  <a:lnTo>
                    <a:pt x="25287" y="134994"/>
                  </a:lnTo>
                  <a:lnTo>
                    <a:pt x="33827" y="143037"/>
                  </a:lnTo>
                  <a:lnTo>
                    <a:pt x="42985" y="149928"/>
                  </a:lnTo>
                  <a:lnTo>
                    <a:pt x="52577" y="155872"/>
                  </a:lnTo>
                  <a:lnTo>
                    <a:pt x="62470" y="161086"/>
                  </a:lnTo>
                  <a:lnTo>
                    <a:pt x="72569" y="165436"/>
                  </a:lnTo>
                  <a:lnTo>
                    <a:pt x="82809" y="168462"/>
                  </a:lnTo>
                  <a:lnTo>
                    <a:pt x="93139" y="170022"/>
                  </a:lnTo>
                  <a:lnTo>
                    <a:pt x="103460" y="170423"/>
                  </a:lnTo>
                  <a:lnTo>
                    <a:pt x="114837" y="170287"/>
                  </a:lnTo>
                  <a:lnTo>
                    <a:pt x="130505" y="169603"/>
                  </a:lnTo>
                  <a:lnTo>
                    <a:pt x="155924" y="1682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539089" y="879371"/>
            <a:ext cx="4867398" cy="415635"/>
            <a:chOff x="1539089" y="879371"/>
            <a:chExt cx="4867398" cy="415635"/>
          </a:xfrm>
        </p:grpSpPr>
        <p:sp>
          <p:nvSpPr>
            <p:cNvPr id="49" name="Freeform 48"/>
            <p:cNvSpPr/>
            <p:nvPr/>
          </p:nvSpPr>
          <p:spPr>
            <a:xfrm>
              <a:off x="1539089" y="1073906"/>
              <a:ext cx="282342" cy="198709"/>
            </a:xfrm>
            <a:custGeom>
              <a:avLst/>
              <a:gdLst/>
              <a:ahLst/>
              <a:cxnLst/>
              <a:rect l="0" t="0" r="0" b="0"/>
              <a:pathLst>
                <a:path w="282342" h="198709">
                  <a:moveTo>
                    <a:pt x="19128" y="0"/>
                  </a:moveTo>
                  <a:lnTo>
                    <a:pt x="13395" y="6069"/>
                  </a:lnTo>
                  <a:lnTo>
                    <a:pt x="9111" y="13554"/>
                  </a:lnTo>
                  <a:lnTo>
                    <a:pt x="5905" y="23243"/>
                  </a:lnTo>
                  <a:lnTo>
                    <a:pt x="3544" y="34903"/>
                  </a:lnTo>
                  <a:lnTo>
                    <a:pt x="1846" y="48182"/>
                  </a:lnTo>
                  <a:lnTo>
                    <a:pt x="656" y="62705"/>
                  </a:lnTo>
                  <a:lnTo>
                    <a:pt x="0" y="77979"/>
                  </a:lnTo>
                  <a:lnTo>
                    <a:pt x="80" y="93435"/>
                  </a:lnTo>
                  <a:lnTo>
                    <a:pt x="947" y="108740"/>
                  </a:lnTo>
                  <a:lnTo>
                    <a:pt x="2510" y="123623"/>
                  </a:lnTo>
                  <a:lnTo>
                    <a:pt x="4631" y="137777"/>
                  </a:lnTo>
                  <a:lnTo>
                    <a:pt x="7177" y="151104"/>
                  </a:lnTo>
                  <a:lnTo>
                    <a:pt x="10361" y="163359"/>
                  </a:lnTo>
                  <a:lnTo>
                    <a:pt x="14710" y="174073"/>
                  </a:lnTo>
                  <a:lnTo>
                    <a:pt x="20410" y="183120"/>
                  </a:lnTo>
                  <a:lnTo>
                    <a:pt x="27188" y="190195"/>
                  </a:lnTo>
                  <a:lnTo>
                    <a:pt x="34501" y="194676"/>
                  </a:lnTo>
                  <a:lnTo>
                    <a:pt x="41974" y="196465"/>
                  </a:lnTo>
                  <a:lnTo>
                    <a:pt x="49431" y="195905"/>
                  </a:lnTo>
                  <a:lnTo>
                    <a:pt x="56810" y="193486"/>
                  </a:lnTo>
                  <a:lnTo>
                    <a:pt x="64104" y="189680"/>
                  </a:lnTo>
                  <a:lnTo>
                    <a:pt x="71322" y="184875"/>
                  </a:lnTo>
                  <a:lnTo>
                    <a:pt x="78483" y="179368"/>
                  </a:lnTo>
                  <a:lnTo>
                    <a:pt x="85595" y="173369"/>
                  </a:lnTo>
                  <a:lnTo>
                    <a:pt x="92509" y="166870"/>
                  </a:lnTo>
                  <a:lnTo>
                    <a:pt x="98926" y="159668"/>
                  </a:lnTo>
                  <a:lnTo>
                    <a:pt x="104738" y="151742"/>
                  </a:lnTo>
                  <a:lnTo>
                    <a:pt x="110533" y="144418"/>
                  </a:lnTo>
                  <a:lnTo>
                    <a:pt x="117180" y="141014"/>
                  </a:lnTo>
                  <a:lnTo>
                    <a:pt x="124260" y="142801"/>
                  </a:lnTo>
                  <a:lnTo>
                    <a:pt x="131001" y="147798"/>
                  </a:lnTo>
                  <a:lnTo>
                    <a:pt x="137475" y="154526"/>
                  </a:lnTo>
                  <a:lnTo>
                    <a:pt x="143902" y="161987"/>
                  </a:lnTo>
                  <a:lnTo>
                    <a:pt x="150406" y="169639"/>
                  </a:lnTo>
                  <a:lnTo>
                    <a:pt x="157187" y="177086"/>
                  </a:lnTo>
                  <a:lnTo>
                    <a:pt x="164549" y="183945"/>
                  </a:lnTo>
                  <a:lnTo>
                    <a:pt x="172597" y="190065"/>
                  </a:lnTo>
                  <a:lnTo>
                    <a:pt x="181114" y="195008"/>
                  </a:lnTo>
                  <a:lnTo>
                    <a:pt x="189675" y="197974"/>
                  </a:lnTo>
                  <a:lnTo>
                    <a:pt x="198023" y="198708"/>
                  </a:lnTo>
                  <a:lnTo>
                    <a:pt x="206086" y="197423"/>
                  </a:lnTo>
                  <a:lnTo>
                    <a:pt x="213879" y="194509"/>
                  </a:lnTo>
                  <a:lnTo>
                    <a:pt x="221453" y="190367"/>
                  </a:lnTo>
                  <a:lnTo>
                    <a:pt x="228862" y="185336"/>
                  </a:lnTo>
                  <a:lnTo>
                    <a:pt x="236151" y="179676"/>
                  </a:lnTo>
                  <a:lnTo>
                    <a:pt x="243349" y="173575"/>
                  </a:lnTo>
                  <a:lnTo>
                    <a:pt x="250321" y="167007"/>
                  </a:lnTo>
                  <a:lnTo>
                    <a:pt x="256776" y="159760"/>
                  </a:lnTo>
                  <a:lnTo>
                    <a:pt x="262594" y="151765"/>
                  </a:lnTo>
                  <a:lnTo>
                    <a:pt x="267653" y="142937"/>
                  </a:lnTo>
                  <a:lnTo>
                    <a:pt x="271753" y="133099"/>
                  </a:lnTo>
                  <a:lnTo>
                    <a:pt x="274880" y="122256"/>
                  </a:lnTo>
                  <a:lnTo>
                    <a:pt x="277166" y="110549"/>
                  </a:lnTo>
                  <a:lnTo>
                    <a:pt x="278792" y="98167"/>
                  </a:lnTo>
                  <a:lnTo>
                    <a:pt x="279926" y="85301"/>
                  </a:lnTo>
                  <a:lnTo>
                    <a:pt x="280708" y="72701"/>
                  </a:lnTo>
                  <a:lnTo>
                    <a:pt x="281327" y="60431"/>
                  </a:lnTo>
                  <a:lnTo>
                    <a:pt x="281840" y="47415"/>
                  </a:lnTo>
                  <a:lnTo>
                    <a:pt x="282341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05658" y="1126549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2933" y="8868"/>
                  </a:lnTo>
                  <a:lnTo>
                    <a:pt x="5716" y="17855"/>
                  </a:lnTo>
                  <a:lnTo>
                    <a:pt x="8615" y="27846"/>
                  </a:lnTo>
                  <a:lnTo>
                    <a:pt x="11655" y="38653"/>
                  </a:lnTo>
                  <a:lnTo>
                    <a:pt x="14820" y="49817"/>
                  </a:lnTo>
                  <a:lnTo>
                    <a:pt x="18080" y="61022"/>
                  </a:lnTo>
                  <a:lnTo>
                    <a:pt x="21257" y="72259"/>
                  </a:lnTo>
                  <a:lnTo>
                    <a:pt x="24345" y="85158"/>
                  </a:lnTo>
                  <a:lnTo>
                    <a:pt x="27614" y="104202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26715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21471" y="979150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7" y="27850"/>
                  </a:lnTo>
                  <a:lnTo>
                    <a:pt x="7970" y="38831"/>
                  </a:lnTo>
                  <a:lnTo>
                    <a:pt x="9467" y="50642"/>
                  </a:lnTo>
                  <a:lnTo>
                    <a:pt x="11313" y="63101"/>
                  </a:lnTo>
                  <a:lnTo>
                    <a:pt x="13380" y="76039"/>
                  </a:lnTo>
                  <a:lnTo>
                    <a:pt x="15312" y="89319"/>
                  </a:lnTo>
                  <a:lnTo>
                    <a:pt x="16909" y="102846"/>
                  </a:lnTo>
                  <a:lnTo>
                    <a:pt x="18132" y="116707"/>
                  </a:lnTo>
                  <a:lnTo>
                    <a:pt x="19028" y="131157"/>
                  </a:lnTo>
                  <a:lnTo>
                    <a:pt x="19670" y="146285"/>
                  </a:lnTo>
                  <a:lnTo>
                    <a:pt x="20288" y="161869"/>
                  </a:lnTo>
                  <a:lnTo>
                    <a:pt x="21242" y="177484"/>
                  </a:lnTo>
                  <a:lnTo>
                    <a:pt x="22700" y="192873"/>
                  </a:lnTo>
                  <a:lnTo>
                    <a:pt x="24503" y="207937"/>
                  </a:lnTo>
                  <a:lnTo>
                    <a:pt x="26441" y="224444"/>
                  </a:lnTo>
                  <a:lnTo>
                    <a:pt x="28686" y="247195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26756" y="937036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5" y="8669"/>
                  </a:lnTo>
                  <a:lnTo>
                    <a:pt x="178" y="20844"/>
                  </a:lnTo>
                  <a:lnTo>
                    <a:pt x="826" y="34374"/>
                  </a:lnTo>
                  <a:lnTo>
                    <a:pt x="2075" y="48393"/>
                  </a:lnTo>
                  <a:lnTo>
                    <a:pt x="3727" y="62898"/>
                  </a:lnTo>
                  <a:lnTo>
                    <a:pt x="5375" y="78380"/>
                  </a:lnTo>
                  <a:lnTo>
                    <a:pt x="6778" y="95049"/>
                  </a:lnTo>
                  <a:lnTo>
                    <a:pt x="7871" y="112668"/>
                  </a:lnTo>
                  <a:lnTo>
                    <a:pt x="8679" y="130726"/>
                  </a:lnTo>
                  <a:lnTo>
                    <a:pt x="9261" y="148872"/>
                  </a:lnTo>
                  <a:lnTo>
                    <a:pt x="9839" y="166786"/>
                  </a:lnTo>
                  <a:lnTo>
                    <a:pt x="10767" y="184115"/>
                  </a:lnTo>
                  <a:lnTo>
                    <a:pt x="12207" y="200730"/>
                  </a:lnTo>
                  <a:lnTo>
                    <a:pt x="13989" y="216682"/>
                  </a:lnTo>
                  <a:lnTo>
                    <a:pt x="15725" y="232096"/>
                  </a:lnTo>
                  <a:lnTo>
                    <a:pt x="17187" y="247095"/>
                  </a:lnTo>
                  <a:lnTo>
                    <a:pt x="18322" y="261765"/>
                  </a:lnTo>
                  <a:lnTo>
                    <a:pt x="19281" y="277900"/>
                  </a:lnTo>
                  <a:lnTo>
                    <a:pt x="20144" y="30027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05782" y="879371"/>
              <a:ext cx="189514" cy="362992"/>
            </a:xfrm>
            <a:custGeom>
              <a:avLst/>
              <a:gdLst/>
              <a:ahLst/>
              <a:cxnLst/>
              <a:rect l="0" t="0" r="0" b="0"/>
              <a:pathLst>
                <a:path w="189514" h="362992">
                  <a:moveTo>
                    <a:pt x="0" y="362991"/>
                  </a:moveTo>
                  <a:lnTo>
                    <a:pt x="0" y="351189"/>
                  </a:lnTo>
                  <a:lnTo>
                    <a:pt x="0" y="339420"/>
                  </a:lnTo>
                  <a:lnTo>
                    <a:pt x="5" y="326534"/>
                  </a:lnTo>
                  <a:lnTo>
                    <a:pt x="177" y="312859"/>
                  </a:lnTo>
                  <a:lnTo>
                    <a:pt x="826" y="299179"/>
                  </a:lnTo>
                  <a:lnTo>
                    <a:pt x="2074" y="285954"/>
                  </a:lnTo>
                  <a:lnTo>
                    <a:pt x="3727" y="272984"/>
                  </a:lnTo>
                  <a:lnTo>
                    <a:pt x="5375" y="259608"/>
                  </a:lnTo>
                  <a:lnTo>
                    <a:pt x="6778" y="245467"/>
                  </a:lnTo>
                  <a:lnTo>
                    <a:pt x="7871" y="230683"/>
                  </a:lnTo>
                  <a:lnTo>
                    <a:pt x="8679" y="215673"/>
                  </a:lnTo>
                  <a:lnTo>
                    <a:pt x="9261" y="200723"/>
                  </a:lnTo>
                  <a:lnTo>
                    <a:pt x="9839" y="186107"/>
                  </a:lnTo>
                  <a:lnTo>
                    <a:pt x="10767" y="172146"/>
                  </a:lnTo>
                  <a:lnTo>
                    <a:pt x="12207" y="158940"/>
                  </a:lnTo>
                  <a:lnTo>
                    <a:pt x="13989" y="146260"/>
                  </a:lnTo>
                  <a:lnTo>
                    <a:pt x="15725" y="133665"/>
                  </a:lnTo>
                  <a:lnTo>
                    <a:pt x="17191" y="120889"/>
                  </a:lnTo>
                  <a:lnTo>
                    <a:pt x="18497" y="107848"/>
                  </a:lnTo>
                  <a:lnTo>
                    <a:pt x="19979" y="94553"/>
                  </a:lnTo>
                  <a:lnTo>
                    <a:pt x="21829" y="81054"/>
                  </a:lnTo>
                  <a:lnTo>
                    <a:pt x="24071" y="67564"/>
                  </a:lnTo>
                  <a:lnTo>
                    <a:pt x="26655" y="54434"/>
                  </a:lnTo>
                  <a:lnTo>
                    <a:pt x="29517" y="41836"/>
                  </a:lnTo>
                  <a:lnTo>
                    <a:pt x="32914" y="30090"/>
                  </a:lnTo>
                  <a:lnTo>
                    <a:pt x="37405" y="19727"/>
                  </a:lnTo>
                  <a:lnTo>
                    <a:pt x="43197" y="10925"/>
                  </a:lnTo>
                  <a:lnTo>
                    <a:pt x="49866" y="4184"/>
                  </a:lnTo>
                  <a:lnTo>
                    <a:pt x="56574" y="462"/>
                  </a:lnTo>
                  <a:lnTo>
                    <a:pt x="62823" y="0"/>
                  </a:lnTo>
                  <a:lnTo>
                    <a:pt x="68474" y="2435"/>
                  </a:lnTo>
                  <a:lnTo>
                    <a:pt x="73570" y="7183"/>
                  </a:lnTo>
                  <a:lnTo>
                    <a:pt x="78215" y="13668"/>
                  </a:lnTo>
                  <a:lnTo>
                    <a:pt x="82521" y="21406"/>
                  </a:lnTo>
                  <a:lnTo>
                    <a:pt x="86581" y="30028"/>
                  </a:lnTo>
                  <a:lnTo>
                    <a:pt x="90471" y="39271"/>
                  </a:lnTo>
                  <a:lnTo>
                    <a:pt x="94409" y="49272"/>
                  </a:lnTo>
                  <a:lnTo>
                    <a:pt x="98740" y="60509"/>
                  </a:lnTo>
                  <a:lnTo>
                    <a:pt x="103614" y="73149"/>
                  </a:lnTo>
                  <a:lnTo>
                    <a:pt x="108854" y="87064"/>
                  </a:lnTo>
                  <a:lnTo>
                    <a:pt x="114064" y="102008"/>
                  </a:lnTo>
                  <a:lnTo>
                    <a:pt x="119012" y="117721"/>
                  </a:lnTo>
                  <a:lnTo>
                    <a:pt x="123637" y="133662"/>
                  </a:lnTo>
                  <a:lnTo>
                    <a:pt x="127970" y="149050"/>
                  </a:lnTo>
                  <a:lnTo>
                    <a:pt x="132069" y="163505"/>
                  </a:lnTo>
                  <a:lnTo>
                    <a:pt x="135990" y="177005"/>
                  </a:lnTo>
                  <a:lnTo>
                    <a:pt x="139784" y="189693"/>
                  </a:lnTo>
                  <a:lnTo>
                    <a:pt x="143487" y="201754"/>
                  </a:lnTo>
                  <a:lnTo>
                    <a:pt x="147129" y="213518"/>
                  </a:lnTo>
                  <a:lnTo>
                    <a:pt x="150727" y="225424"/>
                  </a:lnTo>
                  <a:lnTo>
                    <a:pt x="154297" y="237703"/>
                  </a:lnTo>
                  <a:lnTo>
                    <a:pt x="157846" y="250394"/>
                  </a:lnTo>
                  <a:lnTo>
                    <a:pt x="161383" y="263446"/>
                  </a:lnTo>
                  <a:lnTo>
                    <a:pt x="164910" y="276774"/>
                  </a:lnTo>
                  <a:lnTo>
                    <a:pt x="168473" y="290083"/>
                  </a:lnTo>
                  <a:lnTo>
                    <a:pt x="172609" y="304395"/>
                  </a:lnTo>
                  <a:lnTo>
                    <a:pt x="178799" y="323202"/>
                  </a:lnTo>
                  <a:lnTo>
                    <a:pt x="189513" y="3524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47896" y="1135207"/>
              <a:ext cx="136871" cy="43985"/>
            </a:xfrm>
            <a:custGeom>
              <a:avLst/>
              <a:gdLst/>
              <a:ahLst/>
              <a:cxnLst/>
              <a:rect l="0" t="0" r="0" b="0"/>
              <a:pathLst>
                <a:path w="136871" h="43985">
                  <a:moveTo>
                    <a:pt x="136870" y="43984"/>
                  </a:moveTo>
                  <a:lnTo>
                    <a:pt x="131003" y="38117"/>
                  </a:lnTo>
                  <a:lnTo>
                    <a:pt x="125438" y="32552"/>
                  </a:lnTo>
                  <a:lnTo>
                    <a:pt x="119635" y="26758"/>
                  </a:lnTo>
                  <a:lnTo>
                    <a:pt x="113381" y="20850"/>
                  </a:lnTo>
                  <a:lnTo>
                    <a:pt x="106403" y="15168"/>
                  </a:lnTo>
                  <a:lnTo>
                    <a:pt x="98617" y="9903"/>
                  </a:lnTo>
                  <a:lnTo>
                    <a:pt x="89943" y="5398"/>
                  </a:lnTo>
                  <a:lnTo>
                    <a:pt x="80215" y="2208"/>
                  </a:lnTo>
                  <a:lnTo>
                    <a:pt x="69457" y="509"/>
                  </a:lnTo>
                  <a:lnTo>
                    <a:pt x="58048" y="0"/>
                  </a:lnTo>
                  <a:lnTo>
                    <a:pt x="45300" y="44"/>
                  </a:lnTo>
                  <a:lnTo>
                    <a:pt x="27858" y="647"/>
                  </a:lnTo>
                  <a:lnTo>
                    <a:pt x="0" y="1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47937" y="926507"/>
              <a:ext cx="189514" cy="263214"/>
            </a:xfrm>
            <a:custGeom>
              <a:avLst/>
              <a:gdLst/>
              <a:ahLst/>
              <a:cxnLst/>
              <a:rect l="0" t="0" r="0" b="0"/>
              <a:pathLst>
                <a:path w="189514" h="263214">
                  <a:moveTo>
                    <a:pt x="0" y="0"/>
                  </a:moveTo>
                  <a:lnTo>
                    <a:pt x="2934" y="11735"/>
                  </a:lnTo>
                  <a:lnTo>
                    <a:pt x="5717" y="22864"/>
                  </a:lnTo>
                  <a:lnTo>
                    <a:pt x="8611" y="34467"/>
                  </a:lnTo>
                  <a:lnTo>
                    <a:pt x="11479" y="46801"/>
                  </a:lnTo>
                  <a:lnTo>
                    <a:pt x="13996" y="60110"/>
                  </a:lnTo>
                  <a:lnTo>
                    <a:pt x="16002" y="74410"/>
                  </a:lnTo>
                  <a:lnTo>
                    <a:pt x="17342" y="89242"/>
                  </a:lnTo>
                  <a:lnTo>
                    <a:pt x="17788" y="103807"/>
                  </a:lnTo>
                  <a:lnTo>
                    <a:pt x="17312" y="117681"/>
                  </a:lnTo>
                  <a:lnTo>
                    <a:pt x="16196" y="131112"/>
                  </a:lnTo>
                  <a:lnTo>
                    <a:pt x="14916" y="144811"/>
                  </a:lnTo>
                  <a:lnTo>
                    <a:pt x="13768" y="159169"/>
                  </a:lnTo>
                  <a:lnTo>
                    <a:pt x="13017" y="173932"/>
                  </a:lnTo>
                  <a:lnTo>
                    <a:pt x="12972" y="188396"/>
                  </a:lnTo>
                  <a:lnTo>
                    <a:pt x="13729" y="202162"/>
                  </a:lnTo>
                  <a:lnTo>
                    <a:pt x="15374" y="215000"/>
                  </a:lnTo>
                  <a:lnTo>
                    <a:pt x="18073" y="226696"/>
                  </a:lnTo>
                  <a:lnTo>
                    <a:pt x="21828" y="237248"/>
                  </a:lnTo>
                  <a:lnTo>
                    <a:pt x="26976" y="246332"/>
                  </a:lnTo>
                  <a:lnTo>
                    <a:pt x="34245" y="253239"/>
                  </a:lnTo>
                  <a:lnTo>
                    <a:pt x="43834" y="257774"/>
                  </a:lnTo>
                  <a:lnTo>
                    <a:pt x="55171" y="260194"/>
                  </a:lnTo>
                  <a:lnTo>
                    <a:pt x="67229" y="260922"/>
                  </a:lnTo>
                  <a:lnTo>
                    <a:pt x="79339" y="260383"/>
                  </a:lnTo>
                  <a:lnTo>
                    <a:pt x="91381" y="259093"/>
                  </a:lnTo>
                  <a:lnTo>
                    <a:pt x="103599" y="257631"/>
                  </a:lnTo>
                  <a:lnTo>
                    <a:pt x="116138" y="256329"/>
                  </a:lnTo>
                  <a:lnTo>
                    <a:pt x="128797" y="255486"/>
                  </a:lnTo>
                  <a:lnTo>
                    <a:pt x="142544" y="255491"/>
                  </a:lnTo>
                  <a:lnTo>
                    <a:pt x="160825" y="257470"/>
                  </a:lnTo>
                  <a:lnTo>
                    <a:pt x="189513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26922" y="947564"/>
              <a:ext cx="290996" cy="245476"/>
            </a:xfrm>
            <a:custGeom>
              <a:avLst/>
              <a:gdLst/>
              <a:ahLst/>
              <a:cxnLst/>
              <a:rect l="0" t="0" r="0" b="0"/>
              <a:pathLst>
                <a:path w="290996" h="245476">
                  <a:moveTo>
                    <a:pt x="0" y="31586"/>
                  </a:moveTo>
                  <a:lnTo>
                    <a:pt x="67" y="46121"/>
                  </a:lnTo>
                  <a:lnTo>
                    <a:pt x="707" y="58751"/>
                  </a:lnTo>
                  <a:lnTo>
                    <a:pt x="1999" y="70661"/>
                  </a:lnTo>
                  <a:lnTo>
                    <a:pt x="3686" y="82315"/>
                  </a:lnTo>
                  <a:lnTo>
                    <a:pt x="5354" y="94156"/>
                  </a:lnTo>
                  <a:lnTo>
                    <a:pt x="6772" y="106396"/>
                  </a:lnTo>
                  <a:lnTo>
                    <a:pt x="8043" y="119064"/>
                  </a:lnTo>
                  <a:lnTo>
                    <a:pt x="9502" y="132103"/>
                  </a:lnTo>
                  <a:lnTo>
                    <a:pt x="11335" y="145428"/>
                  </a:lnTo>
                  <a:lnTo>
                    <a:pt x="13566" y="158799"/>
                  </a:lnTo>
                  <a:lnTo>
                    <a:pt x="16142" y="171849"/>
                  </a:lnTo>
                  <a:lnTo>
                    <a:pt x="18998" y="184394"/>
                  </a:lnTo>
                  <a:lnTo>
                    <a:pt x="22392" y="196103"/>
                  </a:lnTo>
                  <a:lnTo>
                    <a:pt x="26881" y="206443"/>
                  </a:lnTo>
                  <a:lnTo>
                    <a:pt x="32676" y="215233"/>
                  </a:lnTo>
                  <a:lnTo>
                    <a:pt x="39517" y="222136"/>
                  </a:lnTo>
                  <a:lnTo>
                    <a:pt x="46872" y="226499"/>
                  </a:lnTo>
                  <a:lnTo>
                    <a:pt x="54374" y="228210"/>
                  </a:lnTo>
                  <a:lnTo>
                    <a:pt x="61850" y="227597"/>
                  </a:lnTo>
                  <a:lnTo>
                    <a:pt x="69242" y="225143"/>
                  </a:lnTo>
                  <a:lnTo>
                    <a:pt x="76540" y="221309"/>
                  </a:lnTo>
                  <a:lnTo>
                    <a:pt x="83591" y="216315"/>
                  </a:lnTo>
                  <a:lnTo>
                    <a:pt x="90107" y="210149"/>
                  </a:lnTo>
                  <a:lnTo>
                    <a:pt x="95973" y="202895"/>
                  </a:lnTo>
                  <a:lnTo>
                    <a:pt x="101236" y="194737"/>
                  </a:lnTo>
                  <a:lnTo>
                    <a:pt x="106006" y="185885"/>
                  </a:lnTo>
                  <a:lnTo>
                    <a:pt x="110415" y="176565"/>
                  </a:lnTo>
                  <a:lnTo>
                    <a:pt x="115053" y="168525"/>
                  </a:lnTo>
                  <a:lnTo>
                    <a:pt x="120109" y="164614"/>
                  </a:lnTo>
                  <a:lnTo>
                    <a:pt x="124783" y="165321"/>
                  </a:lnTo>
                  <a:lnTo>
                    <a:pt x="128988" y="169499"/>
                  </a:lnTo>
                  <a:lnTo>
                    <a:pt x="132888" y="175959"/>
                  </a:lnTo>
                  <a:lnTo>
                    <a:pt x="136780" y="183705"/>
                  </a:lnTo>
                  <a:lnTo>
                    <a:pt x="141053" y="191899"/>
                  </a:lnTo>
                  <a:lnTo>
                    <a:pt x="145879" y="200077"/>
                  </a:lnTo>
                  <a:lnTo>
                    <a:pt x="151251" y="208062"/>
                  </a:lnTo>
                  <a:lnTo>
                    <a:pt x="157077" y="215822"/>
                  </a:lnTo>
                  <a:lnTo>
                    <a:pt x="163264" y="223374"/>
                  </a:lnTo>
                  <a:lnTo>
                    <a:pt x="170045" y="230433"/>
                  </a:lnTo>
                  <a:lnTo>
                    <a:pt x="177960" y="236424"/>
                  </a:lnTo>
                  <a:lnTo>
                    <a:pt x="187204" y="241112"/>
                  </a:lnTo>
                  <a:lnTo>
                    <a:pt x="197344" y="244260"/>
                  </a:lnTo>
                  <a:lnTo>
                    <a:pt x="207535" y="245475"/>
                  </a:lnTo>
                  <a:lnTo>
                    <a:pt x="217276" y="244728"/>
                  </a:lnTo>
                  <a:lnTo>
                    <a:pt x="226425" y="242126"/>
                  </a:lnTo>
                  <a:lnTo>
                    <a:pt x="235022" y="237720"/>
                  </a:lnTo>
                  <a:lnTo>
                    <a:pt x="243168" y="231719"/>
                  </a:lnTo>
                  <a:lnTo>
                    <a:pt x="250807" y="224268"/>
                  </a:lnTo>
                  <a:lnTo>
                    <a:pt x="257725" y="215373"/>
                  </a:lnTo>
                  <a:lnTo>
                    <a:pt x="263866" y="205174"/>
                  </a:lnTo>
                  <a:lnTo>
                    <a:pt x="269314" y="194073"/>
                  </a:lnTo>
                  <a:lnTo>
                    <a:pt x="274208" y="182630"/>
                  </a:lnTo>
                  <a:lnTo>
                    <a:pt x="278682" y="171190"/>
                  </a:lnTo>
                  <a:lnTo>
                    <a:pt x="282688" y="159730"/>
                  </a:lnTo>
                  <a:lnTo>
                    <a:pt x="286006" y="147970"/>
                  </a:lnTo>
                  <a:lnTo>
                    <a:pt x="288568" y="135760"/>
                  </a:lnTo>
                  <a:lnTo>
                    <a:pt x="290289" y="123102"/>
                  </a:lnTo>
                  <a:lnTo>
                    <a:pt x="290995" y="110065"/>
                  </a:lnTo>
                  <a:lnTo>
                    <a:pt x="290690" y="96739"/>
                  </a:lnTo>
                  <a:lnTo>
                    <a:pt x="289519" y="83365"/>
                  </a:lnTo>
                  <a:lnTo>
                    <a:pt x="287669" y="70313"/>
                  </a:lnTo>
                  <a:lnTo>
                    <a:pt x="285322" y="57767"/>
                  </a:lnTo>
                  <a:lnTo>
                    <a:pt x="282771" y="45987"/>
                  </a:lnTo>
                  <a:lnTo>
                    <a:pt x="280177" y="34134"/>
                  </a:lnTo>
                  <a:lnTo>
                    <a:pt x="277315" y="20053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05948" y="936332"/>
              <a:ext cx="126343" cy="253389"/>
            </a:xfrm>
            <a:custGeom>
              <a:avLst/>
              <a:gdLst/>
              <a:ahLst/>
              <a:cxnLst/>
              <a:rect l="0" t="0" r="0" b="0"/>
              <a:pathLst>
                <a:path w="126343" h="253389">
                  <a:moveTo>
                    <a:pt x="0" y="253388"/>
                  </a:moveTo>
                  <a:lnTo>
                    <a:pt x="2867" y="241653"/>
                  </a:lnTo>
                  <a:lnTo>
                    <a:pt x="5008" y="230524"/>
                  </a:lnTo>
                  <a:lnTo>
                    <a:pt x="6611" y="218925"/>
                  </a:lnTo>
                  <a:lnTo>
                    <a:pt x="7792" y="206764"/>
                  </a:lnTo>
                  <a:lnTo>
                    <a:pt x="8641" y="194104"/>
                  </a:lnTo>
                  <a:lnTo>
                    <a:pt x="9243" y="181048"/>
                  </a:lnTo>
                  <a:lnTo>
                    <a:pt x="9830" y="167696"/>
                  </a:lnTo>
                  <a:lnTo>
                    <a:pt x="10762" y="154131"/>
                  </a:lnTo>
                  <a:lnTo>
                    <a:pt x="12204" y="140416"/>
                  </a:lnTo>
                  <a:lnTo>
                    <a:pt x="13988" y="126597"/>
                  </a:lnTo>
                  <a:lnTo>
                    <a:pt x="15724" y="112707"/>
                  </a:lnTo>
                  <a:lnTo>
                    <a:pt x="17191" y="98768"/>
                  </a:lnTo>
                  <a:lnTo>
                    <a:pt x="18497" y="84797"/>
                  </a:lnTo>
                  <a:lnTo>
                    <a:pt x="19979" y="70804"/>
                  </a:lnTo>
                  <a:lnTo>
                    <a:pt x="21829" y="56800"/>
                  </a:lnTo>
                  <a:lnTo>
                    <a:pt x="24071" y="42955"/>
                  </a:lnTo>
                  <a:lnTo>
                    <a:pt x="26655" y="29579"/>
                  </a:lnTo>
                  <a:lnTo>
                    <a:pt x="29533" y="16845"/>
                  </a:lnTo>
                  <a:lnTo>
                    <a:pt x="33515" y="6239"/>
                  </a:lnTo>
                  <a:lnTo>
                    <a:pt x="39095" y="411"/>
                  </a:lnTo>
                  <a:lnTo>
                    <a:pt x="45013" y="0"/>
                  </a:lnTo>
                  <a:lnTo>
                    <a:pt x="50615" y="4007"/>
                  </a:lnTo>
                  <a:lnTo>
                    <a:pt x="55751" y="11209"/>
                  </a:lnTo>
                  <a:lnTo>
                    <a:pt x="60457" y="20628"/>
                  </a:lnTo>
                  <a:lnTo>
                    <a:pt x="64819" y="31560"/>
                  </a:lnTo>
                  <a:lnTo>
                    <a:pt x="68927" y="43514"/>
                  </a:lnTo>
                  <a:lnTo>
                    <a:pt x="73019" y="56156"/>
                  </a:lnTo>
                  <a:lnTo>
                    <a:pt x="77457" y="69260"/>
                  </a:lnTo>
                  <a:lnTo>
                    <a:pt x="82404" y="82674"/>
                  </a:lnTo>
                  <a:lnTo>
                    <a:pt x="87695" y="96296"/>
                  </a:lnTo>
                  <a:lnTo>
                    <a:pt x="92938" y="110056"/>
                  </a:lnTo>
                  <a:lnTo>
                    <a:pt x="97908" y="123908"/>
                  </a:lnTo>
                  <a:lnTo>
                    <a:pt x="102549" y="137822"/>
                  </a:lnTo>
                  <a:lnTo>
                    <a:pt x="106893" y="151778"/>
                  </a:lnTo>
                  <a:lnTo>
                    <a:pt x="110993" y="165751"/>
                  </a:lnTo>
                  <a:lnTo>
                    <a:pt x="114759" y="179514"/>
                  </a:lnTo>
                  <a:lnTo>
                    <a:pt x="118317" y="194188"/>
                  </a:lnTo>
                  <a:lnTo>
                    <a:pt x="121981" y="213299"/>
                  </a:lnTo>
                  <a:lnTo>
                    <a:pt x="126342" y="2428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37533" y="1083785"/>
              <a:ext cx="42115" cy="11179"/>
            </a:xfrm>
            <a:custGeom>
              <a:avLst/>
              <a:gdLst/>
              <a:ahLst/>
              <a:cxnLst/>
              <a:rect l="0" t="0" r="0" b="0"/>
              <a:pathLst>
                <a:path w="42115" h="11179">
                  <a:moveTo>
                    <a:pt x="42114" y="11178"/>
                  </a:moveTo>
                  <a:lnTo>
                    <a:pt x="35875" y="4939"/>
                  </a:lnTo>
                  <a:lnTo>
                    <a:pt x="30936" y="0"/>
                  </a:lnTo>
                  <a:lnTo>
                    <a:pt x="0" y="6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95461" y="958093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20" y="25847"/>
                  </a:lnTo>
                  <a:lnTo>
                    <a:pt x="15520" y="34967"/>
                  </a:lnTo>
                  <a:lnTo>
                    <a:pt x="21001" y="44462"/>
                  </a:lnTo>
                  <a:lnTo>
                    <a:pt x="26922" y="54245"/>
                  </a:lnTo>
                  <a:lnTo>
                    <a:pt x="32861" y="63978"/>
                  </a:lnTo>
                  <a:lnTo>
                    <a:pt x="38707" y="74143"/>
                  </a:lnTo>
                  <a:lnTo>
                    <a:pt x="44970" y="86750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45558" y="937036"/>
              <a:ext cx="97303" cy="347441"/>
            </a:xfrm>
            <a:custGeom>
              <a:avLst/>
              <a:gdLst/>
              <a:ahLst/>
              <a:cxnLst/>
              <a:rect l="0" t="0" r="0" b="0"/>
              <a:pathLst>
                <a:path w="97303" h="347441">
                  <a:moveTo>
                    <a:pt x="97302" y="0"/>
                  </a:moveTo>
                  <a:lnTo>
                    <a:pt x="91501" y="11735"/>
                  </a:lnTo>
                  <a:lnTo>
                    <a:pt x="86577" y="22864"/>
                  </a:lnTo>
                  <a:lnTo>
                    <a:pt x="82075" y="34467"/>
                  </a:lnTo>
                  <a:lnTo>
                    <a:pt x="77854" y="46801"/>
                  </a:lnTo>
                  <a:lnTo>
                    <a:pt x="73840" y="60109"/>
                  </a:lnTo>
                  <a:lnTo>
                    <a:pt x="69974" y="74418"/>
                  </a:lnTo>
                  <a:lnTo>
                    <a:pt x="66049" y="89596"/>
                  </a:lnTo>
                  <a:lnTo>
                    <a:pt x="61725" y="105457"/>
                  </a:lnTo>
                  <a:lnTo>
                    <a:pt x="56850" y="121824"/>
                  </a:lnTo>
                  <a:lnTo>
                    <a:pt x="51438" y="138389"/>
                  </a:lnTo>
                  <a:lnTo>
                    <a:pt x="45581" y="154735"/>
                  </a:lnTo>
                  <a:lnTo>
                    <a:pt x="39385" y="170654"/>
                  </a:lnTo>
                  <a:lnTo>
                    <a:pt x="33108" y="186123"/>
                  </a:lnTo>
                  <a:lnTo>
                    <a:pt x="27127" y="201204"/>
                  </a:lnTo>
                  <a:lnTo>
                    <a:pt x="21626" y="215981"/>
                  </a:lnTo>
                  <a:lnTo>
                    <a:pt x="16612" y="230534"/>
                  </a:lnTo>
                  <a:lnTo>
                    <a:pt x="12010" y="244926"/>
                  </a:lnTo>
                  <a:lnTo>
                    <a:pt x="7738" y="259200"/>
                  </a:lnTo>
                  <a:lnTo>
                    <a:pt x="4037" y="273229"/>
                  </a:lnTo>
                  <a:lnTo>
                    <a:pt x="1455" y="286729"/>
                  </a:lnTo>
                  <a:lnTo>
                    <a:pt x="196" y="299574"/>
                  </a:lnTo>
                  <a:lnTo>
                    <a:pt x="0" y="311358"/>
                  </a:lnTo>
                  <a:lnTo>
                    <a:pt x="296" y="322469"/>
                  </a:lnTo>
                  <a:lnTo>
                    <a:pt x="1111" y="333884"/>
                  </a:lnTo>
                  <a:lnTo>
                    <a:pt x="254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63917" y="960806"/>
              <a:ext cx="219734" cy="281557"/>
            </a:xfrm>
            <a:custGeom>
              <a:avLst/>
              <a:gdLst/>
              <a:ahLst/>
              <a:cxnLst/>
              <a:rect l="0" t="0" r="0" b="0"/>
              <a:pathLst>
                <a:path w="219734" h="281557">
                  <a:moveTo>
                    <a:pt x="178984" y="7815"/>
                  </a:moveTo>
                  <a:lnTo>
                    <a:pt x="170048" y="4949"/>
                  </a:lnTo>
                  <a:lnTo>
                    <a:pt x="160422" y="2806"/>
                  </a:lnTo>
                  <a:lnTo>
                    <a:pt x="149139" y="1208"/>
                  </a:lnTo>
                  <a:lnTo>
                    <a:pt x="136644" y="200"/>
                  </a:lnTo>
                  <a:lnTo>
                    <a:pt x="123813" y="0"/>
                  </a:lnTo>
                  <a:lnTo>
                    <a:pt x="111194" y="660"/>
                  </a:lnTo>
                  <a:lnTo>
                    <a:pt x="98984" y="2244"/>
                  </a:lnTo>
                  <a:lnTo>
                    <a:pt x="87189" y="4905"/>
                  </a:lnTo>
                  <a:lnTo>
                    <a:pt x="75748" y="8621"/>
                  </a:lnTo>
                  <a:lnTo>
                    <a:pt x="64746" y="13234"/>
                  </a:lnTo>
                  <a:lnTo>
                    <a:pt x="54417" y="18547"/>
                  </a:lnTo>
                  <a:lnTo>
                    <a:pt x="44847" y="24382"/>
                  </a:lnTo>
                  <a:lnTo>
                    <a:pt x="36453" y="30757"/>
                  </a:lnTo>
                  <a:lnTo>
                    <a:pt x="30024" y="37867"/>
                  </a:lnTo>
                  <a:lnTo>
                    <a:pt x="25821" y="45757"/>
                  </a:lnTo>
                  <a:lnTo>
                    <a:pt x="23796" y="54174"/>
                  </a:lnTo>
                  <a:lnTo>
                    <a:pt x="23867" y="62670"/>
                  </a:lnTo>
                  <a:lnTo>
                    <a:pt x="25774" y="70968"/>
                  </a:lnTo>
                  <a:lnTo>
                    <a:pt x="29476" y="78657"/>
                  </a:lnTo>
                  <a:lnTo>
                    <a:pt x="35225" y="85136"/>
                  </a:lnTo>
                  <a:lnTo>
                    <a:pt x="42973" y="90188"/>
                  </a:lnTo>
                  <a:lnTo>
                    <a:pt x="52258" y="93765"/>
                  </a:lnTo>
                  <a:lnTo>
                    <a:pt x="62399" y="95807"/>
                  </a:lnTo>
                  <a:lnTo>
                    <a:pt x="72925" y="96446"/>
                  </a:lnTo>
                  <a:lnTo>
                    <a:pt x="83753" y="96098"/>
                  </a:lnTo>
                  <a:lnTo>
                    <a:pt x="95082" y="95343"/>
                  </a:lnTo>
                  <a:lnTo>
                    <a:pt x="106993" y="94552"/>
                  </a:lnTo>
                  <a:lnTo>
                    <a:pt x="119281" y="94042"/>
                  </a:lnTo>
                  <a:lnTo>
                    <a:pt x="131536" y="94159"/>
                  </a:lnTo>
                  <a:lnTo>
                    <a:pt x="143519" y="95024"/>
                  </a:lnTo>
                  <a:lnTo>
                    <a:pt x="155008" y="96741"/>
                  </a:lnTo>
                  <a:lnTo>
                    <a:pt x="165723" y="99490"/>
                  </a:lnTo>
                  <a:lnTo>
                    <a:pt x="175595" y="103268"/>
                  </a:lnTo>
                  <a:lnTo>
                    <a:pt x="184715" y="108092"/>
                  </a:lnTo>
                  <a:lnTo>
                    <a:pt x="193235" y="114079"/>
                  </a:lnTo>
                  <a:lnTo>
                    <a:pt x="201291" y="121184"/>
                  </a:lnTo>
                  <a:lnTo>
                    <a:pt x="208517" y="129396"/>
                  </a:lnTo>
                  <a:lnTo>
                    <a:pt x="214086" y="138810"/>
                  </a:lnTo>
                  <a:lnTo>
                    <a:pt x="217681" y="149361"/>
                  </a:lnTo>
                  <a:lnTo>
                    <a:pt x="219451" y="160700"/>
                  </a:lnTo>
                  <a:lnTo>
                    <a:pt x="219733" y="172302"/>
                  </a:lnTo>
                  <a:lnTo>
                    <a:pt x="218877" y="183840"/>
                  </a:lnTo>
                  <a:lnTo>
                    <a:pt x="216864" y="195026"/>
                  </a:lnTo>
                  <a:lnTo>
                    <a:pt x="213319" y="205538"/>
                  </a:lnTo>
                  <a:lnTo>
                    <a:pt x="208160" y="215273"/>
                  </a:lnTo>
                  <a:lnTo>
                    <a:pt x="201579" y="224302"/>
                  </a:lnTo>
                  <a:lnTo>
                    <a:pt x="193866" y="232761"/>
                  </a:lnTo>
                  <a:lnTo>
                    <a:pt x="185303" y="240784"/>
                  </a:lnTo>
                  <a:lnTo>
                    <a:pt x="175959" y="248328"/>
                  </a:lnTo>
                  <a:lnTo>
                    <a:pt x="165710" y="255175"/>
                  </a:lnTo>
                  <a:lnTo>
                    <a:pt x="154558" y="261260"/>
                  </a:lnTo>
                  <a:lnTo>
                    <a:pt x="142628" y="266500"/>
                  </a:lnTo>
                  <a:lnTo>
                    <a:pt x="130090" y="270721"/>
                  </a:lnTo>
                  <a:lnTo>
                    <a:pt x="117092" y="273930"/>
                  </a:lnTo>
                  <a:lnTo>
                    <a:pt x="103601" y="276271"/>
                  </a:lnTo>
                  <a:lnTo>
                    <a:pt x="89406" y="277934"/>
                  </a:lnTo>
                  <a:lnTo>
                    <a:pt x="74466" y="279092"/>
                  </a:lnTo>
                  <a:lnTo>
                    <a:pt x="59433" y="279891"/>
                  </a:lnTo>
                  <a:lnTo>
                    <a:pt x="43981" y="280522"/>
                  </a:lnTo>
                  <a:lnTo>
                    <a:pt x="25634" y="281046"/>
                  </a:lnTo>
                  <a:lnTo>
                    <a:pt x="0" y="2815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24640" y="947564"/>
              <a:ext cx="142710" cy="273765"/>
            </a:xfrm>
            <a:custGeom>
              <a:avLst/>
              <a:gdLst/>
              <a:ahLst/>
              <a:cxnLst/>
              <a:rect l="0" t="0" r="0" b="0"/>
              <a:pathLst>
                <a:path w="142710" h="273765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1" y="46801"/>
                  </a:lnTo>
                  <a:lnTo>
                    <a:pt x="0" y="60110"/>
                  </a:lnTo>
                  <a:lnTo>
                    <a:pt x="652" y="74414"/>
                  </a:lnTo>
                  <a:lnTo>
                    <a:pt x="1890" y="89419"/>
                  </a:lnTo>
                  <a:lnTo>
                    <a:pt x="3254" y="104632"/>
                  </a:lnTo>
                  <a:lnTo>
                    <a:pt x="4463" y="119750"/>
                  </a:lnTo>
                  <a:lnTo>
                    <a:pt x="5425" y="134662"/>
                  </a:lnTo>
                  <a:lnTo>
                    <a:pt x="6145" y="149360"/>
                  </a:lnTo>
                  <a:lnTo>
                    <a:pt x="6668" y="163872"/>
                  </a:lnTo>
                  <a:lnTo>
                    <a:pt x="7206" y="178076"/>
                  </a:lnTo>
                  <a:lnTo>
                    <a:pt x="8107" y="191700"/>
                  </a:lnTo>
                  <a:lnTo>
                    <a:pt x="9546" y="204616"/>
                  </a:lnTo>
                  <a:lnTo>
                    <a:pt x="11938" y="215763"/>
                  </a:lnTo>
                  <a:lnTo>
                    <a:pt x="15758" y="221957"/>
                  </a:lnTo>
                  <a:lnTo>
                    <a:pt x="20322" y="221599"/>
                  </a:lnTo>
                  <a:lnTo>
                    <a:pt x="24642" y="216647"/>
                  </a:lnTo>
                  <a:lnTo>
                    <a:pt x="28762" y="208871"/>
                  </a:lnTo>
                  <a:lnTo>
                    <a:pt x="33124" y="199574"/>
                  </a:lnTo>
                  <a:lnTo>
                    <a:pt x="37980" y="189552"/>
                  </a:lnTo>
                  <a:lnTo>
                    <a:pt x="43689" y="179701"/>
                  </a:lnTo>
                  <a:lnTo>
                    <a:pt x="50796" y="171139"/>
                  </a:lnTo>
                  <a:lnTo>
                    <a:pt x="59459" y="164352"/>
                  </a:lnTo>
                  <a:lnTo>
                    <a:pt x="69359" y="159606"/>
                  </a:lnTo>
                  <a:lnTo>
                    <a:pt x="79911" y="157228"/>
                  </a:lnTo>
                  <a:lnTo>
                    <a:pt x="90705" y="157149"/>
                  </a:lnTo>
                  <a:lnTo>
                    <a:pt x="101373" y="159177"/>
                  </a:lnTo>
                  <a:lnTo>
                    <a:pt x="111528" y="163188"/>
                  </a:lnTo>
                  <a:lnTo>
                    <a:pt x="121006" y="168920"/>
                  </a:lnTo>
                  <a:lnTo>
                    <a:pt x="129351" y="176189"/>
                  </a:lnTo>
                  <a:lnTo>
                    <a:pt x="135753" y="184961"/>
                  </a:lnTo>
                  <a:lnTo>
                    <a:pt x="139947" y="195077"/>
                  </a:lnTo>
                  <a:lnTo>
                    <a:pt x="142137" y="206123"/>
                  </a:lnTo>
                  <a:lnTo>
                    <a:pt x="142709" y="217528"/>
                  </a:lnTo>
                  <a:lnTo>
                    <a:pt x="142053" y="228930"/>
                  </a:lnTo>
                  <a:lnTo>
                    <a:pt x="140175" y="239855"/>
                  </a:lnTo>
                  <a:lnTo>
                    <a:pt x="136722" y="249659"/>
                  </a:lnTo>
                  <a:lnTo>
                    <a:pt x="131619" y="258092"/>
                  </a:lnTo>
                  <a:lnTo>
                    <a:pt x="124906" y="264923"/>
                  </a:lnTo>
                  <a:lnTo>
                    <a:pt x="116573" y="269771"/>
                  </a:lnTo>
                  <a:lnTo>
                    <a:pt x="106783" y="272625"/>
                  </a:lnTo>
                  <a:lnTo>
                    <a:pt x="95972" y="273764"/>
                  </a:lnTo>
                  <a:lnTo>
                    <a:pt x="84731" y="273557"/>
                  </a:lnTo>
                  <a:lnTo>
                    <a:pt x="73449" y="272355"/>
                  </a:lnTo>
                  <a:lnTo>
                    <a:pt x="62737" y="270594"/>
                  </a:lnTo>
                  <a:lnTo>
                    <a:pt x="52469" y="268625"/>
                  </a:lnTo>
                  <a:lnTo>
                    <a:pt x="41752" y="266281"/>
                  </a:lnTo>
                  <a:lnTo>
                    <a:pt x="28873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411440" y="1073344"/>
              <a:ext cx="168457" cy="200605"/>
            </a:xfrm>
            <a:custGeom>
              <a:avLst/>
              <a:gdLst/>
              <a:ahLst/>
              <a:cxnLst/>
              <a:rect l="0" t="0" r="0" b="0"/>
              <a:pathLst>
                <a:path w="168457" h="200605">
                  <a:moveTo>
                    <a:pt x="0" y="84790"/>
                  </a:moveTo>
                  <a:lnTo>
                    <a:pt x="8868" y="79057"/>
                  </a:lnTo>
                  <a:lnTo>
                    <a:pt x="17855" y="74773"/>
                  </a:lnTo>
                  <a:lnTo>
                    <a:pt x="27850" y="71562"/>
                  </a:lnTo>
                  <a:lnTo>
                    <a:pt x="38831" y="69028"/>
                  </a:lnTo>
                  <a:lnTo>
                    <a:pt x="50643" y="66683"/>
                  </a:lnTo>
                  <a:lnTo>
                    <a:pt x="63092" y="64230"/>
                  </a:lnTo>
                  <a:lnTo>
                    <a:pt x="75683" y="61403"/>
                  </a:lnTo>
                  <a:lnTo>
                    <a:pt x="87668" y="57890"/>
                  </a:lnTo>
                  <a:lnTo>
                    <a:pt x="98669" y="53589"/>
                  </a:lnTo>
                  <a:lnTo>
                    <a:pt x="108188" y="48411"/>
                  </a:lnTo>
                  <a:lnTo>
                    <a:pt x="115453" y="42185"/>
                  </a:lnTo>
                  <a:lnTo>
                    <a:pt x="120251" y="34932"/>
                  </a:lnTo>
                  <a:lnTo>
                    <a:pt x="122523" y="27131"/>
                  </a:lnTo>
                  <a:lnTo>
                    <a:pt x="122095" y="19590"/>
                  </a:lnTo>
                  <a:lnTo>
                    <a:pt x="119142" y="12755"/>
                  </a:lnTo>
                  <a:lnTo>
                    <a:pt x="114096" y="7033"/>
                  </a:lnTo>
                  <a:lnTo>
                    <a:pt x="107438" y="2946"/>
                  </a:lnTo>
                  <a:lnTo>
                    <a:pt x="99597" y="615"/>
                  </a:lnTo>
                  <a:lnTo>
                    <a:pt x="90913" y="0"/>
                  </a:lnTo>
                  <a:lnTo>
                    <a:pt x="81641" y="1092"/>
                  </a:lnTo>
                  <a:lnTo>
                    <a:pt x="71971" y="3715"/>
                  </a:lnTo>
                  <a:lnTo>
                    <a:pt x="62362" y="7745"/>
                  </a:lnTo>
                  <a:lnTo>
                    <a:pt x="53515" y="13189"/>
                  </a:lnTo>
                  <a:lnTo>
                    <a:pt x="45756" y="19932"/>
                  </a:lnTo>
                  <a:lnTo>
                    <a:pt x="39224" y="28068"/>
                  </a:lnTo>
                  <a:lnTo>
                    <a:pt x="34052" y="37964"/>
                  </a:lnTo>
                  <a:lnTo>
                    <a:pt x="30176" y="49652"/>
                  </a:lnTo>
                  <a:lnTo>
                    <a:pt x="27707" y="62568"/>
                  </a:lnTo>
                  <a:lnTo>
                    <a:pt x="27015" y="75769"/>
                  </a:lnTo>
                  <a:lnTo>
                    <a:pt x="28145" y="88676"/>
                  </a:lnTo>
                  <a:lnTo>
                    <a:pt x="31021" y="100933"/>
                  </a:lnTo>
                  <a:lnTo>
                    <a:pt x="35616" y="112237"/>
                  </a:lnTo>
                  <a:lnTo>
                    <a:pt x="41744" y="122541"/>
                  </a:lnTo>
                  <a:lnTo>
                    <a:pt x="49112" y="131968"/>
                  </a:lnTo>
                  <a:lnTo>
                    <a:pt x="57419" y="140701"/>
                  </a:lnTo>
                  <a:lnTo>
                    <a:pt x="66410" y="148913"/>
                  </a:lnTo>
                  <a:lnTo>
                    <a:pt x="75886" y="156584"/>
                  </a:lnTo>
                  <a:lnTo>
                    <a:pt x="85699" y="163518"/>
                  </a:lnTo>
                  <a:lnTo>
                    <a:pt x="95743" y="169666"/>
                  </a:lnTo>
                  <a:lnTo>
                    <a:pt x="105946" y="175117"/>
                  </a:lnTo>
                  <a:lnTo>
                    <a:pt x="116256" y="180013"/>
                  </a:lnTo>
                  <a:lnTo>
                    <a:pt x="126624" y="184488"/>
                  </a:lnTo>
                  <a:lnTo>
                    <a:pt x="136573" y="188507"/>
                  </a:lnTo>
                  <a:lnTo>
                    <a:pt x="146170" y="192263"/>
                  </a:lnTo>
                  <a:lnTo>
                    <a:pt x="156261" y="196088"/>
                  </a:lnTo>
                  <a:lnTo>
                    <a:pt x="168456" y="2006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16310" y="1231835"/>
              <a:ext cx="1358178" cy="31585"/>
            </a:xfrm>
            <a:custGeom>
              <a:avLst/>
              <a:gdLst/>
              <a:ahLst/>
              <a:cxnLst/>
              <a:rect l="0" t="0" r="0" b="0"/>
              <a:pathLst>
                <a:path w="1358178" h="31585">
                  <a:moveTo>
                    <a:pt x="1358177" y="10527"/>
                  </a:moveTo>
                  <a:lnTo>
                    <a:pt x="1346442" y="10527"/>
                  </a:lnTo>
                  <a:lnTo>
                    <a:pt x="1335313" y="10527"/>
                  </a:lnTo>
                  <a:lnTo>
                    <a:pt x="1323710" y="10523"/>
                  </a:lnTo>
                  <a:lnTo>
                    <a:pt x="1311376" y="10350"/>
                  </a:lnTo>
                  <a:lnTo>
                    <a:pt x="1298068" y="9702"/>
                  </a:lnTo>
                  <a:lnTo>
                    <a:pt x="1283763" y="8453"/>
                  </a:lnTo>
                  <a:lnTo>
                    <a:pt x="1268758" y="6800"/>
                  </a:lnTo>
                  <a:lnTo>
                    <a:pt x="1253545" y="5152"/>
                  </a:lnTo>
                  <a:lnTo>
                    <a:pt x="1238422" y="3749"/>
                  </a:lnTo>
                  <a:lnTo>
                    <a:pt x="1223337" y="2656"/>
                  </a:lnTo>
                  <a:lnTo>
                    <a:pt x="1207991" y="1848"/>
                  </a:lnTo>
                  <a:lnTo>
                    <a:pt x="1192221" y="1270"/>
                  </a:lnTo>
                  <a:lnTo>
                    <a:pt x="1176020" y="865"/>
                  </a:lnTo>
                  <a:lnTo>
                    <a:pt x="1159450" y="586"/>
                  </a:lnTo>
                  <a:lnTo>
                    <a:pt x="1142591" y="395"/>
                  </a:lnTo>
                  <a:lnTo>
                    <a:pt x="1125351" y="265"/>
                  </a:lnTo>
                  <a:lnTo>
                    <a:pt x="1107487" y="177"/>
                  </a:lnTo>
                  <a:lnTo>
                    <a:pt x="1088916" y="118"/>
                  </a:lnTo>
                  <a:lnTo>
                    <a:pt x="1069869" y="79"/>
                  </a:lnTo>
                  <a:lnTo>
                    <a:pt x="1050776" y="52"/>
                  </a:lnTo>
                  <a:lnTo>
                    <a:pt x="1031890" y="34"/>
                  </a:lnTo>
                  <a:lnTo>
                    <a:pt x="1013124" y="23"/>
                  </a:lnTo>
                  <a:lnTo>
                    <a:pt x="994150" y="15"/>
                  </a:lnTo>
                  <a:lnTo>
                    <a:pt x="974797" y="9"/>
                  </a:lnTo>
                  <a:lnTo>
                    <a:pt x="955206" y="6"/>
                  </a:lnTo>
                  <a:lnTo>
                    <a:pt x="935739" y="3"/>
                  </a:lnTo>
                  <a:lnTo>
                    <a:pt x="916599" y="2"/>
                  </a:lnTo>
                  <a:lnTo>
                    <a:pt x="897661" y="1"/>
                  </a:lnTo>
                  <a:lnTo>
                    <a:pt x="878573" y="0"/>
                  </a:lnTo>
                  <a:lnTo>
                    <a:pt x="859150" y="4"/>
                  </a:lnTo>
                  <a:lnTo>
                    <a:pt x="839852" y="177"/>
                  </a:lnTo>
                  <a:lnTo>
                    <a:pt x="821648" y="825"/>
                  </a:lnTo>
                  <a:lnTo>
                    <a:pt x="804987" y="2069"/>
                  </a:lnTo>
                  <a:lnTo>
                    <a:pt x="789511" y="3549"/>
                  </a:lnTo>
                  <a:lnTo>
                    <a:pt x="774356" y="4548"/>
                  </a:lnTo>
                  <a:lnTo>
                    <a:pt x="758967" y="4702"/>
                  </a:lnTo>
                  <a:lnTo>
                    <a:pt x="742984" y="4143"/>
                  </a:lnTo>
                  <a:lnTo>
                    <a:pt x="726096" y="3302"/>
                  </a:lnTo>
                  <a:lnTo>
                    <a:pt x="708246" y="2478"/>
                  </a:lnTo>
                  <a:lnTo>
                    <a:pt x="689713" y="1790"/>
                  </a:lnTo>
                  <a:lnTo>
                    <a:pt x="670980" y="1261"/>
                  </a:lnTo>
                  <a:lnTo>
                    <a:pt x="652343" y="874"/>
                  </a:lnTo>
                  <a:lnTo>
                    <a:pt x="633746" y="599"/>
                  </a:lnTo>
                  <a:lnTo>
                    <a:pt x="614888" y="407"/>
                  </a:lnTo>
                  <a:lnTo>
                    <a:pt x="595613" y="275"/>
                  </a:lnTo>
                  <a:lnTo>
                    <a:pt x="576073" y="185"/>
                  </a:lnTo>
                  <a:lnTo>
                    <a:pt x="556643" y="124"/>
                  </a:lnTo>
                  <a:lnTo>
                    <a:pt x="537531" y="83"/>
                  </a:lnTo>
                  <a:lnTo>
                    <a:pt x="518781" y="55"/>
                  </a:lnTo>
                  <a:lnTo>
                    <a:pt x="500351" y="36"/>
                  </a:lnTo>
                  <a:lnTo>
                    <a:pt x="482175" y="24"/>
                  </a:lnTo>
                  <a:lnTo>
                    <a:pt x="464189" y="15"/>
                  </a:lnTo>
                  <a:lnTo>
                    <a:pt x="446339" y="10"/>
                  </a:lnTo>
                  <a:lnTo>
                    <a:pt x="428586" y="11"/>
                  </a:lnTo>
                  <a:lnTo>
                    <a:pt x="410898" y="181"/>
                  </a:lnTo>
                  <a:lnTo>
                    <a:pt x="393257" y="828"/>
                  </a:lnTo>
                  <a:lnTo>
                    <a:pt x="375646" y="2075"/>
                  </a:lnTo>
                  <a:lnTo>
                    <a:pt x="358055" y="3727"/>
                  </a:lnTo>
                  <a:lnTo>
                    <a:pt x="340479" y="5375"/>
                  </a:lnTo>
                  <a:lnTo>
                    <a:pt x="322913" y="6777"/>
                  </a:lnTo>
                  <a:lnTo>
                    <a:pt x="305353" y="7870"/>
                  </a:lnTo>
                  <a:lnTo>
                    <a:pt x="287797" y="8678"/>
                  </a:lnTo>
                  <a:lnTo>
                    <a:pt x="270248" y="9256"/>
                  </a:lnTo>
                  <a:lnTo>
                    <a:pt x="252870" y="9661"/>
                  </a:lnTo>
                  <a:lnTo>
                    <a:pt x="235968" y="9940"/>
                  </a:lnTo>
                  <a:lnTo>
                    <a:pt x="219672" y="10136"/>
                  </a:lnTo>
                  <a:lnTo>
                    <a:pt x="203949" y="10438"/>
                  </a:lnTo>
                  <a:lnTo>
                    <a:pt x="188697" y="11174"/>
                  </a:lnTo>
                  <a:lnTo>
                    <a:pt x="173805" y="12482"/>
                  </a:lnTo>
                  <a:lnTo>
                    <a:pt x="159176" y="14174"/>
                  </a:lnTo>
                  <a:lnTo>
                    <a:pt x="144732" y="15849"/>
                  </a:lnTo>
                  <a:lnTo>
                    <a:pt x="130419" y="17270"/>
                  </a:lnTo>
                  <a:lnTo>
                    <a:pt x="116194" y="18374"/>
                  </a:lnTo>
                  <a:lnTo>
                    <a:pt x="102031" y="19190"/>
                  </a:lnTo>
                  <a:lnTo>
                    <a:pt x="87913" y="19778"/>
                  </a:lnTo>
                  <a:lnTo>
                    <a:pt x="73991" y="20359"/>
                  </a:lnTo>
                  <a:lnTo>
                    <a:pt x="60564" y="21290"/>
                  </a:lnTo>
                  <a:lnTo>
                    <a:pt x="47768" y="22731"/>
                  </a:lnTo>
                  <a:lnTo>
                    <a:pt x="36016" y="24523"/>
                  </a:lnTo>
                  <a:lnTo>
                    <a:pt x="24931" y="26453"/>
                  </a:lnTo>
                  <a:lnTo>
                    <a:pt x="13537" y="28691"/>
                  </a:lnTo>
                  <a:lnTo>
                    <a:pt x="0" y="315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11565" y="92650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2866" y="14602"/>
                  </a:lnTo>
                  <a:lnTo>
                    <a:pt x="5009" y="27873"/>
                  </a:lnTo>
                  <a:lnTo>
                    <a:pt x="6612" y="41079"/>
                  </a:lnTo>
                  <a:lnTo>
                    <a:pt x="7793" y="54593"/>
                  </a:lnTo>
                  <a:lnTo>
                    <a:pt x="8641" y="68750"/>
                  </a:lnTo>
                  <a:lnTo>
                    <a:pt x="9238" y="83653"/>
                  </a:lnTo>
                  <a:lnTo>
                    <a:pt x="9652" y="99072"/>
                  </a:lnTo>
                  <a:lnTo>
                    <a:pt x="9937" y="114569"/>
                  </a:lnTo>
                  <a:lnTo>
                    <a:pt x="10130" y="129880"/>
                  </a:lnTo>
                  <a:lnTo>
                    <a:pt x="10261" y="144923"/>
                  </a:lnTo>
                  <a:lnTo>
                    <a:pt x="10350" y="159709"/>
                  </a:lnTo>
                  <a:lnTo>
                    <a:pt x="10409" y="174285"/>
                  </a:lnTo>
                  <a:lnTo>
                    <a:pt x="10448" y="188701"/>
                  </a:lnTo>
                  <a:lnTo>
                    <a:pt x="10474" y="203001"/>
                  </a:lnTo>
                  <a:lnTo>
                    <a:pt x="10492" y="217209"/>
                  </a:lnTo>
                  <a:lnTo>
                    <a:pt x="10504" y="231129"/>
                  </a:lnTo>
                  <a:lnTo>
                    <a:pt x="10514" y="245928"/>
                  </a:lnTo>
                  <a:lnTo>
                    <a:pt x="10521" y="265140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874694" y="1058674"/>
              <a:ext cx="242157" cy="4705"/>
            </a:xfrm>
            <a:custGeom>
              <a:avLst/>
              <a:gdLst/>
              <a:ahLst/>
              <a:cxnLst/>
              <a:rect l="0" t="0" r="0" b="0"/>
              <a:pathLst>
                <a:path w="242157" h="4705">
                  <a:moveTo>
                    <a:pt x="242156" y="4704"/>
                  </a:moveTo>
                  <a:lnTo>
                    <a:pt x="230421" y="4704"/>
                  </a:lnTo>
                  <a:lnTo>
                    <a:pt x="219292" y="4704"/>
                  </a:lnTo>
                  <a:lnTo>
                    <a:pt x="207689" y="4704"/>
                  </a:lnTo>
                  <a:lnTo>
                    <a:pt x="195355" y="4704"/>
                  </a:lnTo>
                  <a:lnTo>
                    <a:pt x="182046" y="4704"/>
                  </a:lnTo>
                  <a:lnTo>
                    <a:pt x="167742" y="4699"/>
                  </a:lnTo>
                  <a:lnTo>
                    <a:pt x="152737" y="4526"/>
                  </a:lnTo>
                  <a:lnTo>
                    <a:pt x="137524" y="3878"/>
                  </a:lnTo>
                  <a:lnTo>
                    <a:pt x="122406" y="2634"/>
                  </a:lnTo>
                  <a:lnTo>
                    <a:pt x="107494" y="1154"/>
                  </a:lnTo>
                  <a:lnTo>
                    <a:pt x="92796" y="154"/>
                  </a:lnTo>
                  <a:lnTo>
                    <a:pt x="78288" y="0"/>
                  </a:lnTo>
                  <a:lnTo>
                    <a:pt x="64151" y="566"/>
                  </a:lnTo>
                  <a:lnTo>
                    <a:pt x="49176" y="1465"/>
                  </a:lnTo>
                  <a:lnTo>
                    <a:pt x="29812" y="2781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79759" y="1076254"/>
              <a:ext cx="121319" cy="170292"/>
            </a:xfrm>
            <a:custGeom>
              <a:avLst/>
              <a:gdLst/>
              <a:ahLst/>
              <a:cxnLst/>
              <a:rect l="0" t="0" r="0" b="0"/>
              <a:pathLst>
                <a:path w="121319" h="170292">
                  <a:moveTo>
                    <a:pt x="37091" y="81880"/>
                  </a:moveTo>
                  <a:lnTo>
                    <a:pt x="48759" y="81813"/>
                  </a:lnTo>
                  <a:lnTo>
                    <a:pt x="59247" y="81173"/>
                  </a:lnTo>
                  <a:lnTo>
                    <a:pt x="69540" y="79867"/>
                  </a:lnTo>
                  <a:lnTo>
                    <a:pt x="79495" y="77662"/>
                  </a:lnTo>
                  <a:lnTo>
                    <a:pt x="88543" y="74049"/>
                  </a:lnTo>
                  <a:lnTo>
                    <a:pt x="96412" y="68876"/>
                  </a:lnTo>
                  <a:lnTo>
                    <a:pt x="102671" y="62301"/>
                  </a:lnTo>
                  <a:lnTo>
                    <a:pt x="106591" y="54601"/>
                  </a:lnTo>
                  <a:lnTo>
                    <a:pt x="107994" y="46058"/>
                  </a:lnTo>
                  <a:lnTo>
                    <a:pt x="107003" y="37070"/>
                  </a:lnTo>
                  <a:lnTo>
                    <a:pt x="103762" y="28125"/>
                  </a:lnTo>
                  <a:lnTo>
                    <a:pt x="98586" y="19499"/>
                  </a:lnTo>
                  <a:lnTo>
                    <a:pt x="91877" y="11743"/>
                  </a:lnTo>
                  <a:lnTo>
                    <a:pt x="84021" y="5745"/>
                  </a:lnTo>
                  <a:lnTo>
                    <a:pt x="75336" y="1831"/>
                  </a:lnTo>
                  <a:lnTo>
                    <a:pt x="66067" y="0"/>
                  </a:lnTo>
                  <a:lnTo>
                    <a:pt x="56393" y="201"/>
                  </a:lnTo>
                  <a:lnTo>
                    <a:pt x="46451" y="2190"/>
                  </a:lnTo>
                  <a:lnTo>
                    <a:pt x="36657" y="5777"/>
                  </a:lnTo>
                  <a:lnTo>
                    <a:pt x="27686" y="10917"/>
                  </a:lnTo>
                  <a:lnTo>
                    <a:pt x="19844" y="17447"/>
                  </a:lnTo>
                  <a:lnTo>
                    <a:pt x="13256" y="25269"/>
                  </a:lnTo>
                  <a:lnTo>
                    <a:pt x="8047" y="34422"/>
                  </a:lnTo>
                  <a:lnTo>
                    <a:pt x="4141" y="44797"/>
                  </a:lnTo>
                  <a:lnTo>
                    <a:pt x="1482" y="56018"/>
                  </a:lnTo>
                  <a:lnTo>
                    <a:pt x="131" y="67541"/>
                  </a:lnTo>
                  <a:lnTo>
                    <a:pt x="0" y="79031"/>
                  </a:lnTo>
                  <a:lnTo>
                    <a:pt x="1045" y="90355"/>
                  </a:lnTo>
                  <a:lnTo>
                    <a:pt x="3341" y="101492"/>
                  </a:lnTo>
                  <a:lnTo>
                    <a:pt x="6810" y="112460"/>
                  </a:lnTo>
                  <a:lnTo>
                    <a:pt x="11258" y="123131"/>
                  </a:lnTo>
                  <a:lnTo>
                    <a:pt x="16460" y="133230"/>
                  </a:lnTo>
                  <a:lnTo>
                    <a:pt x="22226" y="142648"/>
                  </a:lnTo>
                  <a:lnTo>
                    <a:pt x="28723" y="151108"/>
                  </a:lnTo>
                  <a:lnTo>
                    <a:pt x="36449" y="158113"/>
                  </a:lnTo>
                  <a:lnTo>
                    <a:pt x="45570" y="163521"/>
                  </a:lnTo>
                  <a:lnTo>
                    <a:pt x="55798" y="167339"/>
                  </a:lnTo>
                  <a:lnTo>
                    <a:pt x="66580" y="169543"/>
                  </a:lnTo>
                  <a:lnTo>
                    <a:pt x="77523" y="170291"/>
                  </a:lnTo>
                  <a:lnTo>
                    <a:pt x="87992" y="170011"/>
                  </a:lnTo>
                  <a:lnTo>
                    <a:pt x="98061" y="169277"/>
                  </a:lnTo>
                  <a:lnTo>
                    <a:pt x="108609" y="168032"/>
                  </a:lnTo>
                  <a:lnTo>
                    <a:pt x="121318" y="1661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60641" y="1131556"/>
              <a:ext cx="111071" cy="121336"/>
            </a:xfrm>
            <a:custGeom>
              <a:avLst/>
              <a:gdLst/>
              <a:ahLst/>
              <a:cxnLst/>
              <a:rect l="0" t="0" r="0" b="0"/>
              <a:pathLst>
                <a:path w="111071" h="121336">
                  <a:moveTo>
                    <a:pt x="3607" y="37107"/>
                  </a:moveTo>
                  <a:lnTo>
                    <a:pt x="3607" y="48842"/>
                  </a:lnTo>
                  <a:lnTo>
                    <a:pt x="3607" y="59971"/>
                  </a:lnTo>
                  <a:lnTo>
                    <a:pt x="3584" y="71499"/>
                  </a:lnTo>
                  <a:lnTo>
                    <a:pt x="2730" y="81054"/>
                  </a:lnTo>
                  <a:lnTo>
                    <a:pt x="973" y="85116"/>
                  </a:lnTo>
                  <a:lnTo>
                    <a:pt x="0" y="84043"/>
                  </a:lnTo>
                  <a:lnTo>
                    <a:pt x="212" y="79269"/>
                  </a:lnTo>
                  <a:lnTo>
                    <a:pt x="1418" y="71799"/>
                  </a:lnTo>
                  <a:lnTo>
                    <a:pt x="3356" y="62358"/>
                  </a:lnTo>
                  <a:lnTo>
                    <a:pt x="5969" y="51666"/>
                  </a:lnTo>
                  <a:lnTo>
                    <a:pt x="9407" y="40447"/>
                  </a:lnTo>
                  <a:lnTo>
                    <a:pt x="13689" y="29155"/>
                  </a:lnTo>
                  <a:lnTo>
                    <a:pt x="18872" y="18630"/>
                  </a:lnTo>
                  <a:lnTo>
                    <a:pt x="25110" y="10154"/>
                  </a:lnTo>
                  <a:lnTo>
                    <a:pt x="32383" y="4240"/>
                  </a:lnTo>
                  <a:lnTo>
                    <a:pt x="40540" y="897"/>
                  </a:lnTo>
                  <a:lnTo>
                    <a:pt x="49385" y="0"/>
                  </a:lnTo>
                  <a:lnTo>
                    <a:pt x="58732" y="1214"/>
                  </a:lnTo>
                  <a:lnTo>
                    <a:pt x="68109" y="4261"/>
                  </a:lnTo>
                  <a:lnTo>
                    <a:pt x="76791" y="9030"/>
                  </a:lnTo>
                  <a:lnTo>
                    <a:pt x="84440" y="15303"/>
                  </a:lnTo>
                  <a:lnTo>
                    <a:pt x="91066" y="22782"/>
                  </a:lnTo>
                  <a:lnTo>
                    <a:pt x="96833" y="31171"/>
                  </a:lnTo>
                  <a:lnTo>
                    <a:pt x="101927" y="40224"/>
                  </a:lnTo>
                  <a:lnTo>
                    <a:pt x="106196" y="49913"/>
                  </a:lnTo>
                  <a:lnTo>
                    <a:pt x="109168" y="60402"/>
                  </a:lnTo>
                  <a:lnTo>
                    <a:pt x="110693" y="71701"/>
                  </a:lnTo>
                  <a:lnTo>
                    <a:pt x="111070" y="83095"/>
                  </a:lnTo>
                  <a:lnTo>
                    <a:pt x="110916" y="94352"/>
                  </a:lnTo>
                  <a:lnTo>
                    <a:pt x="110216" y="106460"/>
                  </a:lnTo>
                  <a:lnTo>
                    <a:pt x="108892" y="1213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16974" y="947564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8"/>
                  </a:lnTo>
                  <a:lnTo>
                    <a:pt x="6782" y="108264"/>
                  </a:lnTo>
                  <a:lnTo>
                    <a:pt x="8048" y="122470"/>
                  </a:lnTo>
                  <a:lnTo>
                    <a:pt x="9504" y="136552"/>
                  </a:lnTo>
                  <a:lnTo>
                    <a:pt x="11331" y="150067"/>
                  </a:lnTo>
                  <a:lnTo>
                    <a:pt x="13388" y="163073"/>
                  </a:lnTo>
                  <a:lnTo>
                    <a:pt x="15316" y="175946"/>
                  </a:lnTo>
                  <a:lnTo>
                    <a:pt x="16915" y="188934"/>
                  </a:lnTo>
                  <a:lnTo>
                    <a:pt x="18310" y="201962"/>
                  </a:lnTo>
                  <a:lnTo>
                    <a:pt x="19854" y="214722"/>
                  </a:lnTo>
                  <a:lnTo>
                    <a:pt x="21740" y="227052"/>
                  </a:lnTo>
                  <a:lnTo>
                    <a:pt x="23846" y="239070"/>
                  </a:lnTo>
                  <a:lnTo>
                    <a:pt x="26028" y="252590"/>
                  </a:lnTo>
                  <a:lnTo>
                    <a:pt x="28480" y="272150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32787" y="1147606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8"/>
                  </a:lnTo>
                  <a:lnTo>
                    <a:pt x="0" y="46165"/>
                  </a:lnTo>
                  <a:lnTo>
                    <a:pt x="0" y="58381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32787" y="103179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17015" y="1090618"/>
              <a:ext cx="263214" cy="155932"/>
            </a:xfrm>
            <a:custGeom>
              <a:avLst/>
              <a:gdLst/>
              <a:ahLst/>
              <a:cxnLst/>
              <a:rect l="0" t="0" r="0" b="0"/>
              <a:pathLst>
                <a:path w="263214" h="155932">
                  <a:moveTo>
                    <a:pt x="0" y="88573"/>
                  </a:moveTo>
                  <a:lnTo>
                    <a:pt x="2867" y="97442"/>
                  </a:lnTo>
                  <a:lnTo>
                    <a:pt x="5009" y="106429"/>
                  </a:lnTo>
                  <a:lnTo>
                    <a:pt x="6586" y="116347"/>
                  </a:lnTo>
                  <a:lnTo>
                    <a:pt x="6837" y="124452"/>
                  </a:lnTo>
                  <a:lnTo>
                    <a:pt x="5461" y="126836"/>
                  </a:lnTo>
                  <a:lnTo>
                    <a:pt x="3912" y="123846"/>
                  </a:lnTo>
                  <a:lnTo>
                    <a:pt x="2867" y="117197"/>
                  </a:lnTo>
                  <a:lnTo>
                    <a:pt x="2650" y="108502"/>
                  </a:lnTo>
                  <a:lnTo>
                    <a:pt x="3308" y="98780"/>
                  </a:lnTo>
                  <a:lnTo>
                    <a:pt x="4729" y="88573"/>
                  </a:lnTo>
                  <a:lnTo>
                    <a:pt x="6754" y="78151"/>
                  </a:lnTo>
                  <a:lnTo>
                    <a:pt x="9232" y="67644"/>
                  </a:lnTo>
                  <a:lnTo>
                    <a:pt x="12200" y="57273"/>
                  </a:lnTo>
                  <a:lnTo>
                    <a:pt x="15870" y="47370"/>
                  </a:lnTo>
                  <a:lnTo>
                    <a:pt x="20308" y="38086"/>
                  </a:lnTo>
                  <a:lnTo>
                    <a:pt x="25593" y="29884"/>
                  </a:lnTo>
                  <a:lnTo>
                    <a:pt x="31897" y="23583"/>
                  </a:lnTo>
                  <a:lnTo>
                    <a:pt x="39206" y="19470"/>
                  </a:lnTo>
                  <a:lnTo>
                    <a:pt x="47046" y="17675"/>
                  </a:lnTo>
                  <a:lnTo>
                    <a:pt x="54615" y="18433"/>
                  </a:lnTo>
                  <a:lnTo>
                    <a:pt x="61479" y="21609"/>
                  </a:lnTo>
                  <a:lnTo>
                    <a:pt x="67559" y="26808"/>
                  </a:lnTo>
                  <a:lnTo>
                    <a:pt x="72950" y="33569"/>
                  </a:lnTo>
                  <a:lnTo>
                    <a:pt x="77797" y="41479"/>
                  </a:lnTo>
                  <a:lnTo>
                    <a:pt x="82241" y="50209"/>
                  </a:lnTo>
                  <a:lnTo>
                    <a:pt x="86393" y="59513"/>
                  </a:lnTo>
                  <a:lnTo>
                    <a:pt x="90341" y="69212"/>
                  </a:lnTo>
                  <a:lnTo>
                    <a:pt x="94148" y="79181"/>
                  </a:lnTo>
                  <a:lnTo>
                    <a:pt x="97858" y="89334"/>
                  </a:lnTo>
                  <a:lnTo>
                    <a:pt x="101516" y="99578"/>
                  </a:lnTo>
                  <a:lnTo>
                    <a:pt x="105633" y="108698"/>
                  </a:lnTo>
                  <a:lnTo>
                    <a:pt x="110968" y="113668"/>
                  </a:lnTo>
                  <a:lnTo>
                    <a:pt x="117124" y="113508"/>
                  </a:lnTo>
                  <a:lnTo>
                    <a:pt x="123290" y="110377"/>
                  </a:lnTo>
                  <a:lnTo>
                    <a:pt x="129589" y="105842"/>
                  </a:lnTo>
                  <a:lnTo>
                    <a:pt x="136458" y="100895"/>
                  </a:lnTo>
                  <a:lnTo>
                    <a:pt x="144092" y="96030"/>
                  </a:lnTo>
                  <a:lnTo>
                    <a:pt x="152623" y="91581"/>
                  </a:lnTo>
                  <a:lnTo>
                    <a:pt x="162234" y="87877"/>
                  </a:lnTo>
                  <a:lnTo>
                    <a:pt x="172913" y="85007"/>
                  </a:lnTo>
                  <a:lnTo>
                    <a:pt x="184503" y="82890"/>
                  </a:lnTo>
                  <a:lnTo>
                    <a:pt x="196805" y="81375"/>
                  </a:lnTo>
                  <a:lnTo>
                    <a:pt x="209619" y="80301"/>
                  </a:lnTo>
                  <a:lnTo>
                    <a:pt x="222306" y="79050"/>
                  </a:lnTo>
                  <a:lnTo>
                    <a:pt x="233832" y="76605"/>
                  </a:lnTo>
                  <a:lnTo>
                    <a:pt x="243716" y="72505"/>
                  </a:lnTo>
                  <a:lnTo>
                    <a:pt x="251672" y="66799"/>
                  </a:lnTo>
                  <a:lnTo>
                    <a:pt x="257349" y="59755"/>
                  </a:lnTo>
                  <a:lnTo>
                    <a:pt x="260792" y="51688"/>
                  </a:lnTo>
                  <a:lnTo>
                    <a:pt x="262172" y="43036"/>
                  </a:lnTo>
                  <a:lnTo>
                    <a:pt x="261603" y="34325"/>
                  </a:lnTo>
                  <a:lnTo>
                    <a:pt x="259329" y="25854"/>
                  </a:lnTo>
                  <a:lnTo>
                    <a:pt x="255366" y="18034"/>
                  </a:lnTo>
                  <a:lnTo>
                    <a:pt x="249434" y="11461"/>
                  </a:lnTo>
                  <a:lnTo>
                    <a:pt x="241560" y="6344"/>
                  </a:lnTo>
                  <a:lnTo>
                    <a:pt x="232189" y="2720"/>
                  </a:lnTo>
                  <a:lnTo>
                    <a:pt x="221990" y="647"/>
                  </a:lnTo>
                  <a:lnTo>
                    <a:pt x="211433" y="0"/>
                  </a:lnTo>
                  <a:lnTo>
                    <a:pt x="200925" y="852"/>
                  </a:lnTo>
                  <a:lnTo>
                    <a:pt x="190875" y="3542"/>
                  </a:lnTo>
                  <a:lnTo>
                    <a:pt x="181463" y="8096"/>
                  </a:lnTo>
                  <a:lnTo>
                    <a:pt x="172992" y="14424"/>
                  </a:lnTo>
                  <a:lnTo>
                    <a:pt x="165972" y="22490"/>
                  </a:lnTo>
                  <a:lnTo>
                    <a:pt x="160551" y="32098"/>
                  </a:lnTo>
                  <a:lnTo>
                    <a:pt x="156722" y="42785"/>
                  </a:lnTo>
                  <a:lnTo>
                    <a:pt x="154510" y="53942"/>
                  </a:lnTo>
                  <a:lnTo>
                    <a:pt x="153761" y="65182"/>
                  </a:lnTo>
                  <a:lnTo>
                    <a:pt x="154205" y="76337"/>
                  </a:lnTo>
                  <a:lnTo>
                    <a:pt x="155557" y="87359"/>
                  </a:lnTo>
                  <a:lnTo>
                    <a:pt x="157576" y="98251"/>
                  </a:lnTo>
                  <a:lnTo>
                    <a:pt x="160234" y="108870"/>
                  </a:lnTo>
                  <a:lnTo>
                    <a:pt x="163696" y="118936"/>
                  </a:lnTo>
                  <a:lnTo>
                    <a:pt x="167996" y="128330"/>
                  </a:lnTo>
                  <a:lnTo>
                    <a:pt x="173360" y="136775"/>
                  </a:lnTo>
                  <a:lnTo>
                    <a:pt x="180249" y="143770"/>
                  </a:lnTo>
                  <a:lnTo>
                    <a:pt x="188774" y="149171"/>
                  </a:lnTo>
                  <a:lnTo>
                    <a:pt x="198584" y="152985"/>
                  </a:lnTo>
                  <a:lnTo>
                    <a:pt x="209079" y="155185"/>
                  </a:lnTo>
                  <a:lnTo>
                    <a:pt x="219825" y="155931"/>
                  </a:lnTo>
                  <a:lnTo>
                    <a:pt x="230160" y="155649"/>
                  </a:lnTo>
                  <a:lnTo>
                    <a:pt x="240125" y="154915"/>
                  </a:lnTo>
                  <a:lnTo>
                    <a:pt x="250586" y="153668"/>
                  </a:lnTo>
                  <a:lnTo>
                    <a:pt x="263213" y="1517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56879" y="1097677"/>
              <a:ext cx="149608" cy="197329"/>
            </a:xfrm>
            <a:custGeom>
              <a:avLst/>
              <a:gdLst/>
              <a:ahLst/>
              <a:cxnLst/>
              <a:rect l="0" t="0" r="0" b="0"/>
              <a:pathLst>
                <a:path w="149608" h="197329">
                  <a:moveTo>
                    <a:pt x="112862" y="7815"/>
                  </a:moveTo>
                  <a:lnTo>
                    <a:pt x="103993" y="4948"/>
                  </a:lnTo>
                  <a:lnTo>
                    <a:pt x="95007" y="2806"/>
                  </a:lnTo>
                  <a:lnTo>
                    <a:pt x="85016" y="1208"/>
                  </a:lnTo>
                  <a:lnTo>
                    <a:pt x="74208" y="200"/>
                  </a:lnTo>
                  <a:lnTo>
                    <a:pt x="63044" y="0"/>
                  </a:lnTo>
                  <a:lnTo>
                    <a:pt x="51844" y="660"/>
                  </a:lnTo>
                  <a:lnTo>
                    <a:pt x="40905" y="2244"/>
                  </a:lnTo>
                  <a:lnTo>
                    <a:pt x="30568" y="4905"/>
                  </a:lnTo>
                  <a:lnTo>
                    <a:pt x="20969" y="8625"/>
                  </a:lnTo>
                  <a:lnTo>
                    <a:pt x="12544" y="13411"/>
                  </a:lnTo>
                  <a:lnTo>
                    <a:pt x="6088" y="19372"/>
                  </a:lnTo>
                  <a:lnTo>
                    <a:pt x="1868" y="26447"/>
                  </a:lnTo>
                  <a:lnTo>
                    <a:pt x="0" y="34129"/>
                  </a:lnTo>
                  <a:lnTo>
                    <a:pt x="708" y="41590"/>
                  </a:lnTo>
                  <a:lnTo>
                    <a:pt x="3851" y="48372"/>
                  </a:lnTo>
                  <a:lnTo>
                    <a:pt x="9028" y="54058"/>
                  </a:lnTo>
                  <a:lnTo>
                    <a:pt x="15773" y="58121"/>
                  </a:lnTo>
                  <a:lnTo>
                    <a:pt x="23674" y="60450"/>
                  </a:lnTo>
                  <a:lnTo>
                    <a:pt x="32397" y="61573"/>
                  </a:lnTo>
                  <a:lnTo>
                    <a:pt x="41696" y="62419"/>
                  </a:lnTo>
                  <a:lnTo>
                    <a:pt x="51392" y="63555"/>
                  </a:lnTo>
                  <a:lnTo>
                    <a:pt x="61360" y="65172"/>
                  </a:lnTo>
                  <a:lnTo>
                    <a:pt x="71511" y="67264"/>
                  </a:lnTo>
                  <a:lnTo>
                    <a:pt x="81782" y="69755"/>
                  </a:lnTo>
                  <a:lnTo>
                    <a:pt x="91968" y="72716"/>
                  </a:lnTo>
                  <a:lnTo>
                    <a:pt x="101735" y="76375"/>
                  </a:lnTo>
                  <a:lnTo>
                    <a:pt x="110935" y="80800"/>
                  </a:lnTo>
                  <a:lnTo>
                    <a:pt x="119587" y="86075"/>
                  </a:lnTo>
                  <a:lnTo>
                    <a:pt x="127785" y="92372"/>
                  </a:lnTo>
                  <a:lnTo>
                    <a:pt x="135617" y="99684"/>
                  </a:lnTo>
                  <a:lnTo>
                    <a:pt x="142521" y="107867"/>
                  </a:lnTo>
                  <a:lnTo>
                    <a:pt x="147341" y="116729"/>
                  </a:lnTo>
                  <a:lnTo>
                    <a:pt x="149607" y="126092"/>
                  </a:lnTo>
                  <a:lnTo>
                    <a:pt x="149160" y="135649"/>
                  </a:lnTo>
                  <a:lnTo>
                    <a:pt x="145818" y="144985"/>
                  </a:lnTo>
                  <a:lnTo>
                    <a:pt x="139780" y="153886"/>
                  </a:lnTo>
                  <a:lnTo>
                    <a:pt x="131184" y="162167"/>
                  </a:lnTo>
                  <a:lnTo>
                    <a:pt x="119933" y="169583"/>
                  </a:lnTo>
                  <a:lnTo>
                    <a:pt x="106236" y="176086"/>
                  </a:lnTo>
                  <a:lnTo>
                    <a:pt x="90860" y="181639"/>
                  </a:lnTo>
                  <a:lnTo>
                    <a:pt x="73139" y="186673"/>
                  </a:lnTo>
                  <a:lnTo>
                    <a:pt x="48169" y="191632"/>
                  </a:lnTo>
                  <a:lnTo>
                    <a:pt x="7577" y="1973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664538" y="899022"/>
            <a:ext cx="758054" cy="438098"/>
            <a:chOff x="6664538" y="899022"/>
            <a:chExt cx="758054" cy="438098"/>
          </a:xfrm>
        </p:grpSpPr>
        <p:sp>
          <p:nvSpPr>
            <p:cNvPr id="76" name="Freeform 75"/>
            <p:cNvSpPr/>
            <p:nvPr/>
          </p:nvSpPr>
          <p:spPr>
            <a:xfrm>
              <a:off x="6744510" y="899022"/>
              <a:ext cx="130600" cy="385455"/>
            </a:xfrm>
            <a:custGeom>
              <a:avLst/>
              <a:gdLst/>
              <a:ahLst/>
              <a:cxnLst/>
              <a:rect l="0" t="0" r="0" b="0"/>
              <a:pathLst>
                <a:path w="130600" h="385455">
                  <a:moveTo>
                    <a:pt x="35842" y="385454"/>
                  </a:moveTo>
                  <a:lnTo>
                    <a:pt x="32975" y="376519"/>
                  </a:lnTo>
                  <a:lnTo>
                    <a:pt x="30833" y="366892"/>
                  </a:lnTo>
                  <a:lnTo>
                    <a:pt x="29231" y="355604"/>
                  </a:lnTo>
                  <a:lnTo>
                    <a:pt x="28051" y="342937"/>
                  </a:lnTo>
                  <a:lnTo>
                    <a:pt x="27202" y="329457"/>
                  </a:lnTo>
                  <a:lnTo>
                    <a:pt x="26599" y="315586"/>
                  </a:lnTo>
                  <a:lnTo>
                    <a:pt x="26012" y="301550"/>
                  </a:lnTo>
                  <a:lnTo>
                    <a:pt x="25079" y="287458"/>
                  </a:lnTo>
                  <a:lnTo>
                    <a:pt x="23638" y="273352"/>
                  </a:lnTo>
                  <a:lnTo>
                    <a:pt x="21854" y="259086"/>
                  </a:lnTo>
                  <a:lnTo>
                    <a:pt x="20118" y="244356"/>
                  </a:lnTo>
                  <a:lnTo>
                    <a:pt x="18651" y="229037"/>
                  </a:lnTo>
                  <a:lnTo>
                    <a:pt x="17346" y="213322"/>
                  </a:lnTo>
                  <a:lnTo>
                    <a:pt x="15863" y="197620"/>
                  </a:lnTo>
                  <a:lnTo>
                    <a:pt x="14019" y="182168"/>
                  </a:lnTo>
                  <a:lnTo>
                    <a:pt x="11950" y="167029"/>
                  </a:lnTo>
                  <a:lnTo>
                    <a:pt x="10014" y="152178"/>
                  </a:lnTo>
                  <a:lnTo>
                    <a:pt x="8409" y="137563"/>
                  </a:lnTo>
                  <a:lnTo>
                    <a:pt x="7010" y="123291"/>
                  </a:lnTo>
                  <a:lnTo>
                    <a:pt x="5464" y="109620"/>
                  </a:lnTo>
                  <a:lnTo>
                    <a:pt x="3581" y="96643"/>
                  </a:lnTo>
                  <a:lnTo>
                    <a:pt x="1655" y="84300"/>
                  </a:lnTo>
                  <a:lnTo>
                    <a:pt x="349" y="72470"/>
                  </a:lnTo>
                  <a:lnTo>
                    <a:pt x="0" y="61038"/>
                  </a:lnTo>
                  <a:lnTo>
                    <a:pt x="935" y="50224"/>
                  </a:lnTo>
                  <a:lnTo>
                    <a:pt x="3625" y="40561"/>
                  </a:lnTo>
                  <a:lnTo>
                    <a:pt x="8145" y="32246"/>
                  </a:lnTo>
                  <a:lnTo>
                    <a:pt x="14266" y="25170"/>
                  </a:lnTo>
                  <a:lnTo>
                    <a:pt x="21656" y="19101"/>
                  </a:lnTo>
                  <a:lnTo>
                    <a:pt x="29996" y="13799"/>
                  </a:lnTo>
                  <a:lnTo>
                    <a:pt x="39186" y="9221"/>
                  </a:lnTo>
                  <a:lnTo>
                    <a:pt x="49331" y="5509"/>
                  </a:lnTo>
                  <a:lnTo>
                    <a:pt x="60404" y="2680"/>
                  </a:lnTo>
                  <a:lnTo>
                    <a:pt x="72042" y="803"/>
                  </a:lnTo>
                  <a:lnTo>
                    <a:pt x="84977" y="0"/>
                  </a:lnTo>
                  <a:lnTo>
                    <a:pt x="102579" y="1319"/>
                  </a:lnTo>
                  <a:lnTo>
                    <a:pt x="130599" y="64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64538" y="1116020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59588" y="2934"/>
                  </a:lnTo>
                  <a:lnTo>
                    <a:pt x="150601" y="5716"/>
                  </a:lnTo>
                  <a:lnTo>
                    <a:pt x="140600" y="8611"/>
                  </a:lnTo>
                  <a:lnTo>
                    <a:pt x="129448" y="11479"/>
                  </a:lnTo>
                  <a:lnTo>
                    <a:pt x="116988" y="13996"/>
                  </a:lnTo>
                  <a:lnTo>
                    <a:pt x="103281" y="16006"/>
                  </a:lnTo>
                  <a:lnTo>
                    <a:pt x="88691" y="17519"/>
                  </a:lnTo>
                  <a:lnTo>
                    <a:pt x="73762" y="18613"/>
                  </a:lnTo>
                  <a:lnTo>
                    <a:pt x="58855" y="19386"/>
                  </a:lnTo>
                  <a:lnTo>
                    <a:pt x="44715" y="19924"/>
                  </a:lnTo>
                  <a:lnTo>
                    <a:pt x="31161" y="20351"/>
                  </a:lnTo>
                  <a:lnTo>
                    <a:pt x="17011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54052" y="1114280"/>
              <a:ext cx="136871" cy="148347"/>
            </a:xfrm>
            <a:custGeom>
              <a:avLst/>
              <a:gdLst/>
              <a:ahLst/>
              <a:cxnLst/>
              <a:rect l="0" t="0" r="0" b="0"/>
              <a:pathLst>
                <a:path w="136871" h="148347">
                  <a:moveTo>
                    <a:pt x="0" y="43854"/>
                  </a:moveTo>
                  <a:lnTo>
                    <a:pt x="2866" y="52723"/>
                  </a:lnTo>
                  <a:lnTo>
                    <a:pt x="5008" y="61710"/>
                  </a:lnTo>
                  <a:lnTo>
                    <a:pt x="6615" y="71700"/>
                  </a:lnTo>
                  <a:lnTo>
                    <a:pt x="7969" y="82508"/>
                  </a:lnTo>
                  <a:lnTo>
                    <a:pt x="9466" y="93671"/>
                  </a:lnTo>
                  <a:lnTo>
                    <a:pt x="11317" y="104876"/>
                  </a:lnTo>
                  <a:lnTo>
                    <a:pt x="13557" y="115989"/>
                  </a:lnTo>
                  <a:lnTo>
                    <a:pt x="16137" y="126973"/>
                  </a:lnTo>
                  <a:lnTo>
                    <a:pt x="18992" y="137769"/>
                  </a:lnTo>
                  <a:lnTo>
                    <a:pt x="22201" y="145929"/>
                  </a:lnTo>
                  <a:lnTo>
                    <a:pt x="25209" y="148346"/>
                  </a:lnTo>
                  <a:lnTo>
                    <a:pt x="26869" y="145982"/>
                  </a:lnTo>
                  <a:lnTo>
                    <a:pt x="27091" y="140489"/>
                  </a:lnTo>
                  <a:lnTo>
                    <a:pt x="26342" y="132744"/>
                  </a:lnTo>
                  <a:lnTo>
                    <a:pt x="25250" y="122881"/>
                  </a:lnTo>
                  <a:lnTo>
                    <a:pt x="24197" y="111096"/>
                  </a:lnTo>
                  <a:lnTo>
                    <a:pt x="23495" y="97888"/>
                  </a:lnTo>
                  <a:lnTo>
                    <a:pt x="23473" y="83932"/>
                  </a:lnTo>
                  <a:lnTo>
                    <a:pt x="24248" y="69695"/>
                  </a:lnTo>
                  <a:lnTo>
                    <a:pt x="26072" y="55895"/>
                  </a:lnTo>
                  <a:lnTo>
                    <a:pt x="29423" y="43544"/>
                  </a:lnTo>
                  <a:lnTo>
                    <a:pt x="34424" y="33059"/>
                  </a:lnTo>
                  <a:lnTo>
                    <a:pt x="41052" y="24343"/>
                  </a:lnTo>
                  <a:lnTo>
                    <a:pt x="49321" y="17083"/>
                  </a:lnTo>
                  <a:lnTo>
                    <a:pt x="59064" y="10943"/>
                  </a:lnTo>
                  <a:lnTo>
                    <a:pt x="69843" y="5951"/>
                  </a:lnTo>
                  <a:lnTo>
                    <a:pt x="81061" y="2486"/>
                  </a:lnTo>
                  <a:lnTo>
                    <a:pt x="92327" y="626"/>
                  </a:lnTo>
                  <a:lnTo>
                    <a:pt x="103029" y="23"/>
                  </a:lnTo>
                  <a:lnTo>
                    <a:pt x="113287" y="0"/>
                  </a:lnTo>
                  <a:lnTo>
                    <a:pt x="123998" y="556"/>
                  </a:lnTo>
                  <a:lnTo>
                    <a:pt x="136870" y="1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07624" y="1147606"/>
              <a:ext cx="93255" cy="135197"/>
            </a:xfrm>
            <a:custGeom>
              <a:avLst/>
              <a:gdLst/>
              <a:ahLst/>
              <a:cxnLst/>
              <a:rect l="0" t="0" r="0" b="0"/>
              <a:pathLst>
                <a:path w="93255" h="135197">
                  <a:moveTo>
                    <a:pt x="78055" y="0"/>
                  </a:moveTo>
                  <a:lnTo>
                    <a:pt x="69253" y="2933"/>
                  </a:lnTo>
                  <a:lnTo>
                    <a:pt x="60907" y="5716"/>
                  </a:lnTo>
                  <a:lnTo>
                    <a:pt x="52213" y="8620"/>
                  </a:lnTo>
                  <a:lnTo>
                    <a:pt x="43265" y="11833"/>
                  </a:lnTo>
                  <a:lnTo>
                    <a:pt x="34418" y="15646"/>
                  </a:lnTo>
                  <a:lnTo>
                    <a:pt x="25887" y="20173"/>
                  </a:lnTo>
                  <a:lnTo>
                    <a:pt x="18045" y="25682"/>
                  </a:lnTo>
                  <a:lnTo>
                    <a:pt x="11464" y="32666"/>
                  </a:lnTo>
                  <a:lnTo>
                    <a:pt x="6344" y="41253"/>
                  </a:lnTo>
                  <a:lnTo>
                    <a:pt x="2723" y="51104"/>
                  </a:lnTo>
                  <a:lnTo>
                    <a:pt x="651" y="61626"/>
                  </a:lnTo>
                  <a:lnTo>
                    <a:pt x="0" y="72399"/>
                  </a:lnTo>
                  <a:lnTo>
                    <a:pt x="681" y="83053"/>
                  </a:lnTo>
                  <a:lnTo>
                    <a:pt x="2724" y="93200"/>
                  </a:lnTo>
                  <a:lnTo>
                    <a:pt x="6025" y="102681"/>
                  </a:lnTo>
                  <a:lnTo>
                    <a:pt x="10528" y="111369"/>
                  </a:lnTo>
                  <a:lnTo>
                    <a:pt x="16299" y="119065"/>
                  </a:lnTo>
                  <a:lnTo>
                    <a:pt x="23250" y="125750"/>
                  </a:lnTo>
                  <a:lnTo>
                    <a:pt x="31019" y="131071"/>
                  </a:lnTo>
                  <a:lnTo>
                    <a:pt x="39073" y="134291"/>
                  </a:lnTo>
                  <a:lnTo>
                    <a:pt x="47077" y="135196"/>
                  </a:lnTo>
                  <a:lnTo>
                    <a:pt x="54910" y="134023"/>
                  </a:lnTo>
                  <a:lnTo>
                    <a:pt x="62548" y="131185"/>
                  </a:lnTo>
                  <a:lnTo>
                    <a:pt x="70009" y="127085"/>
                  </a:lnTo>
                  <a:lnTo>
                    <a:pt x="77003" y="121742"/>
                  </a:lnTo>
                  <a:lnTo>
                    <a:pt x="82948" y="114808"/>
                  </a:lnTo>
                  <a:lnTo>
                    <a:pt x="87610" y="106225"/>
                  </a:lnTo>
                  <a:lnTo>
                    <a:pt x="90909" y="96362"/>
                  </a:lnTo>
                  <a:lnTo>
                    <a:pt x="92758" y="85825"/>
                  </a:lnTo>
                  <a:lnTo>
                    <a:pt x="93254" y="75033"/>
                  </a:lnTo>
                  <a:lnTo>
                    <a:pt x="92471" y="64195"/>
                  </a:lnTo>
                  <a:lnTo>
                    <a:pt x="90358" y="53392"/>
                  </a:lnTo>
                  <a:lnTo>
                    <a:pt x="87018" y="42665"/>
                  </a:lnTo>
                  <a:lnTo>
                    <a:pt x="82781" y="32658"/>
                  </a:lnTo>
                  <a:lnTo>
                    <a:pt x="77597" y="23752"/>
                  </a:lnTo>
                  <a:lnTo>
                    <a:pt x="69897" y="16280"/>
                  </a:lnTo>
                  <a:lnTo>
                    <a:pt x="5699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48849" y="1135296"/>
              <a:ext cx="273743" cy="201824"/>
            </a:xfrm>
            <a:custGeom>
              <a:avLst/>
              <a:gdLst/>
              <a:ahLst/>
              <a:cxnLst/>
              <a:rect l="0" t="0" r="0" b="0"/>
              <a:pathLst>
                <a:path w="273743" h="201824">
                  <a:moveTo>
                    <a:pt x="0" y="64952"/>
                  </a:moveTo>
                  <a:lnTo>
                    <a:pt x="3001" y="73754"/>
                  </a:lnTo>
                  <a:lnTo>
                    <a:pt x="6424" y="82100"/>
                  </a:lnTo>
                  <a:lnTo>
                    <a:pt x="10611" y="90804"/>
                  </a:lnTo>
                  <a:lnTo>
                    <a:pt x="15164" y="100097"/>
                  </a:lnTo>
                  <a:lnTo>
                    <a:pt x="19350" y="110241"/>
                  </a:lnTo>
                  <a:lnTo>
                    <a:pt x="22752" y="121207"/>
                  </a:lnTo>
                  <a:lnTo>
                    <a:pt x="24557" y="130083"/>
                  </a:lnTo>
                  <a:lnTo>
                    <a:pt x="24472" y="132638"/>
                  </a:lnTo>
                  <a:lnTo>
                    <a:pt x="23771" y="128946"/>
                  </a:lnTo>
                  <a:lnTo>
                    <a:pt x="23055" y="120800"/>
                  </a:lnTo>
                  <a:lnTo>
                    <a:pt x="22477" y="109997"/>
                  </a:lnTo>
                  <a:lnTo>
                    <a:pt x="22055" y="97736"/>
                  </a:lnTo>
                  <a:lnTo>
                    <a:pt x="22091" y="85019"/>
                  </a:lnTo>
                  <a:lnTo>
                    <a:pt x="23172" y="72826"/>
                  </a:lnTo>
                  <a:lnTo>
                    <a:pt x="25534" y="61624"/>
                  </a:lnTo>
                  <a:lnTo>
                    <a:pt x="29255" y="51940"/>
                  </a:lnTo>
                  <a:lnTo>
                    <a:pt x="34428" y="44551"/>
                  </a:lnTo>
                  <a:lnTo>
                    <a:pt x="40941" y="39657"/>
                  </a:lnTo>
                  <a:lnTo>
                    <a:pt x="48400" y="37147"/>
                  </a:lnTo>
                  <a:lnTo>
                    <a:pt x="56235" y="36883"/>
                  </a:lnTo>
                  <a:lnTo>
                    <a:pt x="64088" y="38556"/>
                  </a:lnTo>
                  <a:lnTo>
                    <a:pt x="71645" y="41929"/>
                  </a:lnTo>
                  <a:lnTo>
                    <a:pt x="78567" y="46924"/>
                  </a:lnTo>
                  <a:lnTo>
                    <a:pt x="84738" y="53353"/>
                  </a:lnTo>
                  <a:lnTo>
                    <a:pt x="90219" y="60937"/>
                  </a:lnTo>
                  <a:lnTo>
                    <a:pt x="95144" y="69398"/>
                  </a:lnTo>
                  <a:lnTo>
                    <a:pt x="99632" y="78415"/>
                  </a:lnTo>
                  <a:lnTo>
                    <a:pt x="103309" y="84993"/>
                  </a:lnTo>
                  <a:lnTo>
                    <a:pt x="105835" y="85574"/>
                  </a:lnTo>
                  <a:lnTo>
                    <a:pt x="107839" y="81245"/>
                  </a:lnTo>
                  <a:lnTo>
                    <a:pt x="109849" y="73763"/>
                  </a:lnTo>
                  <a:lnTo>
                    <a:pt x="112099" y="64574"/>
                  </a:lnTo>
                  <a:lnTo>
                    <a:pt x="114641" y="54565"/>
                  </a:lnTo>
                  <a:lnTo>
                    <a:pt x="117610" y="44358"/>
                  </a:lnTo>
                  <a:lnTo>
                    <a:pt x="121260" y="34478"/>
                  </a:lnTo>
                  <a:lnTo>
                    <a:pt x="125678" y="25164"/>
                  </a:lnTo>
                  <a:lnTo>
                    <a:pt x="131114" y="16751"/>
                  </a:lnTo>
                  <a:lnTo>
                    <a:pt x="138050" y="9766"/>
                  </a:lnTo>
                  <a:lnTo>
                    <a:pt x="146599" y="4376"/>
                  </a:lnTo>
                  <a:lnTo>
                    <a:pt x="156257" y="906"/>
                  </a:lnTo>
                  <a:lnTo>
                    <a:pt x="166115" y="0"/>
                  </a:lnTo>
                  <a:lnTo>
                    <a:pt x="175625" y="1763"/>
                  </a:lnTo>
                  <a:lnTo>
                    <a:pt x="184448" y="5861"/>
                  </a:lnTo>
                  <a:lnTo>
                    <a:pt x="192293" y="11808"/>
                  </a:lnTo>
                  <a:lnTo>
                    <a:pt x="199121" y="19136"/>
                  </a:lnTo>
                  <a:lnTo>
                    <a:pt x="205061" y="27459"/>
                  </a:lnTo>
                  <a:lnTo>
                    <a:pt x="210299" y="36482"/>
                  </a:lnTo>
                  <a:lnTo>
                    <a:pt x="215016" y="45994"/>
                  </a:lnTo>
                  <a:lnTo>
                    <a:pt x="219357" y="56005"/>
                  </a:lnTo>
                  <a:lnTo>
                    <a:pt x="223435" y="66718"/>
                  </a:lnTo>
                  <a:lnTo>
                    <a:pt x="227329" y="78184"/>
                  </a:lnTo>
                  <a:lnTo>
                    <a:pt x="231098" y="90157"/>
                  </a:lnTo>
                  <a:lnTo>
                    <a:pt x="234782" y="102194"/>
                  </a:lnTo>
                  <a:lnTo>
                    <a:pt x="238410" y="114032"/>
                  </a:lnTo>
                  <a:lnTo>
                    <a:pt x="241999" y="125591"/>
                  </a:lnTo>
                  <a:lnTo>
                    <a:pt x="245560" y="136886"/>
                  </a:lnTo>
                  <a:lnTo>
                    <a:pt x="249104" y="147955"/>
                  </a:lnTo>
                  <a:lnTo>
                    <a:pt x="252678" y="158591"/>
                  </a:lnTo>
                  <a:lnTo>
                    <a:pt x="256822" y="169477"/>
                  </a:lnTo>
                  <a:lnTo>
                    <a:pt x="263021" y="182689"/>
                  </a:lnTo>
                  <a:lnTo>
                    <a:pt x="273742" y="2018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649573" y="968621"/>
            <a:ext cx="1404935" cy="335175"/>
            <a:chOff x="7649573" y="968621"/>
            <a:chExt cx="1404935" cy="335175"/>
          </a:xfrm>
        </p:grpSpPr>
        <p:sp>
          <p:nvSpPr>
            <p:cNvPr id="82" name="Freeform 81"/>
            <p:cNvSpPr/>
            <p:nvPr/>
          </p:nvSpPr>
          <p:spPr>
            <a:xfrm>
              <a:off x="7649573" y="1126549"/>
              <a:ext cx="115878" cy="177247"/>
            </a:xfrm>
            <a:custGeom>
              <a:avLst/>
              <a:gdLst/>
              <a:ahLst/>
              <a:cxnLst/>
              <a:rect l="0" t="0" r="0" b="0"/>
              <a:pathLst>
                <a:path w="115878" h="177247">
                  <a:moveTo>
                    <a:pt x="99401" y="10528"/>
                  </a:moveTo>
                  <a:lnTo>
                    <a:pt x="90600" y="7796"/>
                  </a:lnTo>
                  <a:lnTo>
                    <a:pt x="82253" y="6934"/>
                  </a:lnTo>
                  <a:lnTo>
                    <a:pt x="73558" y="7929"/>
                  </a:lnTo>
                  <a:lnTo>
                    <a:pt x="64610" y="10640"/>
                  </a:lnTo>
                  <a:lnTo>
                    <a:pt x="55763" y="15073"/>
                  </a:lnTo>
                  <a:lnTo>
                    <a:pt x="47225" y="21062"/>
                  </a:lnTo>
                  <a:lnTo>
                    <a:pt x="39036" y="28320"/>
                  </a:lnTo>
                  <a:lnTo>
                    <a:pt x="31159" y="36547"/>
                  </a:lnTo>
                  <a:lnTo>
                    <a:pt x="23538" y="45485"/>
                  </a:lnTo>
                  <a:lnTo>
                    <a:pt x="16438" y="55093"/>
                  </a:lnTo>
                  <a:lnTo>
                    <a:pt x="10421" y="65526"/>
                  </a:lnTo>
                  <a:lnTo>
                    <a:pt x="5713" y="76800"/>
                  </a:lnTo>
                  <a:lnTo>
                    <a:pt x="2381" y="88643"/>
                  </a:lnTo>
                  <a:lnTo>
                    <a:pt x="511" y="100592"/>
                  </a:lnTo>
                  <a:lnTo>
                    <a:pt x="0" y="112366"/>
                  </a:lnTo>
                  <a:lnTo>
                    <a:pt x="775" y="123712"/>
                  </a:lnTo>
                  <a:lnTo>
                    <a:pt x="2882" y="134332"/>
                  </a:lnTo>
                  <a:lnTo>
                    <a:pt x="6227" y="144135"/>
                  </a:lnTo>
                  <a:lnTo>
                    <a:pt x="10758" y="153040"/>
                  </a:lnTo>
                  <a:lnTo>
                    <a:pt x="16548" y="160883"/>
                  </a:lnTo>
                  <a:lnTo>
                    <a:pt x="23518" y="167666"/>
                  </a:lnTo>
                  <a:lnTo>
                    <a:pt x="31468" y="173053"/>
                  </a:lnTo>
                  <a:lnTo>
                    <a:pt x="40175" y="176317"/>
                  </a:lnTo>
                  <a:lnTo>
                    <a:pt x="49434" y="177246"/>
                  </a:lnTo>
                  <a:lnTo>
                    <a:pt x="58920" y="175920"/>
                  </a:lnTo>
                  <a:lnTo>
                    <a:pt x="68210" y="172447"/>
                  </a:lnTo>
                  <a:lnTo>
                    <a:pt x="77080" y="167112"/>
                  </a:lnTo>
                  <a:lnTo>
                    <a:pt x="85340" y="160294"/>
                  </a:lnTo>
                  <a:lnTo>
                    <a:pt x="92742" y="152365"/>
                  </a:lnTo>
                  <a:lnTo>
                    <a:pt x="99235" y="143626"/>
                  </a:lnTo>
                  <a:lnTo>
                    <a:pt x="104765" y="134151"/>
                  </a:lnTo>
                  <a:lnTo>
                    <a:pt x="109190" y="123807"/>
                  </a:lnTo>
                  <a:lnTo>
                    <a:pt x="112534" y="112592"/>
                  </a:lnTo>
                  <a:lnTo>
                    <a:pt x="114798" y="100790"/>
                  </a:lnTo>
                  <a:lnTo>
                    <a:pt x="115877" y="88867"/>
                  </a:lnTo>
                  <a:lnTo>
                    <a:pt x="115822" y="77106"/>
                  </a:lnTo>
                  <a:lnTo>
                    <a:pt x="114651" y="65599"/>
                  </a:lnTo>
                  <a:lnTo>
                    <a:pt x="112269" y="54339"/>
                  </a:lnTo>
                  <a:lnTo>
                    <a:pt x="108741" y="43297"/>
                  </a:lnTo>
                  <a:lnTo>
                    <a:pt x="104177" y="32879"/>
                  </a:lnTo>
                  <a:lnTo>
                    <a:pt x="97994" y="22906"/>
                  </a:lnTo>
                  <a:lnTo>
                    <a:pt x="87415" y="12503"/>
                  </a:lnTo>
                  <a:lnTo>
                    <a:pt x="678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804696" y="1126533"/>
              <a:ext cx="228548" cy="161653"/>
            </a:xfrm>
            <a:custGeom>
              <a:avLst/>
              <a:gdLst/>
              <a:ahLst/>
              <a:cxnLst/>
              <a:rect l="0" t="0" r="0" b="0"/>
              <a:pathLst>
                <a:path w="228548" h="161653">
                  <a:moveTo>
                    <a:pt x="7449" y="73715"/>
                  </a:moveTo>
                  <a:lnTo>
                    <a:pt x="7516" y="85450"/>
                  </a:lnTo>
                  <a:lnTo>
                    <a:pt x="8156" y="96579"/>
                  </a:lnTo>
                  <a:lnTo>
                    <a:pt x="9423" y="108108"/>
                  </a:lnTo>
                  <a:lnTo>
                    <a:pt x="10236" y="117662"/>
                  </a:lnTo>
                  <a:lnTo>
                    <a:pt x="9459" y="121724"/>
                  </a:lnTo>
                  <a:lnTo>
                    <a:pt x="7654" y="120651"/>
                  </a:lnTo>
                  <a:lnTo>
                    <a:pt x="5422" y="115878"/>
                  </a:lnTo>
                  <a:lnTo>
                    <a:pt x="3293" y="108407"/>
                  </a:lnTo>
                  <a:lnTo>
                    <a:pt x="1530" y="98967"/>
                  </a:lnTo>
                  <a:lnTo>
                    <a:pt x="346" y="88274"/>
                  </a:lnTo>
                  <a:lnTo>
                    <a:pt x="0" y="77055"/>
                  </a:lnTo>
                  <a:lnTo>
                    <a:pt x="554" y="65754"/>
                  </a:lnTo>
                  <a:lnTo>
                    <a:pt x="2232" y="54884"/>
                  </a:lnTo>
                  <a:lnTo>
                    <a:pt x="5485" y="45111"/>
                  </a:lnTo>
                  <a:lnTo>
                    <a:pt x="10410" y="36700"/>
                  </a:lnTo>
                  <a:lnTo>
                    <a:pt x="16650" y="30052"/>
                  </a:lnTo>
                  <a:lnTo>
                    <a:pt x="23593" y="25858"/>
                  </a:lnTo>
                  <a:lnTo>
                    <a:pt x="30810" y="24266"/>
                  </a:lnTo>
                  <a:lnTo>
                    <a:pt x="37923" y="25128"/>
                  </a:lnTo>
                  <a:lnTo>
                    <a:pt x="44540" y="28281"/>
                  </a:lnTo>
                  <a:lnTo>
                    <a:pt x="50506" y="33398"/>
                  </a:lnTo>
                  <a:lnTo>
                    <a:pt x="56021" y="40067"/>
                  </a:lnTo>
                  <a:lnTo>
                    <a:pt x="61497" y="47896"/>
                  </a:lnTo>
                  <a:lnTo>
                    <a:pt x="67180" y="56568"/>
                  </a:lnTo>
                  <a:lnTo>
                    <a:pt x="72812" y="65997"/>
                  </a:lnTo>
                  <a:lnTo>
                    <a:pt x="77763" y="76311"/>
                  </a:lnTo>
                  <a:lnTo>
                    <a:pt x="81726" y="87506"/>
                  </a:lnTo>
                  <a:lnTo>
                    <a:pt x="84879" y="99294"/>
                  </a:lnTo>
                  <a:lnTo>
                    <a:pt x="87684" y="111208"/>
                  </a:lnTo>
                  <a:lnTo>
                    <a:pt x="90465" y="122894"/>
                  </a:lnTo>
                  <a:lnTo>
                    <a:pt x="93497" y="131848"/>
                  </a:lnTo>
                  <a:lnTo>
                    <a:pt x="96806" y="135104"/>
                  </a:lnTo>
                  <a:lnTo>
                    <a:pt x="100247" y="133840"/>
                  </a:lnTo>
                  <a:lnTo>
                    <a:pt x="104124" y="129893"/>
                  </a:lnTo>
                  <a:lnTo>
                    <a:pt x="108787" y="124659"/>
                  </a:lnTo>
                  <a:lnTo>
                    <a:pt x="114544" y="119139"/>
                  </a:lnTo>
                  <a:lnTo>
                    <a:pt x="121434" y="113826"/>
                  </a:lnTo>
                  <a:lnTo>
                    <a:pt x="129470" y="108879"/>
                  </a:lnTo>
                  <a:lnTo>
                    <a:pt x="138753" y="104292"/>
                  </a:lnTo>
                  <a:lnTo>
                    <a:pt x="149208" y="100002"/>
                  </a:lnTo>
                  <a:lnTo>
                    <a:pt x="160479" y="95773"/>
                  </a:lnTo>
                  <a:lnTo>
                    <a:pt x="172034" y="91236"/>
                  </a:lnTo>
                  <a:lnTo>
                    <a:pt x="183536" y="86209"/>
                  </a:lnTo>
                  <a:lnTo>
                    <a:pt x="194528" y="80525"/>
                  </a:lnTo>
                  <a:lnTo>
                    <a:pt x="204376" y="73951"/>
                  </a:lnTo>
                  <a:lnTo>
                    <a:pt x="212833" y="66452"/>
                  </a:lnTo>
                  <a:lnTo>
                    <a:pt x="219511" y="58145"/>
                  </a:lnTo>
                  <a:lnTo>
                    <a:pt x="223725" y="49198"/>
                  </a:lnTo>
                  <a:lnTo>
                    <a:pt x="225330" y="39783"/>
                  </a:lnTo>
                  <a:lnTo>
                    <a:pt x="224478" y="30361"/>
                  </a:lnTo>
                  <a:lnTo>
                    <a:pt x="221330" y="21649"/>
                  </a:lnTo>
                  <a:lnTo>
                    <a:pt x="216212" y="13989"/>
                  </a:lnTo>
                  <a:lnTo>
                    <a:pt x="209372" y="7695"/>
                  </a:lnTo>
                  <a:lnTo>
                    <a:pt x="200895" y="3216"/>
                  </a:lnTo>
                  <a:lnTo>
                    <a:pt x="190985" y="623"/>
                  </a:lnTo>
                  <a:lnTo>
                    <a:pt x="180249" y="0"/>
                  </a:lnTo>
                  <a:lnTo>
                    <a:pt x="169583" y="1618"/>
                  </a:lnTo>
                  <a:lnTo>
                    <a:pt x="159493" y="5408"/>
                  </a:lnTo>
                  <a:lnTo>
                    <a:pt x="150264" y="11036"/>
                  </a:lnTo>
                  <a:lnTo>
                    <a:pt x="142135" y="18091"/>
                  </a:lnTo>
                  <a:lnTo>
                    <a:pt x="135119" y="26208"/>
                  </a:lnTo>
                  <a:lnTo>
                    <a:pt x="129220" y="35248"/>
                  </a:lnTo>
                  <a:lnTo>
                    <a:pt x="124540" y="45292"/>
                  </a:lnTo>
                  <a:lnTo>
                    <a:pt x="121017" y="56307"/>
                  </a:lnTo>
                  <a:lnTo>
                    <a:pt x="118462" y="68143"/>
                  </a:lnTo>
                  <a:lnTo>
                    <a:pt x="116653" y="80621"/>
                  </a:lnTo>
                  <a:lnTo>
                    <a:pt x="115407" y="93563"/>
                  </a:lnTo>
                  <a:lnTo>
                    <a:pt x="114889" y="106507"/>
                  </a:lnTo>
                  <a:lnTo>
                    <a:pt x="115598" y="118739"/>
                  </a:lnTo>
                  <a:lnTo>
                    <a:pt x="117714" y="129916"/>
                  </a:lnTo>
                  <a:lnTo>
                    <a:pt x="121442" y="139725"/>
                  </a:lnTo>
                  <a:lnTo>
                    <a:pt x="127152" y="147716"/>
                  </a:lnTo>
                  <a:lnTo>
                    <a:pt x="134844" y="153826"/>
                  </a:lnTo>
                  <a:lnTo>
                    <a:pt x="144079" y="158133"/>
                  </a:lnTo>
                  <a:lnTo>
                    <a:pt x="154179" y="160674"/>
                  </a:lnTo>
                  <a:lnTo>
                    <a:pt x="164664" y="161652"/>
                  </a:lnTo>
                  <a:lnTo>
                    <a:pt x="175220" y="161527"/>
                  </a:lnTo>
                  <a:lnTo>
                    <a:pt x="186846" y="160916"/>
                  </a:lnTo>
                  <a:lnTo>
                    <a:pt x="202788" y="159770"/>
                  </a:lnTo>
                  <a:lnTo>
                    <a:pt x="228547" y="1579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08829" y="1105492"/>
              <a:ext cx="202644" cy="186665"/>
            </a:xfrm>
            <a:custGeom>
              <a:avLst/>
              <a:gdLst/>
              <a:ahLst/>
              <a:cxnLst/>
              <a:rect l="0" t="0" r="0" b="0"/>
              <a:pathLst>
                <a:path w="202644" h="186665">
                  <a:moveTo>
                    <a:pt x="13928" y="63171"/>
                  </a:moveTo>
                  <a:lnTo>
                    <a:pt x="10994" y="71972"/>
                  </a:lnTo>
                  <a:lnTo>
                    <a:pt x="8212" y="80319"/>
                  </a:lnTo>
                  <a:lnTo>
                    <a:pt x="5321" y="89018"/>
                  </a:lnTo>
                  <a:lnTo>
                    <a:pt x="2626" y="98138"/>
                  </a:lnTo>
                  <a:lnTo>
                    <a:pt x="758" y="107633"/>
                  </a:lnTo>
                  <a:lnTo>
                    <a:pt x="0" y="117425"/>
                  </a:lnTo>
                  <a:lnTo>
                    <a:pt x="314" y="127440"/>
                  </a:lnTo>
                  <a:lnTo>
                    <a:pt x="1515" y="137613"/>
                  </a:lnTo>
                  <a:lnTo>
                    <a:pt x="3408" y="147891"/>
                  </a:lnTo>
                  <a:lnTo>
                    <a:pt x="6136" y="157909"/>
                  </a:lnTo>
                  <a:lnTo>
                    <a:pt x="10168" y="167030"/>
                  </a:lnTo>
                  <a:lnTo>
                    <a:pt x="15658" y="174964"/>
                  </a:lnTo>
                  <a:lnTo>
                    <a:pt x="22463" y="181273"/>
                  </a:lnTo>
                  <a:lnTo>
                    <a:pt x="30325" y="185230"/>
                  </a:lnTo>
                  <a:lnTo>
                    <a:pt x="38981" y="186664"/>
                  </a:lnTo>
                  <a:lnTo>
                    <a:pt x="48046" y="185864"/>
                  </a:lnTo>
                  <a:lnTo>
                    <a:pt x="57045" y="183284"/>
                  </a:lnTo>
                  <a:lnTo>
                    <a:pt x="65711" y="179361"/>
                  </a:lnTo>
                  <a:lnTo>
                    <a:pt x="73664" y="174138"/>
                  </a:lnTo>
                  <a:lnTo>
                    <a:pt x="80327" y="167285"/>
                  </a:lnTo>
                  <a:lnTo>
                    <a:pt x="85539" y="158787"/>
                  </a:lnTo>
                  <a:lnTo>
                    <a:pt x="90421" y="150106"/>
                  </a:lnTo>
                  <a:lnTo>
                    <a:pt x="96094" y="144166"/>
                  </a:lnTo>
                  <a:lnTo>
                    <a:pt x="101852" y="142413"/>
                  </a:lnTo>
                  <a:lnTo>
                    <a:pt x="107258" y="144335"/>
                  </a:lnTo>
                  <a:lnTo>
                    <a:pt x="112235" y="148967"/>
                  </a:lnTo>
                  <a:lnTo>
                    <a:pt x="117158" y="155165"/>
                  </a:lnTo>
                  <a:lnTo>
                    <a:pt x="122722" y="161714"/>
                  </a:lnTo>
                  <a:lnTo>
                    <a:pt x="129265" y="167925"/>
                  </a:lnTo>
                  <a:lnTo>
                    <a:pt x="136791" y="173251"/>
                  </a:lnTo>
                  <a:lnTo>
                    <a:pt x="145141" y="177082"/>
                  </a:lnTo>
                  <a:lnTo>
                    <a:pt x="154121" y="179244"/>
                  </a:lnTo>
                  <a:lnTo>
                    <a:pt x="163235" y="179578"/>
                  </a:lnTo>
                  <a:lnTo>
                    <a:pt x="171733" y="177767"/>
                  </a:lnTo>
                  <a:lnTo>
                    <a:pt x="179252" y="173844"/>
                  </a:lnTo>
                  <a:lnTo>
                    <a:pt x="185617" y="167958"/>
                  </a:lnTo>
                  <a:lnTo>
                    <a:pt x="190676" y="160197"/>
                  </a:lnTo>
                  <a:lnTo>
                    <a:pt x="194485" y="150789"/>
                  </a:lnTo>
                  <a:lnTo>
                    <a:pt x="197249" y="139899"/>
                  </a:lnTo>
                  <a:lnTo>
                    <a:pt x="199203" y="127541"/>
                  </a:lnTo>
                  <a:lnTo>
                    <a:pt x="200561" y="113863"/>
                  </a:lnTo>
                  <a:lnTo>
                    <a:pt x="201494" y="99274"/>
                  </a:lnTo>
                  <a:lnTo>
                    <a:pt x="202129" y="84335"/>
                  </a:lnTo>
                  <a:lnTo>
                    <a:pt x="202555" y="69414"/>
                  </a:lnTo>
                  <a:lnTo>
                    <a:pt x="202643" y="55062"/>
                  </a:lnTo>
                  <a:lnTo>
                    <a:pt x="201970" y="40599"/>
                  </a:lnTo>
                  <a:lnTo>
                    <a:pt x="199356" y="23641"/>
                  </a:lnTo>
                  <a:lnTo>
                    <a:pt x="1929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54383" y="1010735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0" y="41074"/>
                  </a:lnTo>
                  <a:lnTo>
                    <a:pt x="3687" y="54416"/>
                  </a:lnTo>
                  <a:lnTo>
                    <a:pt x="5354" y="67925"/>
                  </a:lnTo>
                  <a:lnTo>
                    <a:pt x="6772" y="81578"/>
                  </a:lnTo>
                  <a:lnTo>
                    <a:pt x="8043" y="95345"/>
                  </a:lnTo>
                  <a:lnTo>
                    <a:pt x="9501" y="109194"/>
                  </a:lnTo>
                  <a:lnTo>
                    <a:pt x="11330" y="123102"/>
                  </a:lnTo>
                  <a:lnTo>
                    <a:pt x="13389" y="137052"/>
                  </a:lnTo>
                  <a:lnTo>
                    <a:pt x="15317" y="151031"/>
                  </a:lnTo>
                  <a:lnTo>
                    <a:pt x="16915" y="165028"/>
                  </a:lnTo>
                  <a:lnTo>
                    <a:pt x="18311" y="179039"/>
                  </a:lnTo>
                  <a:lnTo>
                    <a:pt x="19855" y="193059"/>
                  </a:lnTo>
                  <a:lnTo>
                    <a:pt x="21720" y="207055"/>
                  </a:lnTo>
                  <a:lnTo>
                    <a:pt x="23076" y="219884"/>
                  </a:lnTo>
                  <a:lnTo>
                    <a:pt x="22311" y="227822"/>
                  </a:lnTo>
                  <a:lnTo>
                    <a:pt x="19788" y="228408"/>
                  </a:lnTo>
                  <a:lnTo>
                    <a:pt x="17233" y="223287"/>
                  </a:lnTo>
                  <a:lnTo>
                    <a:pt x="15388" y="214536"/>
                  </a:lnTo>
                  <a:lnTo>
                    <a:pt x="14572" y="204009"/>
                  </a:lnTo>
                  <a:lnTo>
                    <a:pt x="14798" y="192830"/>
                  </a:lnTo>
                  <a:lnTo>
                    <a:pt x="15914" y="181531"/>
                  </a:lnTo>
                  <a:lnTo>
                    <a:pt x="17728" y="170320"/>
                  </a:lnTo>
                  <a:lnTo>
                    <a:pt x="20071" y="159270"/>
                  </a:lnTo>
                  <a:lnTo>
                    <a:pt x="23287" y="149032"/>
                  </a:lnTo>
                  <a:lnTo>
                    <a:pt x="28187" y="140809"/>
                  </a:lnTo>
                  <a:lnTo>
                    <a:pt x="35071" y="135096"/>
                  </a:lnTo>
                  <a:lnTo>
                    <a:pt x="43459" y="131903"/>
                  </a:lnTo>
                  <a:lnTo>
                    <a:pt x="52392" y="131113"/>
                  </a:lnTo>
                  <a:lnTo>
                    <a:pt x="61249" y="132402"/>
                  </a:lnTo>
                  <a:lnTo>
                    <a:pt x="69785" y="135501"/>
                  </a:lnTo>
                  <a:lnTo>
                    <a:pt x="77963" y="140306"/>
                  </a:lnTo>
                  <a:lnTo>
                    <a:pt x="85825" y="146603"/>
                  </a:lnTo>
                  <a:lnTo>
                    <a:pt x="93272" y="154098"/>
                  </a:lnTo>
                  <a:lnTo>
                    <a:pt x="100062" y="162498"/>
                  </a:lnTo>
                  <a:lnTo>
                    <a:pt x="106115" y="171554"/>
                  </a:lnTo>
                  <a:lnTo>
                    <a:pt x="111504" y="181075"/>
                  </a:lnTo>
                  <a:lnTo>
                    <a:pt x="116360" y="190920"/>
                  </a:lnTo>
                  <a:lnTo>
                    <a:pt x="120809" y="200976"/>
                  </a:lnTo>
                  <a:lnTo>
                    <a:pt x="124810" y="210913"/>
                  </a:lnTo>
                  <a:lnTo>
                    <a:pt x="128551" y="221245"/>
                  </a:lnTo>
                  <a:lnTo>
                    <a:pt x="132365" y="233998"/>
                  </a:lnTo>
                  <a:lnTo>
                    <a:pt x="13687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00765" y="1137077"/>
              <a:ext cx="110186" cy="127041"/>
            </a:xfrm>
            <a:custGeom>
              <a:avLst/>
              <a:gdLst/>
              <a:ahLst/>
              <a:cxnLst/>
              <a:rect l="0" t="0" r="0" b="0"/>
              <a:pathLst>
                <a:path w="110186" h="127041">
                  <a:moveTo>
                    <a:pt x="85245" y="10529"/>
                  </a:moveTo>
                  <a:lnTo>
                    <a:pt x="76444" y="7729"/>
                  </a:lnTo>
                  <a:lnTo>
                    <a:pt x="68098" y="6227"/>
                  </a:lnTo>
                  <a:lnTo>
                    <a:pt x="59403" y="5925"/>
                  </a:lnTo>
                  <a:lnTo>
                    <a:pt x="50455" y="6777"/>
                  </a:lnTo>
                  <a:lnTo>
                    <a:pt x="41609" y="8893"/>
                  </a:lnTo>
                  <a:lnTo>
                    <a:pt x="33073" y="12220"/>
                  </a:lnTo>
                  <a:lnTo>
                    <a:pt x="25058" y="16728"/>
                  </a:lnTo>
                  <a:lnTo>
                    <a:pt x="17830" y="22496"/>
                  </a:lnTo>
                  <a:lnTo>
                    <a:pt x="11462" y="29452"/>
                  </a:lnTo>
                  <a:lnTo>
                    <a:pt x="6187" y="37561"/>
                  </a:lnTo>
                  <a:lnTo>
                    <a:pt x="2467" y="46907"/>
                  </a:lnTo>
                  <a:lnTo>
                    <a:pt x="413" y="57407"/>
                  </a:lnTo>
                  <a:lnTo>
                    <a:pt x="0" y="68542"/>
                  </a:lnTo>
                  <a:lnTo>
                    <a:pt x="1236" y="79475"/>
                  </a:lnTo>
                  <a:lnTo>
                    <a:pt x="3959" y="89746"/>
                  </a:lnTo>
                  <a:lnTo>
                    <a:pt x="8056" y="99098"/>
                  </a:lnTo>
                  <a:lnTo>
                    <a:pt x="13547" y="107307"/>
                  </a:lnTo>
                  <a:lnTo>
                    <a:pt x="20317" y="114372"/>
                  </a:lnTo>
                  <a:lnTo>
                    <a:pt x="28302" y="120135"/>
                  </a:lnTo>
                  <a:lnTo>
                    <a:pt x="37565" y="124190"/>
                  </a:lnTo>
                  <a:lnTo>
                    <a:pt x="48008" y="126472"/>
                  </a:lnTo>
                  <a:lnTo>
                    <a:pt x="59105" y="127040"/>
                  </a:lnTo>
                  <a:lnTo>
                    <a:pt x="70014" y="125910"/>
                  </a:lnTo>
                  <a:lnTo>
                    <a:pt x="80264" y="123248"/>
                  </a:lnTo>
                  <a:lnTo>
                    <a:pt x="89431" y="118852"/>
                  </a:lnTo>
                  <a:lnTo>
                    <a:pt x="96984" y="112096"/>
                  </a:lnTo>
                  <a:lnTo>
                    <a:pt x="102796" y="102855"/>
                  </a:lnTo>
                  <a:lnTo>
                    <a:pt x="106902" y="91752"/>
                  </a:lnTo>
                  <a:lnTo>
                    <a:pt x="109307" y="79852"/>
                  </a:lnTo>
                  <a:lnTo>
                    <a:pt x="110185" y="67857"/>
                  </a:lnTo>
                  <a:lnTo>
                    <a:pt x="109659" y="56231"/>
                  </a:lnTo>
                  <a:lnTo>
                    <a:pt x="107721" y="45357"/>
                  </a:lnTo>
                  <a:lnTo>
                    <a:pt x="104490" y="35356"/>
                  </a:lnTo>
                  <a:lnTo>
                    <a:pt x="99929" y="26444"/>
                  </a:lnTo>
                  <a:lnTo>
                    <a:pt x="93004" y="18170"/>
                  </a:lnTo>
                  <a:lnTo>
                    <a:pt x="79756" y="9808"/>
                  </a:lnTo>
                  <a:lnTo>
                    <a:pt x="5366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81820" y="968621"/>
              <a:ext cx="9476" cy="305328"/>
            </a:xfrm>
            <a:custGeom>
              <a:avLst/>
              <a:gdLst/>
              <a:ahLst/>
              <a:cxnLst/>
              <a:rect l="0" t="0" r="0" b="0"/>
              <a:pathLst>
                <a:path w="9476" h="305328">
                  <a:moveTo>
                    <a:pt x="9475" y="0"/>
                  </a:moveTo>
                  <a:lnTo>
                    <a:pt x="6609" y="8936"/>
                  </a:lnTo>
                  <a:lnTo>
                    <a:pt x="4466" y="18563"/>
                  </a:lnTo>
                  <a:lnTo>
                    <a:pt x="2863" y="29850"/>
                  </a:lnTo>
                  <a:lnTo>
                    <a:pt x="1683" y="42518"/>
                  </a:lnTo>
                  <a:lnTo>
                    <a:pt x="834" y="55997"/>
                  </a:lnTo>
                  <a:lnTo>
                    <a:pt x="242" y="69874"/>
                  </a:lnTo>
                  <a:lnTo>
                    <a:pt x="0" y="84082"/>
                  </a:lnTo>
                  <a:lnTo>
                    <a:pt x="364" y="98822"/>
                  </a:lnTo>
                  <a:lnTo>
                    <a:pt x="1419" y="114172"/>
                  </a:lnTo>
                  <a:lnTo>
                    <a:pt x="2942" y="129918"/>
                  </a:lnTo>
                  <a:lnTo>
                    <a:pt x="4501" y="145648"/>
                  </a:lnTo>
                  <a:lnTo>
                    <a:pt x="5845" y="161122"/>
                  </a:lnTo>
                  <a:lnTo>
                    <a:pt x="6898" y="176276"/>
                  </a:lnTo>
                  <a:lnTo>
                    <a:pt x="7679" y="191138"/>
                  </a:lnTo>
                  <a:lnTo>
                    <a:pt x="8240" y="205766"/>
                  </a:lnTo>
                  <a:lnTo>
                    <a:pt x="8633" y="220216"/>
                  </a:lnTo>
                  <a:lnTo>
                    <a:pt x="8905" y="234539"/>
                  </a:lnTo>
                  <a:lnTo>
                    <a:pt x="9090" y="248753"/>
                  </a:lnTo>
                  <a:lnTo>
                    <a:pt x="9217" y="262281"/>
                  </a:lnTo>
                  <a:lnTo>
                    <a:pt x="9316" y="275284"/>
                  </a:lnTo>
                  <a:lnTo>
                    <a:pt x="9397" y="288907"/>
                  </a:lnTo>
                  <a:lnTo>
                    <a:pt x="9475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12352" y="1118263"/>
              <a:ext cx="242156" cy="166214"/>
            </a:xfrm>
            <a:custGeom>
              <a:avLst/>
              <a:gdLst/>
              <a:ahLst/>
              <a:cxnLst/>
              <a:rect l="0" t="0" r="0" b="0"/>
              <a:pathLst>
                <a:path w="242156" h="166214">
                  <a:moveTo>
                    <a:pt x="0" y="103042"/>
                  </a:moveTo>
                  <a:lnTo>
                    <a:pt x="5935" y="97242"/>
                  </a:lnTo>
                  <a:lnTo>
                    <a:pt x="12140" y="92317"/>
                  </a:lnTo>
                  <a:lnTo>
                    <a:pt x="19240" y="87819"/>
                  </a:lnTo>
                  <a:lnTo>
                    <a:pt x="27353" y="83771"/>
                  </a:lnTo>
                  <a:lnTo>
                    <a:pt x="36648" y="80406"/>
                  </a:lnTo>
                  <a:lnTo>
                    <a:pt x="47091" y="77789"/>
                  </a:lnTo>
                  <a:lnTo>
                    <a:pt x="58342" y="75516"/>
                  </a:lnTo>
                  <a:lnTo>
                    <a:pt x="69881" y="72841"/>
                  </a:lnTo>
                  <a:lnTo>
                    <a:pt x="81371" y="69368"/>
                  </a:lnTo>
                  <a:lnTo>
                    <a:pt x="92526" y="65050"/>
                  </a:lnTo>
                  <a:lnTo>
                    <a:pt x="103016" y="60000"/>
                  </a:lnTo>
                  <a:lnTo>
                    <a:pt x="112721" y="54374"/>
                  </a:lnTo>
                  <a:lnTo>
                    <a:pt x="121221" y="48155"/>
                  </a:lnTo>
                  <a:lnTo>
                    <a:pt x="127727" y="41157"/>
                  </a:lnTo>
                  <a:lnTo>
                    <a:pt x="131981" y="33350"/>
                  </a:lnTo>
                  <a:lnTo>
                    <a:pt x="133872" y="25160"/>
                  </a:lnTo>
                  <a:lnTo>
                    <a:pt x="133180" y="17350"/>
                  </a:lnTo>
                  <a:lnTo>
                    <a:pt x="130047" y="10336"/>
                  </a:lnTo>
                  <a:lnTo>
                    <a:pt x="124877" y="4662"/>
                  </a:lnTo>
                  <a:lnTo>
                    <a:pt x="118137" y="1139"/>
                  </a:lnTo>
                  <a:lnTo>
                    <a:pt x="110245" y="0"/>
                  </a:lnTo>
                  <a:lnTo>
                    <a:pt x="101696" y="999"/>
                  </a:lnTo>
                  <a:lnTo>
                    <a:pt x="93045" y="3714"/>
                  </a:lnTo>
                  <a:lnTo>
                    <a:pt x="84604" y="7718"/>
                  </a:lnTo>
                  <a:lnTo>
                    <a:pt x="76462" y="12656"/>
                  </a:lnTo>
                  <a:lnTo>
                    <a:pt x="68608" y="18252"/>
                  </a:lnTo>
                  <a:lnTo>
                    <a:pt x="60993" y="24310"/>
                  </a:lnTo>
                  <a:lnTo>
                    <a:pt x="53726" y="30850"/>
                  </a:lnTo>
                  <a:lnTo>
                    <a:pt x="47063" y="38078"/>
                  </a:lnTo>
                  <a:lnTo>
                    <a:pt x="41107" y="46055"/>
                  </a:lnTo>
                  <a:lnTo>
                    <a:pt x="36124" y="54702"/>
                  </a:lnTo>
                  <a:lnTo>
                    <a:pt x="32607" y="63886"/>
                  </a:lnTo>
                  <a:lnTo>
                    <a:pt x="30692" y="73468"/>
                  </a:lnTo>
                  <a:lnTo>
                    <a:pt x="30374" y="83173"/>
                  </a:lnTo>
                  <a:lnTo>
                    <a:pt x="31674" y="92609"/>
                  </a:lnTo>
                  <a:lnTo>
                    <a:pt x="34440" y="101582"/>
                  </a:lnTo>
                  <a:lnTo>
                    <a:pt x="38567" y="110082"/>
                  </a:lnTo>
                  <a:lnTo>
                    <a:pt x="44077" y="118177"/>
                  </a:lnTo>
                  <a:lnTo>
                    <a:pt x="50864" y="125952"/>
                  </a:lnTo>
                  <a:lnTo>
                    <a:pt x="59030" y="133328"/>
                  </a:lnTo>
                  <a:lnTo>
                    <a:pt x="68946" y="140062"/>
                  </a:lnTo>
                  <a:lnTo>
                    <a:pt x="80648" y="146067"/>
                  </a:lnTo>
                  <a:lnTo>
                    <a:pt x="93574" y="151082"/>
                  </a:lnTo>
                  <a:lnTo>
                    <a:pt x="106780" y="154621"/>
                  </a:lnTo>
                  <a:lnTo>
                    <a:pt x="119705" y="156558"/>
                  </a:lnTo>
                  <a:lnTo>
                    <a:pt x="132482" y="157232"/>
                  </a:lnTo>
                  <a:lnTo>
                    <a:pt x="145734" y="157236"/>
                  </a:lnTo>
                  <a:lnTo>
                    <a:pt x="159785" y="156989"/>
                  </a:lnTo>
                  <a:lnTo>
                    <a:pt x="174284" y="156890"/>
                  </a:lnTo>
                  <a:lnTo>
                    <a:pt x="189997" y="157491"/>
                  </a:lnTo>
                  <a:lnTo>
                    <a:pt x="210546" y="159972"/>
                  </a:lnTo>
                  <a:lnTo>
                    <a:pt x="242155" y="166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687645" y="1589803"/>
            <a:ext cx="3281806" cy="421141"/>
            <a:chOff x="1687645" y="1589803"/>
            <a:chExt cx="3281806" cy="421141"/>
          </a:xfrm>
        </p:grpSpPr>
        <p:sp>
          <p:nvSpPr>
            <p:cNvPr id="90" name="Freeform 89"/>
            <p:cNvSpPr/>
            <p:nvPr/>
          </p:nvSpPr>
          <p:spPr>
            <a:xfrm>
              <a:off x="1687645" y="1831352"/>
              <a:ext cx="133786" cy="179592"/>
            </a:xfrm>
            <a:custGeom>
              <a:avLst/>
              <a:gdLst/>
              <a:ahLst/>
              <a:cxnLst/>
              <a:rect l="0" t="0" r="0" b="0"/>
              <a:pathLst>
                <a:path w="133786" h="179592">
                  <a:moveTo>
                    <a:pt x="17971" y="606"/>
                  </a:moveTo>
                  <a:lnTo>
                    <a:pt x="15104" y="12475"/>
                  </a:lnTo>
                  <a:lnTo>
                    <a:pt x="12962" y="24885"/>
                  </a:lnTo>
                  <a:lnTo>
                    <a:pt x="11359" y="39067"/>
                  </a:lnTo>
                  <a:lnTo>
                    <a:pt x="10179" y="54602"/>
                  </a:lnTo>
                  <a:lnTo>
                    <a:pt x="9330" y="70598"/>
                  </a:lnTo>
                  <a:lnTo>
                    <a:pt x="8737" y="86476"/>
                  </a:lnTo>
                  <a:lnTo>
                    <a:pt x="8496" y="101852"/>
                  </a:lnTo>
                  <a:lnTo>
                    <a:pt x="8860" y="116390"/>
                  </a:lnTo>
                  <a:lnTo>
                    <a:pt x="9891" y="129937"/>
                  </a:lnTo>
                  <a:lnTo>
                    <a:pt x="10530" y="140015"/>
                  </a:lnTo>
                  <a:lnTo>
                    <a:pt x="9629" y="143346"/>
                  </a:lnTo>
                  <a:lnTo>
                    <a:pt x="7747" y="140787"/>
                  </a:lnTo>
                  <a:lnTo>
                    <a:pt x="5471" y="133998"/>
                  </a:lnTo>
                  <a:lnTo>
                    <a:pt x="3319" y="124101"/>
                  </a:lnTo>
                  <a:lnTo>
                    <a:pt x="1542" y="111923"/>
                  </a:lnTo>
                  <a:lnTo>
                    <a:pt x="350" y="98430"/>
                  </a:lnTo>
                  <a:lnTo>
                    <a:pt x="0" y="84718"/>
                  </a:lnTo>
                  <a:lnTo>
                    <a:pt x="543" y="71404"/>
                  </a:lnTo>
                  <a:lnTo>
                    <a:pt x="1873" y="58675"/>
                  </a:lnTo>
                  <a:lnTo>
                    <a:pt x="3828" y="46507"/>
                  </a:lnTo>
                  <a:lnTo>
                    <a:pt x="6265" y="34813"/>
                  </a:lnTo>
                  <a:lnTo>
                    <a:pt x="9545" y="23975"/>
                  </a:lnTo>
                  <a:lnTo>
                    <a:pt x="14487" y="14819"/>
                  </a:lnTo>
                  <a:lnTo>
                    <a:pt x="21405" y="7666"/>
                  </a:lnTo>
                  <a:lnTo>
                    <a:pt x="29984" y="2693"/>
                  </a:lnTo>
                  <a:lnTo>
                    <a:pt x="39578" y="171"/>
                  </a:lnTo>
                  <a:lnTo>
                    <a:pt x="49691" y="0"/>
                  </a:lnTo>
                  <a:lnTo>
                    <a:pt x="59887" y="1969"/>
                  </a:lnTo>
                  <a:lnTo>
                    <a:pt x="69717" y="5941"/>
                  </a:lnTo>
                  <a:lnTo>
                    <a:pt x="78983" y="11644"/>
                  </a:lnTo>
                  <a:lnTo>
                    <a:pt x="87525" y="18722"/>
                  </a:lnTo>
                  <a:lnTo>
                    <a:pt x="95123" y="26835"/>
                  </a:lnTo>
                  <a:lnTo>
                    <a:pt x="101755" y="35705"/>
                  </a:lnTo>
                  <a:lnTo>
                    <a:pt x="107551" y="45439"/>
                  </a:lnTo>
                  <a:lnTo>
                    <a:pt x="112686" y="56489"/>
                  </a:lnTo>
                  <a:lnTo>
                    <a:pt x="117325" y="68997"/>
                  </a:lnTo>
                  <a:lnTo>
                    <a:pt x="121443" y="82651"/>
                  </a:lnTo>
                  <a:lnTo>
                    <a:pt x="124838" y="96888"/>
                  </a:lnTo>
                  <a:lnTo>
                    <a:pt x="127456" y="111303"/>
                  </a:lnTo>
                  <a:lnTo>
                    <a:pt x="129388" y="125297"/>
                  </a:lnTo>
                  <a:lnTo>
                    <a:pt x="130977" y="139474"/>
                  </a:lnTo>
                  <a:lnTo>
                    <a:pt x="132362" y="156189"/>
                  </a:lnTo>
                  <a:lnTo>
                    <a:pt x="133785" y="1795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55728" y="1810901"/>
              <a:ext cx="113102" cy="164754"/>
            </a:xfrm>
            <a:custGeom>
              <a:avLst/>
              <a:gdLst/>
              <a:ahLst/>
              <a:cxnLst/>
              <a:rect l="0" t="0" r="0" b="0"/>
              <a:pathLst>
                <a:path w="113102" h="164754">
                  <a:moveTo>
                    <a:pt x="7816" y="10529"/>
                  </a:moveTo>
                  <a:lnTo>
                    <a:pt x="4949" y="19397"/>
                  </a:lnTo>
                  <a:lnTo>
                    <a:pt x="2807" y="28384"/>
                  </a:lnTo>
                  <a:lnTo>
                    <a:pt x="1208" y="38374"/>
                  </a:lnTo>
                  <a:lnTo>
                    <a:pt x="200" y="49182"/>
                  </a:lnTo>
                  <a:lnTo>
                    <a:pt x="0" y="60345"/>
                  </a:lnTo>
                  <a:lnTo>
                    <a:pt x="656" y="71555"/>
                  </a:lnTo>
                  <a:lnTo>
                    <a:pt x="2067" y="82840"/>
                  </a:lnTo>
                  <a:lnTo>
                    <a:pt x="4079" y="94473"/>
                  </a:lnTo>
                  <a:lnTo>
                    <a:pt x="6547" y="106583"/>
                  </a:lnTo>
                  <a:lnTo>
                    <a:pt x="9507" y="118833"/>
                  </a:lnTo>
                  <a:lnTo>
                    <a:pt x="13172" y="130530"/>
                  </a:lnTo>
                  <a:lnTo>
                    <a:pt x="17609" y="141311"/>
                  </a:lnTo>
                  <a:lnTo>
                    <a:pt x="23064" y="150668"/>
                  </a:lnTo>
                  <a:lnTo>
                    <a:pt x="30014" y="157817"/>
                  </a:lnTo>
                  <a:lnTo>
                    <a:pt x="38575" y="162535"/>
                  </a:lnTo>
                  <a:lnTo>
                    <a:pt x="48240" y="164753"/>
                  </a:lnTo>
                  <a:lnTo>
                    <a:pt x="58105" y="164287"/>
                  </a:lnTo>
                  <a:lnTo>
                    <a:pt x="67619" y="161309"/>
                  </a:lnTo>
                  <a:lnTo>
                    <a:pt x="76444" y="156245"/>
                  </a:lnTo>
                  <a:lnTo>
                    <a:pt x="84291" y="149576"/>
                  </a:lnTo>
                  <a:lnTo>
                    <a:pt x="91115" y="141723"/>
                  </a:lnTo>
                  <a:lnTo>
                    <a:pt x="96883" y="132861"/>
                  </a:lnTo>
                  <a:lnTo>
                    <a:pt x="101474" y="122936"/>
                  </a:lnTo>
                  <a:lnTo>
                    <a:pt x="104938" y="112002"/>
                  </a:lnTo>
                  <a:lnTo>
                    <a:pt x="107454" y="100219"/>
                  </a:lnTo>
                  <a:lnTo>
                    <a:pt x="109235" y="87779"/>
                  </a:lnTo>
                  <a:lnTo>
                    <a:pt x="110474" y="74861"/>
                  </a:lnTo>
                  <a:lnTo>
                    <a:pt x="111326" y="61827"/>
                  </a:lnTo>
                  <a:lnTo>
                    <a:pt x="112000" y="47728"/>
                  </a:lnTo>
                  <a:lnTo>
                    <a:pt x="112557" y="29095"/>
                  </a:lnTo>
                  <a:lnTo>
                    <a:pt x="11310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10943" y="1848556"/>
              <a:ext cx="231628" cy="162388"/>
            </a:xfrm>
            <a:custGeom>
              <a:avLst/>
              <a:gdLst/>
              <a:ahLst/>
              <a:cxnLst/>
              <a:rect l="0" t="0" r="0" b="0"/>
              <a:pathLst>
                <a:path w="231628" h="162388">
                  <a:moveTo>
                    <a:pt x="0" y="4459"/>
                  </a:moveTo>
                  <a:lnTo>
                    <a:pt x="2933" y="13260"/>
                  </a:lnTo>
                  <a:lnTo>
                    <a:pt x="5716" y="21607"/>
                  </a:lnTo>
                  <a:lnTo>
                    <a:pt x="8615" y="30306"/>
                  </a:lnTo>
                  <a:lnTo>
                    <a:pt x="11656" y="39427"/>
                  </a:lnTo>
                  <a:lnTo>
                    <a:pt x="14820" y="48922"/>
                  </a:lnTo>
                  <a:lnTo>
                    <a:pt x="18084" y="58714"/>
                  </a:lnTo>
                  <a:lnTo>
                    <a:pt x="21422" y="68728"/>
                  </a:lnTo>
                  <a:lnTo>
                    <a:pt x="24814" y="78902"/>
                  </a:lnTo>
                  <a:lnTo>
                    <a:pt x="28242" y="89188"/>
                  </a:lnTo>
                  <a:lnTo>
                    <a:pt x="31697" y="99552"/>
                  </a:lnTo>
                  <a:lnTo>
                    <a:pt x="35170" y="109970"/>
                  </a:lnTo>
                  <a:lnTo>
                    <a:pt x="38634" y="120341"/>
                  </a:lnTo>
                  <a:lnTo>
                    <a:pt x="41388" y="127738"/>
                  </a:lnTo>
                  <a:lnTo>
                    <a:pt x="42696" y="128419"/>
                  </a:lnTo>
                  <a:lnTo>
                    <a:pt x="43081" y="123313"/>
                  </a:lnTo>
                  <a:lnTo>
                    <a:pt x="43055" y="114282"/>
                  </a:lnTo>
                  <a:lnTo>
                    <a:pt x="42890" y="102952"/>
                  </a:lnTo>
                  <a:lnTo>
                    <a:pt x="42709" y="90374"/>
                  </a:lnTo>
                  <a:lnTo>
                    <a:pt x="42722" y="77298"/>
                  </a:lnTo>
                  <a:lnTo>
                    <a:pt x="43244" y="64344"/>
                  </a:lnTo>
                  <a:lnTo>
                    <a:pt x="44409" y="51809"/>
                  </a:lnTo>
                  <a:lnTo>
                    <a:pt x="46341" y="39910"/>
                  </a:lnTo>
                  <a:lnTo>
                    <a:pt x="49240" y="28900"/>
                  </a:lnTo>
                  <a:lnTo>
                    <a:pt x="53117" y="18839"/>
                  </a:lnTo>
                  <a:lnTo>
                    <a:pt x="57839" y="10267"/>
                  </a:lnTo>
                  <a:lnTo>
                    <a:pt x="63225" y="4242"/>
                  </a:lnTo>
                  <a:lnTo>
                    <a:pt x="69100" y="1124"/>
                  </a:lnTo>
                  <a:lnTo>
                    <a:pt x="75162" y="810"/>
                  </a:lnTo>
                  <a:lnTo>
                    <a:pt x="80998" y="3100"/>
                  </a:lnTo>
                  <a:lnTo>
                    <a:pt x="86401" y="7602"/>
                  </a:lnTo>
                  <a:lnTo>
                    <a:pt x="91349" y="13841"/>
                  </a:lnTo>
                  <a:lnTo>
                    <a:pt x="95907" y="21375"/>
                  </a:lnTo>
                  <a:lnTo>
                    <a:pt x="100160" y="29839"/>
                  </a:lnTo>
                  <a:lnTo>
                    <a:pt x="104187" y="38959"/>
                  </a:lnTo>
                  <a:lnTo>
                    <a:pt x="108052" y="48532"/>
                  </a:lnTo>
                  <a:lnTo>
                    <a:pt x="111809" y="58344"/>
                  </a:lnTo>
                  <a:lnTo>
                    <a:pt x="115687" y="65788"/>
                  </a:lnTo>
                  <a:lnTo>
                    <a:pt x="119530" y="67506"/>
                  </a:lnTo>
                  <a:lnTo>
                    <a:pt x="122803" y="64152"/>
                  </a:lnTo>
                  <a:lnTo>
                    <a:pt x="125716" y="57217"/>
                  </a:lnTo>
                  <a:lnTo>
                    <a:pt x="128558" y="48046"/>
                  </a:lnTo>
                  <a:lnTo>
                    <a:pt x="131477" y="37761"/>
                  </a:lnTo>
                  <a:lnTo>
                    <a:pt x="134527" y="27051"/>
                  </a:lnTo>
                  <a:lnTo>
                    <a:pt x="138033" y="16894"/>
                  </a:lnTo>
                  <a:lnTo>
                    <a:pt x="142588" y="8652"/>
                  </a:lnTo>
                  <a:lnTo>
                    <a:pt x="148423" y="2898"/>
                  </a:lnTo>
                  <a:lnTo>
                    <a:pt x="155288" y="0"/>
                  </a:lnTo>
                  <a:lnTo>
                    <a:pt x="162658" y="464"/>
                  </a:lnTo>
                  <a:lnTo>
                    <a:pt x="170165" y="4222"/>
                  </a:lnTo>
                  <a:lnTo>
                    <a:pt x="177474" y="10775"/>
                  </a:lnTo>
                  <a:lnTo>
                    <a:pt x="184222" y="19508"/>
                  </a:lnTo>
                  <a:lnTo>
                    <a:pt x="190269" y="29856"/>
                  </a:lnTo>
                  <a:lnTo>
                    <a:pt x="195496" y="41527"/>
                  </a:lnTo>
                  <a:lnTo>
                    <a:pt x="199717" y="54482"/>
                  </a:lnTo>
                  <a:lnTo>
                    <a:pt x="202933" y="68591"/>
                  </a:lnTo>
                  <a:lnTo>
                    <a:pt x="205450" y="83318"/>
                  </a:lnTo>
                  <a:lnTo>
                    <a:pt x="207764" y="97824"/>
                  </a:lnTo>
                  <a:lnTo>
                    <a:pt x="210178" y="111640"/>
                  </a:lnTo>
                  <a:lnTo>
                    <a:pt x="212842" y="124231"/>
                  </a:lnTo>
                  <a:lnTo>
                    <a:pt x="216203" y="136045"/>
                  </a:lnTo>
                  <a:lnTo>
                    <a:pt x="221680" y="148116"/>
                  </a:lnTo>
                  <a:lnTo>
                    <a:pt x="231627" y="1623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84683" y="1684559"/>
              <a:ext cx="197824" cy="268991"/>
            </a:xfrm>
            <a:custGeom>
              <a:avLst/>
              <a:gdLst/>
              <a:ahLst/>
              <a:cxnLst/>
              <a:rect l="0" t="0" r="0" b="0"/>
              <a:pathLst>
                <a:path w="197824" h="268991">
                  <a:moveTo>
                    <a:pt x="0" y="0"/>
                  </a:moveTo>
                  <a:lnTo>
                    <a:pt x="2934" y="8935"/>
                  </a:lnTo>
                  <a:lnTo>
                    <a:pt x="5716" y="18563"/>
                  </a:lnTo>
                  <a:lnTo>
                    <a:pt x="8611" y="29850"/>
                  </a:lnTo>
                  <a:lnTo>
                    <a:pt x="11479" y="42517"/>
                  </a:lnTo>
                  <a:lnTo>
                    <a:pt x="13996" y="55997"/>
                  </a:lnTo>
                  <a:lnTo>
                    <a:pt x="16011" y="69864"/>
                  </a:lnTo>
                  <a:lnTo>
                    <a:pt x="17696" y="83727"/>
                  </a:lnTo>
                  <a:lnTo>
                    <a:pt x="19439" y="97171"/>
                  </a:lnTo>
                  <a:lnTo>
                    <a:pt x="21461" y="110023"/>
                  </a:lnTo>
                  <a:lnTo>
                    <a:pt x="23650" y="122464"/>
                  </a:lnTo>
                  <a:lnTo>
                    <a:pt x="25666" y="134898"/>
                  </a:lnTo>
                  <a:lnTo>
                    <a:pt x="27324" y="147561"/>
                  </a:lnTo>
                  <a:lnTo>
                    <a:pt x="28759" y="160357"/>
                  </a:lnTo>
                  <a:lnTo>
                    <a:pt x="30330" y="172955"/>
                  </a:lnTo>
                  <a:lnTo>
                    <a:pt x="32238" y="185172"/>
                  </a:lnTo>
                  <a:lnTo>
                    <a:pt x="34520" y="196988"/>
                  </a:lnTo>
                  <a:lnTo>
                    <a:pt x="37131" y="208455"/>
                  </a:lnTo>
                  <a:lnTo>
                    <a:pt x="40006" y="219558"/>
                  </a:lnTo>
                  <a:lnTo>
                    <a:pt x="43236" y="227151"/>
                  </a:lnTo>
                  <a:lnTo>
                    <a:pt x="46426" y="227595"/>
                  </a:lnTo>
                  <a:lnTo>
                    <a:pt x="48741" y="222647"/>
                  </a:lnTo>
                  <a:lnTo>
                    <a:pt x="50220" y="214321"/>
                  </a:lnTo>
                  <a:lnTo>
                    <a:pt x="51300" y="204074"/>
                  </a:lnTo>
                  <a:lnTo>
                    <a:pt x="52506" y="193002"/>
                  </a:lnTo>
                  <a:lnTo>
                    <a:pt x="54111" y="181720"/>
                  </a:lnTo>
                  <a:lnTo>
                    <a:pt x="56327" y="170655"/>
                  </a:lnTo>
                  <a:lnTo>
                    <a:pt x="59411" y="160201"/>
                  </a:lnTo>
                  <a:lnTo>
                    <a:pt x="63419" y="150506"/>
                  </a:lnTo>
                  <a:lnTo>
                    <a:pt x="68566" y="142007"/>
                  </a:lnTo>
                  <a:lnTo>
                    <a:pt x="75302" y="135499"/>
                  </a:lnTo>
                  <a:lnTo>
                    <a:pt x="83723" y="131237"/>
                  </a:lnTo>
                  <a:lnTo>
                    <a:pt x="93632" y="129171"/>
                  </a:lnTo>
                  <a:lnTo>
                    <a:pt x="104725" y="129213"/>
                  </a:lnTo>
                  <a:lnTo>
                    <a:pt x="116694" y="131091"/>
                  </a:lnTo>
                  <a:lnTo>
                    <a:pt x="128966" y="134434"/>
                  </a:lnTo>
                  <a:lnTo>
                    <a:pt x="140737" y="138877"/>
                  </a:lnTo>
                  <a:lnTo>
                    <a:pt x="151611" y="144122"/>
                  </a:lnTo>
                  <a:lnTo>
                    <a:pt x="161553" y="150098"/>
                  </a:lnTo>
                  <a:lnTo>
                    <a:pt x="170699" y="156939"/>
                  </a:lnTo>
                  <a:lnTo>
                    <a:pt x="179210" y="164658"/>
                  </a:lnTo>
                  <a:lnTo>
                    <a:pt x="186758" y="173300"/>
                  </a:lnTo>
                  <a:lnTo>
                    <a:pt x="192553" y="183011"/>
                  </a:lnTo>
                  <a:lnTo>
                    <a:pt x="196293" y="193762"/>
                  </a:lnTo>
                  <a:lnTo>
                    <a:pt x="197823" y="205065"/>
                  </a:lnTo>
                  <a:lnTo>
                    <a:pt x="196879" y="216113"/>
                  </a:lnTo>
                  <a:lnTo>
                    <a:pt x="193574" y="226461"/>
                  </a:lnTo>
                  <a:lnTo>
                    <a:pt x="188288" y="235864"/>
                  </a:lnTo>
                  <a:lnTo>
                    <a:pt x="181469" y="244108"/>
                  </a:lnTo>
                  <a:lnTo>
                    <a:pt x="173509" y="251201"/>
                  </a:lnTo>
                  <a:lnTo>
                    <a:pt x="164407" y="257151"/>
                  </a:lnTo>
                  <a:lnTo>
                    <a:pt x="153788" y="261866"/>
                  </a:lnTo>
                  <a:lnTo>
                    <a:pt x="141580" y="265408"/>
                  </a:lnTo>
                  <a:lnTo>
                    <a:pt x="128297" y="267806"/>
                  </a:lnTo>
                  <a:lnTo>
                    <a:pt x="114842" y="268975"/>
                  </a:lnTo>
                  <a:lnTo>
                    <a:pt x="101761" y="268990"/>
                  </a:lnTo>
                  <a:lnTo>
                    <a:pt x="89287" y="268198"/>
                  </a:lnTo>
                  <a:lnTo>
                    <a:pt x="76083" y="267058"/>
                  </a:lnTo>
                  <a:lnTo>
                    <a:pt x="58761" y="265471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53139" y="1812931"/>
              <a:ext cx="189515" cy="135875"/>
            </a:xfrm>
            <a:custGeom>
              <a:avLst/>
              <a:gdLst/>
              <a:ahLst/>
              <a:cxnLst/>
              <a:rect l="0" t="0" r="0" b="0"/>
              <a:pathLst>
                <a:path w="189515" h="135875">
                  <a:moveTo>
                    <a:pt x="0" y="71670"/>
                  </a:moveTo>
                  <a:lnTo>
                    <a:pt x="8869" y="68803"/>
                  </a:lnTo>
                  <a:lnTo>
                    <a:pt x="17856" y="66661"/>
                  </a:lnTo>
                  <a:lnTo>
                    <a:pt x="27846" y="65053"/>
                  </a:lnTo>
                  <a:lnTo>
                    <a:pt x="38654" y="63700"/>
                  </a:lnTo>
                  <a:lnTo>
                    <a:pt x="49817" y="62203"/>
                  </a:lnTo>
                  <a:lnTo>
                    <a:pt x="61027" y="60357"/>
                  </a:lnTo>
                  <a:lnTo>
                    <a:pt x="72312" y="58290"/>
                  </a:lnTo>
                  <a:lnTo>
                    <a:pt x="83945" y="56357"/>
                  </a:lnTo>
                  <a:lnTo>
                    <a:pt x="96055" y="54752"/>
                  </a:lnTo>
                  <a:lnTo>
                    <a:pt x="108305" y="53183"/>
                  </a:lnTo>
                  <a:lnTo>
                    <a:pt x="120002" y="50990"/>
                  </a:lnTo>
                  <a:lnTo>
                    <a:pt x="130783" y="47842"/>
                  </a:lnTo>
                  <a:lnTo>
                    <a:pt x="140140" y="43573"/>
                  </a:lnTo>
                  <a:lnTo>
                    <a:pt x="147289" y="38026"/>
                  </a:lnTo>
                  <a:lnTo>
                    <a:pt x="152007" y="31261"/>
                  </a:lnTo>
                  <a:lnTo>
                    <a:pt x="154225" y="23803"/>
                  </a:lnTo>
                  <a:lnTo>
                    <a:pt x="153759" y="16498"/>
                  </a:lnTo>
                  <a:lnTo>
                    <a:pt x="150781" y="9830"/>
                  </a:lnTo>
                  <a:lnTo>
                    <a:pt x="145717" y="4391"/>
                  </a:lnTo>
                  <a:lnTo>
                    <a:pt x="139048" y="1028"/>
                  </a:lnTo>
                  <a:lnTo>
                    <a:pt x="131199" y="0"/>
                  </a:lnTo>
                  <a:lnTo>
                    <a:pt x="122510" y="1244"/>
                  </a:lnTo>
                  <a:lnTo>
                    <a:pt x="113234" y="4655"/>
                  </a:lnTo>
                  <a:lnTo>
                    <a:pt x="103558" y="9949"/>
                  </a:lnTo>
                  <a:lnTo>
                    <a:pt x="93773" y="16907"/>
                  </a:lnTo>
                  <a:lnTo>
                    <a:pt x="84277" y="25463"/>
                  </a:lnTo>
                  <a:lnTo>
                    <a:pt x="75273" y="35431"/>
                  </a:lnTo>
                  <a:lnTo>
                    <a:pt x="67261" y="46375"/>
                  </a:lnTo>
                  <a:lnTo>
                    <a:pt x="61089" y="57711"/>
                  </a:lnTo>
                  <a:lnTo>
                    <a:pt x="57059" y="69071"/>
                  </a:lnTo>
                  <a:lnTo>
                    <a:pt x="55149" y="80138"/>
                  </a:lnTo>
                  <a:lnTo>
                    <a:pt x="55297" y="90569"/>
                  </a:lnTo>
                  <a:lnTo>
                    <a:pt x="57251" y="100246"/>
                  </a:lnTo>
                  <a:lnTo>
                    <a:pt x="60815" y="109066"/>
                  </a:lnTo>
                  <a:lnTo>
                    <a:pt x="65939" y="116853"/>
                  </a:lnTo>
                  <a:lnTo>
                    <a:pt x="72458" y="123603"/>
                  </a:lnTo>
                  <a:lnTo>
                    <a:pt x="80274" y="129137"/>
                  </a:lnTo>
                  <a:lnTo>
                    <a:pt x="89422" y="133033"/>
                  </a:lnTo>
                  <a:lnTo>
                    <a:pt x="99794" y="135208"/>
                  </a:lnTo>
                  <a:lnTo>
                    <a:pt x="111013" y="135874"/>
                  </a:lnTo>
                  <a:lnTo>
                    <a:pt x="122535" y="135340"/>
                  </a:lnTo>
                  <a:lnTo>
                    <a:pt x="134015" y="133911"/>
                  </a:lnTo>
                  <a:lnTo>
                    <a:pt x="145060" y="131797"/>
                  </a:lnTo>
                  <a:lnTo>
                    <a:pt x="156331" y="128807"/>
                  </a:lnTo>
                  <a:lnTo>
                    <a:pt x="169931" y="123568"/>
                  </a:lnTo>
                  <a:lnTo>
                    <a:pt x="189514" y="1137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61239" y="1768787"/>
              <a:ext cx="181456" cy="196984"/>
            </a:xfrm>
            <a:custGeom>
              <a:avLst/>
              <a:gdLst/>
              <a:ahLst/>
              <a:cxnLst/>
              <a:rect l="0" t="0" r="0" b="0"/>
              <a:pathLst>
                <a:path w="181456" h="196984">
                  <a:moveTo>
                    <a:pt x="23527" y="115814"/>
                  </a:moveTo>
                  <a:lnTo>
                    <a:pt x="23594" y="127549"/>
                  </a:lnTo>
                  <a:lnTo>
                    <a:pt x="24235" y="138678"/>
                  </a:lnTo>
                  <a:lnTo>
                    <a:pt x="25536" y="150271"/>
                  </a:lnTo>
                  <a:lnTo>
                    <a:pt x="27568" y="162260"/>
                  </a:lnTo>
                  <a:lnTo>
                    <a:pt x="30533" y="174271"/>
                  </a:lnTo>
                  <a:lnTo>
                    <a:pt x="34399" y="185998"/>
                  </a:lnTo>
                  <a:lnTo>
                    <a:pt x="37149" y="194708"/>
                  </a:lnTo>
                  <a:lnTo>
                    <a:pt x="36547" y="196983"/>
                  </a:lnTo>
                  <a:lnTo>
                    <a:pt x="33564" y="193756"/>
                  </a:lnTo>
                  <a:lnTo>
                    <a:pt x="29303" y="186919"/>
                  </a:lnTo>
                  <a:lnTo>
                    <a:pt x="24612" y="178096"/>
                  </a:lnTo>
                  <a:lnTo>
                    <a:pt x="19947" y="168290"/>
                  </a:lnTo>
                  <a:lnTo>
                    <a:pt x="15479" y="158030"/>
                  </a:lnTo>
                  <a:lnTo>
                    <a:pt x="11235" y="147572"/>
                  </a:lnTo>
                  <a:lnTo>
                    <a:pt x="7199" y="137038"/>
                  </a:lnTo>
                  <a:lnTo>
                    <a:pt x="3654" y="126479"/>
                  </a:lnTo>
                  <a:lnTo>
                    <a:pt x="1176" y="115918"/>
                  </a:lnTo>
                  <a:lnTo>
                    <a:pt x="0" y="105365"/>
                  </a:lnTo>
                  <a:lnTo>
                    <a:pt x="363" y="94987"/>
                  </a:lnTo>
                  <a:lnTo>
                    <a:pt x="2658" y="85091"/>
                  </a:lnTo>
                  <a:lnTo>
                    <a:pt x="6915" y="75808"/>
                  </a:lnTo>
                  <a:lnTo>
                    <a:pt x="13028" y="67270"/>
                  </a:lnTo>
                  <a:lnTo>
                    <a:pt x="20943" y="59681"/>
                  </a:lnTo>
                  <a:lnTo>
                    <a:pt x="30450" y="53063"/>
                  </a:lnTo>
                  <a:lnTo>
                    <a:pt x="41238" y="47448"/>
                  </a:lnTo>
                  <a:lnTo>
                    <a:pt x="52994" y="42967"/>
                  </a:lnTo>
                  <a:lnTo>
                    <a:pt x="65449" y="39576"/>
                  </a:lnTo>
                  <a:lnTo>
                    <a:pt x="78234" y="36941"/>
                  </a:lnTo>
                  <a:lnTo>
                    <a:pt x="90890" y="34549"/>
                  </a:lnTo>
                  <a:lnTo>
                    <a:pt x="103174" y="32078"/>
                  </a:lnTo>
                  <a:lnTo>
                    <a:pt x="114880" y="29245"/>
                  </a:lnTo>
                  <a:lnTo>
                    <a:pt x="125749" y="25732"/>
                  </a:lnTo>
                  <a:lnTo>
                    <a:pt x="135722" y="21447"/>
                  </a:lnTo>
                  <a:lnTo>
                    <a:pt x="144801" y="16768"/>
                  </a:lnTo>
                  <a:lnTo>
                    <a:pt x="153942" y="11984"/>
                  </a:lnTo>
                  <a:lnTo>
                    <a:pt x="165067" y="6671"/>
                  </a:lnTo>
                  <a:lnTo>
                    <a:pt x="1814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84849" y="1663502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5734" y="6002"/>
                  </a:lnTo>
                  <a:lnTo>
                    <a:pt x="10018" y="12847"/>
                  </a:lnTo>
                  <a:lnTo>
                    <a:pt x="13229" y="21234"/>
                  </a:lnTo>
                  <a:lnTo>
                    <a:pt x="15763" y="30862"/>
                  </a:lnTo>
                  <a:lnTo>
                    <a:pt x="18108" y="41176"/>
                  </a:lnTo>
                  <a:lnTo>
                    <a:pt x="20551" y="51798"/>
                  </a:lnTo>
                  <a:lnTo>
                    <a:pt x="23033" y="63014"/>
                  </a:lnTo>
                  <a:lnTo>
                    <a:pt x="25250" y="75659"/>
                  </a:lnTo>
                  <a:lnTo>
                    <a:pt x="27044" y="90077"/>
                  </a:lnTo>
                  <a:lnTo>
                    <a:pt x="28571" y="105675"/>
                  </a:lnTo>
                  <a:lnTo>
                    <a:pt x="30204" y="121228"/>
                  </a:lnTo>
                  <a:lnTo>
                    <a:pt x="32149" y="136032"/>
                  </a:lnTo>
                  <a:lnTo>
                    <a:pt x="34286" y="150224"/>
                  </a:lnTo>
                  <a:lnTo>
                    <a:pt x="36267" y="164501"/>
                  </a:lnTo>
                  <a:lnTo>
                    <a:pt x="37901" y="179284"/>
                  </a:lnTo>
                  <a:lnTo>
                    <a:pt x="39320" y="194519"/>
                  </a:lnTo>
                  <a:lnTo>
                    <a:pt x="40880" y="209839"/>
                  </a:lnTo>
                  <a:lnTo>
                    <a:pt x="42776" y="225001"/>
                  </a:lnTo>
                  <a:lnTo>
                    <a:pt x="44890" y="239899"/>
                  </a:lnTo>
                  <a:lnTo>
                    <a:pt x="47077" y="256269"/>
                  </a:lnTo>
                  <a:lnTo>
                    <a:pt x="49533" y="278902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21678" y="1789844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88307" y="67"/>
                  </a:lnTo>
                  <a:lnTo>
                    <a:pt x="177178" y="707"/>
                  </a:lnTo>
                  <a:lnTo>
                    <a:pt x="165584" y="2004"/>
                  </a:lnTo>
                  <a:lnTo>
                    <a:pt x="153596" y="3864"/>
                  </a:lnTo>
                  <a:lnTo>
                    <a:pt x="141584" y="6180"/>
                  </a:lnTo>
                  <a:lnTo>
                    <a:pt x="129777" y="8847"/>
                  </a:lnTo>
                  <a:lnTo>
                    <a:pt x="118078" y="11770"/>
                  </a:lnTo>
                  <a:lnTo>
                    <a:pt x="106161" y="14878"/>
                  </a:lnTo>
                  <a:lnTo>
                    <a:pt x="93853" y="18113"/>
                  </a:lnTo>
                  <a:lnTo>
                    <a:pt x="81299" y="21437"/>
                  </a:lnTo>
                  <a:lnTo>
                    <a:pt x="68865" y="24821"/>
                  </a:lnTo>
                  <a:lnTo>
                    <a:pt x="56767" y="28246"/>
                  </a:lnTo>
                  <a:lnTo>
                    <a:pt x="45304" y="31740"/>
                  </a:lnTo>
                  <a:lnTo>
                    <a:pt x="33706" y="35823"/>
                  </a:lnTo>
                  <a:lnTo>
                    <a:pt x="19839" y="4197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20912" y="1842487"/>
              <a:ext cx="134707" cy="113969"/>
            </a:xfrm>
            <a:custGeom>
              <a:avLst/>
              <a:gdLst/>
              <a:ahLst/>
              <a:cxnLst/>
              <a:rect l="0" t="0" r="0" b="0"/>
              <a:pathLst>
                <a:path w="134707" h="113969">
                  <a:moveTo>
                    <a:pt x="63979" y="0"/>
                  </a:moveTo>
                  <a:lnTo>
                    <a:pt x="52378" y="3067"/>
                  </a:lnTo>
                  <a:lnTo>
                    <a:pt x="42529" y="7130"/>
                  </a:lnTo>
                  <a:lnTo>
                    <a:pt x="33528" y="12623"/>
                  </a:lnTo>
                  <a:lnTo>
                    <a:pt x="25260" y="19383"/>
                  </a:lnTo>
                  <a:lnTo>
                    <a:pt x="17881" y="27180"/>
                  </a:lnTo>
                  <a:lnTo>
                    <a:pt x="11420" y="35777"/>
                  </a:lnTo>
                  <a:lnTo>
                    <a:pt x="6087" y="44963"/>
                  </a:lnTo>
                  <a:lnTo>
                    <a:pt x="2329" y="54568"/>
                  </a:lnTo>
                  <a:lnTo>
                    <a:pt x="256" y="64463"/>
                  </a:lnTo>
                  <a:lnTo>
                    <a:pt x="0" y="74393"/>
                  </a:lnTo>
                  <a:lnTo>
                    <a:pt x="1873" y="83986"/>
                  </a:lnTo>
                  <a:lnTo>
                    <a:pt x="5842" y="93054"/>
                  </a:lnTo>
                  <a:lnTo>
                    <a:pt x="11761" y="101109"/>
                  </a:lnTo>
                  <a:lnTo>
                    <a:pt x="19546" y="107309"/>
                  </a:lnTo>
                  <a:lnTo>
                    <a:pt x="28960" y="111364"/>
                  </a:lnTo>
                  <a:lnTo>
                    <a:pt x="39516" y="113459"/>
                  </a:lnTo>
                  <a:lnTo>
                    <a:pt x="50585" y="113968"/>
                  </a:lnTo>
                  <a:lnTo>
                    <a:pt x="61765" y="113272"/>
                  </a:lnTo>
                  <a:lnTo>
                    <a:pt x="72880" y="111538"/>
                  </a:lnTo>
                  <a:lnTo>
                    <a:pt x="83876" y="108713"/>
                  </a:lnTo>
                  <a:lnTo>
                    <a:pt x="94745" y="104851"/>
                  </a:lnTo>
                  <a:lnTo>
                    <a:pt x="105179" y="99955"/>
                  </a:lnTo>
                  <a:lnTo>
                    <a:pt x="114589" y="93913"/>
                  </a:lnTo>
                  <a:lnTo>
                    <a:pt x="122719" y="86775"/>
                  </a:lnTo>
                  <a:lnTo>
                    <a:pt x="129162" y="78880"/>
                  </a:lnTo>
                  <a:lnTo>
                    <a:pt x="133210" y="70742"/>
                  </a:lnTo>
                  <a:lnTo>
                    <a:pt x="134706" y="62679"/>
                  </a:lnTo>
                  <a:lnTo>
                    <a:pt x="133947" y="54809"/>
                  </a:lnTo>
                  <a:lnTo>
                    <a:pt x="131394" y="47144"/>
                  </a:lnTo>
                  <a:lnTo>
                    <a:pt x="127494" y="39670"/>
                  </a:lnTo>
                  <a:lnTo>
                    <a:pt x="122456" y="32837"/>
                  </a:lnTo>
                  <a:lnTo>
                    <a:pt x="116260" y="27532"/>
                  </a:lnTo>
                  <a:lnTo>
                    <a:pt x="108995" y="24110"/>
                  </a:lnTo>
                  <a:lnTo>
                    <a:pt x="101110" y="22288"/>
                  </a:lnTo>
                  <a:lnTo>
                    <a:pt x="92459" y="21234"/>
                  </a:lnTo>
                  <a:lnTo>
                    <a:pt x="81169" y="20858"/>
                  </a:lnTo>
                  <a:lnTo>
                    <a:pt x="63979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45537" y="1695088"/>
              <a:ext cx="7852" cy="252685"/>
            </a:xfrm>
            <a:custGeom>
              <a:avLst/>
              <a:gdLst/>
              <a:ahLst/>
              <a:cxnLst/>
              <a:rect l="0" t="0" r="0" b="0"/>
              <a:pathLst>
                <a:path w="7852" h="252685">
                  <a:moveTo>
                    <a:pt x="7851" y="0"/>
                  </a:moveTo>
                  <a:lnTo>
                    <a:pt x="7784" y="14669"/>
                  </a:lnTo>
                  <a:lnTo>
                    <a:pt x="7144" y="28580"/>
                  </a:lnTo>
                  <a:lnTo>
                    <a:pt x="5852" y="43078"/>
                  </a:lnTo>
                  <a:lnTo>
                    <a:pt x="4165" y="58279"/>
                  </a:lnTo>
                  <a:lnTo>
                    <a:pt x="2497" y="74104"/>
                  </a:lnTo>
                  <a:lnTo>
                    <a:pt x="1088" y="90415"/>
                  </a:lnTo>
                  <a:lnTo>
                    <a:pt x="162" y="106759"/>
                  </a:lnTo>
                  <a:lnTo>
                    <a:pt x="0" y="122419"/>
                  </a:lnTo>
                  <a:lnTo>
                    <a:pt x="670" y="137061"/>
                  </a:lnTo>
                  <a:lnTo>
                    <a:pt x="1917" y="150857"/>
                  </a:lnTo>
                  <a:lnTo>
                    <a:pt x="3285" y="164275"/>
                  </a:lnTo>
                  <a:lnTo>
                    <a:pt x="4497" y="177630"/>
                  </a:lnTo>
                  <a:lnTo>
                    <a:pt x="5463" y="190842"/>
                  </a:lnTo>
                  <a:lnTo>
                    <a:pt x="6288" y="205022"/>
                  </a:lnTo>
                  <a:lnTo>
                    <a:pt x="7043" y="223656"/>
                  </a:lnTo>
                  <a:lnTo>
                    <a:pt x="7851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79689" y="182143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259" y="66"/>
                  </a:lnTo>
                  <a:lnTo>
                    <a:pt x="135770" y="707"/>
                  </a:lnTo>
                  <a:lnTo>
                    <a:pt x="125463" y="1999"/>
                  </a:lnTo>
                  <a:lnTo>
                    <a:pt x="114990" y="3686"/>
                  </a:lnTo>
                  <a:lnTo>
                    <a:pt x="103998" y="5354"/>
                  </a:lnTo>
                  <a:lnTo>
                    <a:pt x="92360" y="6772"/>
                  </a:lnTo>
                  <a:lnTo>
                    <a:pt x="80279" y="8043"/>
                  </a:lnTo>
                  <a:lnTo>
                    <a:pt x="68173" y="9502"/>
                  </a:lnTo>
                  <a:lnTo>
                    <a:pt x="56299" y="11330"/>
                  </a:lnTo>
                  <a:lnTo>
                    <a:pt x="44989" y="13397"/>
                  </a:lnTo>
                  <a:lnTo>
                    <a:pt x="33511" y="15548"/>
                  </a:lnTo>
                  <a:lnTo>
                    <a:pt x="19743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69160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58673" y="1684559"/>
              <a:ext cx="263214" cy="239334"/>
            </a:xfrm>
            <a:custGeom>
              <a:avLst/>
              <a:gdLst/>
              <a:ahLst/>
              <a:cxnLst/>
              <a:rect l="0" t="0" r="0" b="0"/>
              <a:pathLst>
                <a:path w="263214" h="23933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3"/>
                  </a:lnTo>
                  <a:lnTo>
                    <a:pt x="5354" y="59284"/>
                  </a:lnTo>
                  <a:lnTo>
                    <a:pt x="6773" y="72340"/>
                  </a:lnTo>
                  <a:lnTo>
                    <a:pt x="8043" y="85692"/>
                  </a:lnTo>
                  <a:lnTo>
                    <a:pt x="9502" y="99257"/>
                  </a:lnTo>
                  <a:lnTo>
                    <a:pt x="11335" y="112968"/>
                  </a:lnTo>
                  <a:lnTo>
                    <a:pt x="13566" y="126614"/>
                  </a:lnTo>
                  <a:lnTo>
                    <a:pt x="16142" y="139855"/>
                  </a:lnTo>
                  <a:lnTo>
                    <a:pt x="18985" y="152545"/>
                  </a:lnTo>
                  <a:lnTo>
                    <a:pt x="21860" y="164864"/>
                  </a:lnTo>
                  <a:lnTo>
                    <a:pt x="24404" y="177209"/>
                  </a:lnTo>
                  <a:lnTo>
                    <a:pt x="26424" y="189742"/>
                  </a:lnTo>
                  <a:lnTo>
                    <a:pt x="27235" y="199952"/>
                  </a:lnTo>
                  <a:lnTo>
                    <a:pt x="26831" y="204043"/>
                  </a:lnTo>
                  <a:lnTo>
                    <a:pt x="26745" y="202172"/>
                  </a:lnTo>
                  <a:lnTo>
                    <a:pt x="27478" y="196181"/>
                  </a:lnTo>
                  <a:lnTo>
                    <a:pt x="28981" y="187860"/>
                  </a:lnTo>
                  <a:lnTo>
                    <a:pt x="31091" y="178360"/>
                  </a:lnTo>
                  <a:lnTo>
                    <a:pt x="33976" y="168622"/>
                  </a:lnTo>
                  <a:lnTo>
                    <a:pt x="38118" y="159569"/>
                  </a:lnTo>
                  <a:lnTo>
                    <a:pt x="43680" y="151626"/>
                  </a:lnTo>
                  <a:lnTo>
                    <a:pt x="50364" y="145451"/>
                  </a:lnTo>
                  <a:lnTo>
                    <a:pt x="57614" y="142102"/>
                  </a:lnTo>
                  <a:lnTo>
                    <a:pt x="65040" y="141887"/>
                  </a:lnTo>
                  <a:lnTo>
                    <a:pt x="72296" y="144486"/>
                  </a:lnTo>
                  <a:lnTo>
                    <a:pt x="79009" y="149343"/>
                  </a:lnTo>
                  <a:lnTo>
                    <a:pt x="85031" y="155905"/>
                  </a:lnTo>
                  <a:lnTo>
                    <a:pt x="90243" y="163864"/>
                  </a:lnTo>
                  <a:lnTo>
                    <a:pt x="94453" y="173166"/>
                  </a:lnTo>
                  <a:lnTo>
                    <a:pt x="97673" y="183642"/>
                  </a:lnTo>
                  <a:lnTo>
                    <a:pt x="100565" y="193854"/>
                  </a:lnTo>
                  <a:lnTo>
                    <a:pt x="104327" y="200141"/>
                  </a:lnTo>
                  <a:lnTo>
                    <a:pt x="109126" y="200638"/>
                  </a:lnTo>
                  <a:lnTo>
                    <a:pt x="114362" y="197166"/>
                  </a:lnTo>
                  <a:lnTo>
                    <a:pt x="120243" y="191724"/>
                  </a:lnTo>
                  <a:lnTo>
                    <a:pt x="127393" y="186134"/>
                  </a:lnTo>
                  <a:lnTo>
                    <a:pt x="136041" y="181334"/>
                  </a:lnTo>
                  <a:lnTo>
                    <a:pt x="145908" y="177413"/>
                  </a:lnTo>
                  <a:lnTo>
                    <a:pt x="156427" y="173991"/>
                  </a:lnTo>
                  <a:lnTo>
                    <a:pt x="167196" y="170746"/>
                  </a:lnTo>
                  <a:lnTo>
                    <a:pt x="178015" y="167356"/>
                  </a:lnTo>
                  <a:lnTo>
                    <a:pt x="188802" y="163449"/>
                  </a:lnTo>
                  <a:lnTo>
                    <a:pt x="199531" y="158883"/>
                  </a:lnTo>
                  <a:lnTo>
                    <a:pt x="210040" y="153692"/>
                  </a:lnTo>
                  <a:lnTo>
                    <a:pt x="220030" y="147990"/>
                  </a:lnTo>
                  <a:lnTo>
                    <a:pt x="229360" y="141897"/>
                  </a:lnTo>
                  <a:lnTo>
                    <a:pt x="237252" y="135519"/>
                  </a:lnTo>
                  <a:lnTo>
                    <a:pt x="242279" y="128939"/>
                  </a:lnTo>
                  <a:lnTo>
                    <a:pt x="243910" y="122233"/>
                  </a:lnTo>
                  <a:lnTo>
                    <a:pt x="242409" y="115934"/>
                  </a:lnTo>
                  <a:lnTo>
                    <a:pt x="238362" y="110996"/>
                  </a:lnTo>
                  <a:lnTo>
                    <a:pt x="232388" y="107832"/>
                  </a:lnTo>
                  <a:lnTo>
                    <a:pt x="225180" y="106524"/>
                  </a:lnTo>
                  <a:lnTo>
                    <a:pt x="217454" y="107084"/>
                  </a:lnTo>
                  <a:lnTo>
                    <a:pt x="209642" y="109318"/>
                  </a:lnTo>
                  <a:lnTo>
                    <a:pt x="201929" y="113071"/>
                  </a:lnTo>
                  <a:lnTo>
                    <a:pt x="194363" y="118323"/>
                  </a:lnTo>
                  <a:lnTo>
                    <a:pt x="186947" y="124928"/>
                  </a:lnTo>
                  <a:lnTo>
                    <a:pt x="179982" y="132801"/>
                  </a:lnTo>
                  <a:lnTo>
                    <a:pt x="174055" y="141987"/>
                  </a:lnTo>
                  <a:lnTo>
                    <a:pt x="169406" y="152385"/>
                  </a:lnTo>
                  <a:lnTo>
                    <a:pt x="166115" y="163620"/>
                  </a:lnTo>
                  <a:lnTo>
                    <a:pt x="164271" y="175154"/>
                  </a:lnTo>
                  <a:lnTo>
                    <a:pt x="163777" y="186646"/>
                  </a:lnTo>
                  <a:lnTo>
                    <a:pt x="164564" y="197802"/>
                  </a:lnTo>
                  <a:lnTo>
                    <a:pt x="166678" y="208293"/>
                  </a:lnTo>
                  <a:lnTo>
                    <a:pt x="170032" y="218000"/>
                  </a:lnTo>
                  <a:lnTo>
                    <a:pt x="174741" y="226502"/>
                  </a:lnTo>
                  <a:lnTo>
                    <a:pt x="181181" y="233009"/>
                  </a:lnTo>
                  <a:lnTo>
                    <a:pt x="189396" y="237269"/>
                  </a:lnTo>
                  <a:lnTo>
                    <a:pt x="198827" y="239333"/>
                  </a:lnTo>
                  <a:lnTo>
                    <a:pt x="208535" y="239289"/>
                  </a:lnTo>
                  <a:lnTo>
                    <a:pt x="217943" y="237419"/>
                  </a:lnTo>
                  <a:lnTo>
                    <a:pt x="226756" y="234404"/>
                  </a:lnTo>
                  <a:lnTo>
                    <a:pt x="235747" y="230933"/>
                  </a:lnTo>
                  <a:lnTo>
                    <a:pt x="246814" y="226709"/>
                  </a:lnTo>
                  <a:lnTo>
                    <a:pt x="263213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53513" y="1773274"/>
              <a:ext cx="115814" cy="111328"/>
            </a:xfrm>
            <a:custGeom>
              <a:avLst/>
              <a:gdLst/>
              <a:ahLst/>
              <a:cxnLst/>
              <a:rect l="0" t="0" r="0" b="0"/>
              <a:pathLst>
                <a:path w="115814" h="111328">
                  <a:moveTo>
                    <a:pt x="0" y="16570"/>
                  </a:moveTo>
                  <a:lnTo>
                    <a:pt x="2867" y="25439"/>
                  </a:lnTo>
                  <a:lnTo>
                    <a:pt x="5009" y="34426"/>
                  </a:lnTo>
                  <a:lnTo>
                    <a:pt x="6616" y="44416"/>
                  </a:lnTo>
                  <a:lnTo>
                    <a:pt x="7969" y="55224"/>
                  </a:lnTo>
                  <a:lnTo>
                    <a:pt x="9467" y="66387"/>
                  </a:lnTo>
                  <a:lnTo>
                    <a:pt x="11299" y="77523"/>
                  </a:lnTo>
                  <a:lnTo>
                    <a:pt x="12844" y="86059"/>
                  </a:lnTo>
                  <a:lnTo>
                    <a:pt x="13153" y="88826"/>
                  </a:lnTo>
                  <a:lnTo>
                    <a:pt x="12276" y="86708"/>
                  </a:lnTo>
                  <a:lnTo>
                    <a:pt x="10541" y="81379"/>
                  </a:lnTo>
                  <a:lnTo>
                    <a:pt x="8552" y="74074"/>
                  </a:lnTo>
                  <a:lnTo>
                    <a:pt x="7120" y="65565"/>
                  </a:lnTo>
                  <a:lnTo>
                    <a:pt x="6636" y="56318"/>
                  </a:lnTo>
                  <a:lnTo>
                    <a:pt x="7122" y="46610"/>
                  </a:lnTo>
                  <a:lnTo>
                    <a:pt x="8435" y="36612"/>
                  </a:lnTo>
                  <a:lnTo>
                    <a:pt x="10399" y="26448"/>
                  </a:lnTo>
                  <a:lnTo>
                    <a:pt x="13174" y="16838"/>
                  </a:lnTo>
                  <a:lnTo>
                    <a:pt x="17237" y="9052"/>
                  </a:lnTo>
                  <a:lnTo>
                    <a:pt x="22743" y="3639"/>
                  </a:lnTo>
                  <a:lnTo>
                    <a:pt x="29389" y="651"/>
                  </a:lnTo>
                  <a:lnTo>
                    <a:pt x="36612" y="0"/>
                  </a:lnTo>
                  <a:lnTo>
                    <a:pt x="44020" y="1382"/>
                  </a:lnTo>
                  <a:lnTo>
                    <a:pt x="51264" y="4544"/>
                  </a:lnTo>
                  <a:lnTo>
                    <a:pt x="57968" y="9391"/>
                  </a:lnTo>
                  <a:lnTo>
                    <a:pt x="63990" y="15717"/>
                  </a:lnTo>
                  <a:lnTo>
                    <a:pt x="69371" y="23231"/>
                  </a:lnTo>
                  <a:lnTo>
                    <a:pt x="74226" y="31643"/>
                  </a:lnTo>
                  <a:lnTo>
                    <a:pt x="78687" y="40708"/>
                  </a:lnTo>
                  <a:lnTo>
                    <a:pt x="83024" y="50235"/>
                  </a:lnTo>
                  <a:lnTo>
                    <a:pt x="87631" y="60083"/>
                  </a:lnTo>
                  <a:lnTo>
                    <a:pt x="92689" y="70137"/>
                  </a:lnTo>
                  <a:lnTo>
                    <a:pt x="97906" y="79874"/>
                  </a:lnTo>
                  <a:lnTo>
                    <a:pt x="103119" y="89306"/>
                  </a:lnTo>
                  <a:lnTo>
                    <a:pt x="108790" y="99262"/>
                  </a:lnTo>
                  <a:lnTo>
                    <a:pt x="115813" y="111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00911" y="1734103"/>
              <a:ext cx="126343" cy="142430"/>
            </a:xfrm>
            <a:custGeom>
              <a:avLst/>
              <a:gdLst/>
              <a:ahLst/>
              <a:cxnLst/>
              <a:rect l="0" t="0" r="0" b="0"/>
              <a:pathLst>
                <a:path w="126343" h="142430">
                  <a:moveTo>
                    <a:pt x="0" y="97855"/>
                  </a:moveTo>
                  <a:lnTo>
                    <a:pt x="5935" y="91988"/>
                  </a:lnTo>
                  <a:lnTo>
                    <a:pt x="12139" y="86423"/>
                  </a:lnTo>
                  <a:lnTo>
                    <a:pt x="19235" y="80629"/>
                  </a:lnTo>
                  <a:lnTo>
                    <a:pt x="27176" y="74721"/>
                  </a:lnTo>
                  <a:lnTo>
                    <a:pt x="35823" y="69039"/>
                  </a:lnTo>
                  <a:lnTo>
                    <a:pt x="45008" y="63755"/>
                  </a:lnTo>
                  <a:lnTo>
                    <a:pt x="54262" y="58559"/>
                  </a:lnTo>
                  <a:lnTo>
                    <a:pt x="62855" y="52777"/>
                  </a:lnTo>
                  <a:lnTo>
                    <a:pt x="70428" y="46073"/>
                  </a:lnTo>
                  <a:lnTo>
                    <a:pt x="76492" y="38604"/>
                  </a:lnTo>
                  <a:lnTo>
                    <a:pt x="80283" y="30818"/>
                  </a:lnTo>
                  <a:lnTo>
                    <a:pt x="81597" y="23033"/>
                  </a:lnTo>
                  <a:lnTo>
                    <a:pt x="80376" y="15705"/>
                  </a:lnTo>
                  <a:lnTo>
                    <a:pt x="76450" y="9477"/>
                  </a:lnTo>
                  <a:lnTo>
                    <a:pt x="70004" y="4602"/>
                  </a:lnTo>
                  <a:lnTo>
                    <a:pt x="61799" y="1314"/>
                  </a:lnTo>
                  <a:lnTo>
                    <a:pt x="52931" y="0"/>
                  </a:lnTo>
                  <a:lnTo>
                    <a:pt x="44095" y="681"/>
                  </a:lnTo>
                  <a:lnTo>
                    <a:pt x="35726" y="3408"/>
                  </a:lnTo>
                  <a:lnTo>
                    <a:pt x="28186" y="8428"/>
                  </a:lnTo>
                  <a:lnTo>
                    <a:pt x="21569" y="15656"/>
                  </a:lnTo>
                  <a:lnTo>
                    <a:pt x="15939" y="24745"/>
                  </a:lnTo>
                  <a:lnTo>
                    <a:pt x="11440" y="35277"/>
                  </a:lnTo>
                  <a:lnTo>
                    <a:pt x="8043" y="46872"/>
                  </a:lnTo>
                  <a:lnTo>
                    <a:pt x="5741" y="59062"/>
                  </a:lnTo>
                  <a:lnTo>
                    <a:pt x="4637" y="71309"/>
                  </a:lnTo>
                  <a:lnTo>
                    <a:pt x="4675" y="83316"/>
                  </a:lnTo>
                  <a:lnTo>
                    <a:pt x="5834" y="94834"/>
                  </a:lnTo>
                  <a:lnTo>
                    <a:pt x="8207" y="105576"/>
                  </a:lnTo>
                  <a:lnTo>
                    <a:pt x="11739" y="115461"/>
                  </a:lnTo>
                  <a:lnTo>
                    <a:pt x="16567" y="124252"/>
                  </a:lnTo>
                  <a:lnTo>
                    <a:pt x="23088" y="131487"/>
                  </a:lnTo>
                  <a:lnTo>
                    <a:pt x="31358" y="137049"/>
                  </a:lnTo>
                  <a:lnTo>
                    <a:pt x="40826" y="140801"/>
                  </a:lnTo>
                  <a:lnTo>
                    <a:pt x="50558" y="142429"/>
                  </a:lnTo>
                  <a:lnTo>
                    <a:pt x="59993" y="141973"/>
                  </a:lnTo>
                  <a:lnTo>
                    <a:pt x="69104" y="139906"/>
                  </a:lnTo>
                  <a:lnTo>
                    <a:pt x="78208" y="136926"/>
                  </a:lnTo>
                  <a:lnTo>
                    <a:pt x="87503" y="133526"/>
                  </a:lnTo>
                  <a:lnTo>
                    <a:pt x="96592" y="130116"/>
                  </a:lnTo>
                  <a:lnTo>
                    <a:pt x="105454" y="126779"/>
                  </a:lnTo>
                  <a:lnTo>
                    <a:pt x="114871" y="123230"/>
                  </a:lnTo>
                  <a:lnTo>
                    <a:pt x="126342" y="118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00953" y="1747730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94756" y="0"/>
                  </a:moveTo>
                  <a:lnTo>
                    <a:pt x="88955" y="8801"/>
                  </a:lnTo>
                  <a:lnTo>
                    <a:pt x="84031" y="17148"/>
                  </a:lnTo>
                  <a:lnTo>
                    <a:pt x="79524" y="25847"/>
                  </a:lnTo>
                  <a:lnTo>
                    <a:pt x="75131" y="34968"/>
                  </a:lnTo>
                  <a:lnTo>
                    <a:pt x="70469" y="44463"/>
                  </a:lnTo>
                  <a:lnTo>
                    <a:pt x="65354" y="54255"/>
                  </a:lnTo>
                  <a:lnTo>
                    <a:pt x="59776" y="64269"/>
                  </a:lnTo>
                  <a:lnTo>
                    <a:pt x="53804" y="74443"/>
                  </a:lnTo>
                  <a:lnTo>
                    <a:pt x="47531" y="84729"/>
                  </a:lnTo>
                  <a:lnTo>
                    <a:pt x="41200" y="95093"/>
                  </a:lnTo>
                  <a:lnTo>
                    <a:pt x="35183" y="105511"/>
                  </a:lnTo>
                  <a:lnTo>
                    <a:pt x="29658" y="115956"/>
                  </a:lnTo>
                  <a:lnTo>
                    <a:pt x="24583" y="126154"/>
                  </a:lnTo>
                  <a:lnTo>
                    <a:pt x="19187" y="136691"/>
                  </a:lnTo>
                  <a:lnTo>
                    <a:pt x="11879" y="14961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69367" y="1758259"/>
              <a:ext cx="168457" cy="168457"/>
            </a:xfrm>
            <a:custGeom>
              <a:avLst/>
              <a:gdLst/>
              <a:ahLst/>
              <a:cxnLst/>
              <a:rect l="0" t="0" r="0" b="0"/>
              <a:pathLst>
                <a:path w="168457" h="168457">
                  <a:moveTo>
                    <a:pt x="0" y="0"/>
                  </a:moveTo>
                  <a:lnTo>
                    <a:pt x="8734" y="8801"/>
                  </a:lnTo>
                  <a:lnTo>
                    <a:pt x="16441" y="17147"/>
                  </a:lnTo>
                  <a:lnTo>
                    <a:pt x="23844" y="25842"/>
                  </a:lnTo>
                  <a:lnTo>
                    <a:pt x="31104" y="34790"/>
                  </a:lnTo>
                  <a:lnTo>
                    <a:pt x="38283" y="43637"/>
                  </a:lnTo>
                  <a:lnTo>
                    <a:pt x="45413" y="52185"/>
                  </a:lnTo>
                  <a:lnTo>
                    <a:pt x="52676" y="60719"/>
                  </a:lnTo>
                  <a:lnTo>
                    <a:pt x="60391" y="69893"/>
                  </a:lnTo>
                  <a:lnTo>
                    <a:pt x="68696" y="80025"/>
                  </a:lnTo>
                  <a:lnTo>
                    <a:pt x="77561" y="90949"/>
                  </a:lnTo>
                  <a:lnTo>
                    <a:pt x="86891" y="102207"/>
                  </a:lnTo>
                  <a:lnTo>
                    <a:pt x="96576" y="113476"/>
                  </a:lnTo>
                  <a:lnTo>
                    <a:pt x="106520" y="124297"/>
                  </a:lnTo>
                  <a:lnTo>
                    <a:pt x="116647" y="134024"/>
                  </a:lnTo>
                  <a:lnTo>
                    <a:pt x="126890" y="142406"/>
                  </a:lnTo>
                  <a:lnTo>
                    <a:pt x="136751" y="149391"/>
                  </a:lnTo>
                  <a:lnTo>
                    <a:pt x="146282" y="155622"/>
                  </a:lnTo>
                  <a:lnTo>
                    <a:pt x="156317" y="161646"/>
                  </a:lnTo>
                  <a:lnTo>
                    <a:pt x="168456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90466" y="1589803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5" y="88341"/>
                  </a:lnTo>
                  <a:lnTo>
                    <a:pt x="177" y="103032"/>
                  </a:lnTo>
                  <a:lnTo>
                    <a:pt x="826" y="117044"/>
                  </a:lnTo>
                  <a:lnTo>
                    <a:pt x="2079" y="130292"/>
                  </a:lnTo>
                  <a:lnTo>
                    <a:pt x="3904" y="143341"/>
                  </a:lnTo>
                  <a:lnTo>
                    <a:pt x="6201" y="157247"/>
                  </a:lnTo>
                  <a:lnTo>
                    <a:pt x="8853" y="172535"/>
                  </a:lnTo>
                  <a:lnTo>
                    <a:pt x="11598" y="189062"/>
                  </a:lnTo>
                  <a:lnTo>
                    <a:pt x="14054" y="206306"/>
                  </a:lnTo>
                  <a:lnTo>
                    <a:pt x="16040" y="223867"/>
                  </a:lnTo>
                  <a:lnTo>
                    <a:pt x="17710" y="241370"/>
                  </a:lnTo>
                  <a:lnTo>
                    <a:pt x="19446" y="258413"/>
                  </a:lnTo>
                  <a:lnTo>
                    <a:pt x="21463" y="274820"/>
                  </a:lnTo>
                  <a:lnTo>
                    <a:pt x="23661" y="290203"/>
                  </a:lnTo>
                  <a:lnTo>
                    <a:pt x="25914" y="305486"/>
                  </a:lnTo>
                  <a:lnTo>
                    <a:pt x="28424" y="323127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95709" y="173720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42114"/>
                  </a:moveTo>
                  <a:lnTo>
                    <a:pt x="207369" y="33447"/>
                  </a:lnTo>
                  <a:lnTo>
                    <a:pt x="202026" y="26380"/>
                  </a:lnTo>
                  <a:lnTo>
                    <a:pt x="193935" y="20279"/>
                  </a:lnTo>
                  <a:lnTo>
                    <a:pt x="183283" y="15050"/>
                  </a:lnTo>
                  <a:lnTo>
                    <a:pt x="170204" y="10837"/>
                  </a:lnTo>
                  <a:lnTo>
                    <a:pt x="155030" y="7631"/>
                  </a:lnTo>
                  <a:lnTo>
                    <a:pt x="138518" y="5290"/>
                  </a:lnTo>
                  <a:lnTo>
                    <a:pt x="121698" y="3627"/>
                  </a:lnTo>
                  <a:lnTo>
                    <a:pt x="105178" y="2467"/>
                  </a:lnTo>
                  <a:lnTo>
                    <a:pt x="89160" y="1669"/>
                  </a:lnTo>
                  <a:lnTo>
                    <a:pt x="73639" y="1124"/>
                  </a:lnTo>
                  <a:lnTo>
                    <a:pt x="58549" y="755"/>
                  </a:lnTo>
                  <a:lnTo>
                    <a:pt x="44398" y="506"/>
                  </a:lnTo>
                  <a:lnTo>
                    <a:pt x="30893" y="311"/>
                  </a:lnTo>
                  <a:lnTo>
                    <a:pt x="16846" y="1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69450" y="191618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433827" y="2611067"/>
            <a:ext cx="4323997" cy="1084436"/>
            <a:chOff x="2433827" y="2611067"/>
            <a:chExt cx="4323997" cy="1084436"/>
          </a:xfrm>
        </p:grpSpPr>
        <p:sp>
          <p:nvSpPr>
            <p:cNvPr id="111" name="Freeform 110"/>
            <p:cNvSpPr/>
            <p:nvPr/>
          </p:nvSpPr>
          <p:spPr>
            <a:xfrm>
              <a:off x="2433827" y="2726880"/>
              <a:ext cx="177241" cy="684354"/>
            </a:xfrm>
            <a:custGeom>
              <a:avLst/>
              <a:gdLst/>
              <a:ahLst/>
              <a:cxnLst/>
              <a:rect l="0" t="0" r="0" b="0"/>
              <a:pathLst>
                <a:path w="177241" h="684354">
                  <a:moveTo>
                    <a:pt x="177240" y="0"/>
                  </a:moveTo>
                  <a:lnTo>
                    <a:pt x="168573" y="6002"/>
                  </a:lnTo>
                  <a:lnTo>
                    <a:pt x="161507" y="12847"/>
                  </a:lnTo>
                  <a:lnTo>
                    <a:pt x="155396" y="21230"/>
                  </a:lnTo>
                  <a:lnTo>
                    <a:pt x="149822" y="30685"/>
                  </a:lnTo>
                  <a:lnTo>
                    <a:pt x="144311" y="40350"/>
                  </a:lnTo>
                  <a:lnTo>
                    <a:pt x="138585" y="49719"/>
                  </a:lnTo>
                  <a:lnTo>
                    <a:pt x="132075" y="59109"/>
                  </a:lnTo>
                  <a:lnTo>
                    <a:pt x="123874" y="69458"/>
                  </a:lnTo>
                  <a:lnTo>
                    <a:pt x="113656" y="81234"/>
                  </a:lnTo>
                  <a:lnTo>
                    <a:pt x="102063" y="94431"/>
                  </a:lnTo>
                  <a:lnTo>
                    <a:pt x="90365" y="108826"/>
                  </a:lnTo>
                  <a:lnTo>
                    <a:pt x="79324" y="124137"/>
                  </a:lnTo>
                  <a:lnTo>
                    <a:pt x="69323" y="139791"/>
                  </a:lnTo>
                  <a:lnTo>
                    <a:pt x="60612" y="154980"/>
                  </a:lnTo>
                  <a:lnTo>
                    <a:pt x="53164" y="169298"/>
                  </a:lnTo>
                  <a:lnTo>
                    <a:pt x="46620" y="182705"/>
                  </a:lnTo>
                  <a:lnTo>
                    <a:pt x="40436" y="195329"/>
                  </a:lnTo>
                  <a:lnTo>
                    <a:pt x="34268" y="207357"/>
                  </a:lnTo>
                  <a:lnTo>
                    <a:pt x="28137" y="219437"/>
                  </a:lnTo>
                  <a:lnTo>
                    <a:pt x="22319" y="232621"/>
                  </a:lnTo>
                  <a:lnTo>
                    <a:pt x="16964" y="247394"/>
                  </a:lnTo>
                  <a:lnTo>
                    <a:pt x="12232" y="263727"/>
                  </a:lnTo>
                  <a:lnTo>
                    <a:pt x="8360" y="281366"/>
                  </a:lnTo>
                  <a:lnTo>
                    <a:pt x="5390" y="300016"/>
                  </a:lnTo>
                  <a:lnTo>
                    <a:pt x="3210" y="319572"/>
                  </a:lnTo>
                  <a:lnTo>
                    <a:pt x="1656" y="340129"/>
                  </a:lnTo>
                  <a:lnTo>
                    <a:pt x="575" y="361639"/>
                  </a:lnTo>
                  <a:lnTo>
                    <a:pt x="0" y="383302"/>
                  </a:lnTo>
                  <a:lnTo>
                    <a:pt x="138" y="403706"/>
                  </a:lnTo>
                  <a:lnTo>
                    <a:pt x="1044" y="422166"/>
                  </a:lnTo>
                  <a:lnTo>
                    <a:pt x="2636" y="438679"/>
                  </a:lnTo>
                  <a:lnTo>
                    <a:pt x="4775" y="453546"/>
                  </a:lnTo>
                  <a:lnTo>
                    <a:pt x="7326" y="467142"/>
                  </a:lnTo>
                  <a:lnTo>
                    <a:pt x="10173" y="479801"/>
                  </a:lnTo>
                  <a:lnTo>
                    <a:pt x="13230" y="491792"/>
                  </a:lnTo>
                  <a:lnTo>
                    <a:pt x="16437" y="503320"/>
                  </a:lnTo>
                  <a:lnTo>
                    <a:pt x="19912" y="514696"/>
                  </a:lnTo>
                  <a:lnTo>
                    <a:pt x="23931" y="526327"/>
                  </a:lnTo>
                  <a:lnTo>
                    <a:pt x="28600" y="538405"/>
                  </a:lnTo>
                  <a:lnTo>
                    <a:pt x="33872" y="550618"/>
                  </a:lnTo>
                  <a:lnTo>
                    <a:pt x="39636" y="562284"/>
                  </a:lnTo>
                  <a:lnTo>
                    <a:pt x="45773" y="573058"/>
                  </a:lnTo>
                  <a:lnTo>
                    <a:pt x="52183" y="583088"/>
                  </a:lnTo>
                  <a:lnTo>
                    <a:pt x="58784" y="592817"/>
                  </a:lnTo>
                  <a:lnTo>
                    <a:pt x="65528" y="602548"/>
                  </a:lnTo>
                  <a:lnTo>
                    <a:pt x="72701" y="612408"/>
                  </a:lnTo>
                  <a:lnTo>
                    <a:pt x="80888" y="622420"/>
                  </a:lnTo>
                  <a:lnTo>
                    <a:pt x="90317" y="632560"/>
                  </a:lnTo>
                  <a:lnTo>
                    <a:pt x="100683" y="642539"/>
                  </a:lnTo>
                  <a:lnTo>
                    <a:pt x="112544" y="652897"/>
                  </a:lnTo>
                  <a:lnTo>
                    <a:pt x="129181" y="665662"/>
                  </a:lnTo>
                  <a:lnTo>
                    <a:pt x="156183" y="6843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28192" y="2926922"/>
              <a:ext cx="249566" cy="376795"/>
            </a:xfrm>
            <a:custGeom>
              <a:avLst/>
              <a:gdLst/>
              <a:ahLst/>
              <a:cxnLst/>
              <a:rect l="0" t="0" r="0" b="0"/>
              <a:pathLst>
                <a:path w="249566" h="376795">
                  <a:moveTo>
                    <a:pt x="19745" y="10528"/>
                  </a:moveTo>
                  <a:lnTo>
                    <a:pt x="16812" y="19330"/>
                  </a:lnTo>
                  <a:lnTo>
                    <a:pt x="14029" y="27676"/>
                  </a:lnTo>
                  <a:lnTo>
                    <a:pt x="11134" y="36384"/>
                  </a:lnTo>
                  <a:lnTo>
                    <a:pt x="8267" y="45851"/>
                  </a:lnTo>
                  <a:lnTo>
                    <a:pt x="5750" y="56643"/>
                  </a:lnTo>
                  <a:lnTo>
                    <a:pt x="3740" y="68946"/>
                  </a:lnTo>
                  <a:lnTo>
                    <a:pt x="2227" y="82784"/>
                  </a:lnTo>
                  <a:lnTo>
                    <a:pt x="1132" y="98199"/>
                  </a:lnTo>
                  <a:lnTo>
                    <a:pt x="364" y="115046"/>
                  </a:lnTo>
                  <a:lnTo>
                    <a:pt x="0" y="132899"/>
                  </a:lnTo>
                  <a:lnTo>
                    <a:pt x="281" y="151174"/>
                  </a:lnTo>
                  <a:lnTo>
                    <a:pt x="1284" y="169499"/>
                  </a:lnTo>
                  <a:lnTo>
                    <a:pt x="2939" y="187717"/>
                  </a:lnTo>
                  <a:lnTo>
                    <a:pt x="5122" y="205788"/>
                  </a:lnTo>
                  <a:lnTo>
                    <a:pt x="7705" y="223718"/>
                  </a:lnTo>
                  <a:lnTo>
                    <a:pt x="10745" y="241369"/>
                  </a:lnTo>
                  <a:lnTo>
                    <a:pt x="14463" y="258462"/>
                  </a:lnTo>
                  <a:lnTo>
                    <a:pt x="18928" y="274886"/>
                  </a:lnTo>
                  <a:lnTo>
                    <a:pt x="24061" y="290526"/>
                  </a:lnTo>
                  <a:lnTo>
                    <a:pt x="29731" y="305191"/>
                  </a:lnTo>
                  <a:lnTo>
                    <a:pt x="35810" y="318867"/>
                  </a:lnTo>
                  <a:lnTo>
                    <a:pt x="42350" y="331526"/>
                  </a:lnTo>
                  <a:lnTo>
                    <a:pt x="49571" y="343043"/>
                  </a:lnTo>
                  <a:lnTo>
                    <a:pt x="57541" y="353446"/>
                  </a:lnTo>
                  <a:lnTo>
                    <a:pt x="66181" y="362417"/>
                  </a:lnTo>
                  <a:lnTo>
                    <a:pt x="75359" y="369239"/>
                  </a:lnTo>
                  <a:lnTo>
                    <a:pt x="84941" y="373716"/>
                  </a:lnTo>
                  <a:lnTo>
                    <a:pt x="94817" y="376094"/>
                  </a:lnTo>
                  <a:lnTo>
                    <a:pt x="104899" y="376794"/>
                  </a:lnTo>
                  <a:lnTo>
                    <a:pt x="115119" y="376222"/>
                  </a:lnTo>
                  <a:lnTo>
                    <a:pt x="125270" y="374401"/>
                  </a:lnTo>
                  <a:lnTo>
                    <a:pt x="135013" y="370985"/>
                  </a:lnTo>
                  <a:lnTo>
                    <a:pt x="144195" y="365913"/>
                  </a:lnTo>
                  <a:lnTo>
                    <a:pt x="152836" y="359389"/>
                  </a:lnTo>
                  <a:lnTo>
                    <a:pt x="161027" y="351716"/>
                  </a:lnTo>
                  <a:lnTo>
                    <a:pt x="168872" y="343178"/>
                  </a:lnTo>
                  <a:lnTo>
                    <a:pt x="176463" y="333852"/>
                  </a:lnTo>
                  <a:lnTo>
                    <a:pt x="183875" y="323614"/>
                  </a:lnTo>
                  <a:lnTo>
                    <a:pt x="191161" y="312475"/>
                  </a:lnTo>
                  <a:lnTo>
                    <a:pt x="198361" y="300724"/>
                  </a:lnTo>
                  <a:lnTo>
                    <a:pt x="205502" y="288836"/>
                  </a:lnTo>
                  <a:lnTo>
                    <a:pt x="212598" y="277090"/>
                  </a:lnTo>
                  <a:lnTo>
                    <a:pt x="219499" y="265253"/>
                  </a:lnTo>
                  <a:lnTo>
                    <a:pt x="225906" y="252707"/>
                  </a:lnTo>
                  <a:lnTo>
                    <a:pt x="231692" y="239152"/>
                  </a:lnTo>
                  <a:lnTo>
                    <a:pt x="236729" y="224606"/>
                  </a:lnTo>
                  <a:lnTo>
                    <a:pt x="240814" y="209231"/>
                  </a:lnTo>
                  <a:lnTo>
                    <a:pt x="243931" y="193217"/>
                  </a:lnTo>
                  <a:lnTo>
                    <a:pt x="246211" y="176734"/>
                  </a:lnTo>
                  <a:lnTo>
                    <a:pt x="247832" y="159917"/>
                  </a:lnTo>
                  <a:lnTo>
                    <a:pt x="248959" y="142871"/>
                  </a:lnTo>
                  <a:lnTo>
                    <a:pt x="249565" y="125832"/>
                  </a:lnTo>
                  <a:lnTo>
                    <a:pt x="249448" y="109160"/>
                  </a:lnTo>
                  <a:lnTo>
                    <a:pt x="248555" y="93022"/>
                  </a:lnTo>
                  <a:lnTo>
                    <a:pt x="246973" y="77575"/>
                  </a:lnTo>
                  <a:lnTo>
                    <a:pt x="244840" y="63041"/>
                  </a:lnTo>
                  <a:lnTo>
                    <a:pt x="242298" y="49462"/>
                  </a:lnTo>
                  <a:lnTo>
                    <a:pt x="239616" y="37166"/>
                  </a:lnTo>
                  <a:lnTo>
                    <a:pt x="236918" y="25647"/>
                  </a:lnTo>
                  <a:lnTo>
                    <a:pt x="233972" y="13892"/>
                  </a:lnTo>
                  <a:lnTo>
                    <a:pt x="23031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52864" y="3158549"/>
              <a:ext cx="154968" cy="189514"/>
            </a:xfrm>
            <a:custGeom>
              <a:avLst/>
              <a:gdLst/>
              <a:ahLst/>
              <a:cxnLst/>
              <a:rect l="0" t="0" r="0" b="0"/>
              <a:pathLst>
                <a:path w="154968" h="189514">
                  <a:moveTo>
                    <a:pt x="126742" y="0"/>
                  </a:moveTo>
                  <a:lnTo>
                    <a:pt x="115007" y="67"/>
                  </a:lnTo>
                  <a:lnTo>
                    <a:pt x="103878" y="707"/>
                  </a:lnTo>
                  <a:lnTo>
                    <a:pt x="92289" y="2008"/>
                  </a:lnTo>
                  <a:lnTo>
                    <a:pt x="80473" y="4041"/>
                  </a:lnTo>
                  <a:lnTo>
                    <a:pt x="69110" y="7005"/>
                  </a:lnTo>
                  <a:lnTo>
                    <a:pt x="58556" y="10925"/>
                  </a:lnTo>
                  <a:lnTo>
                    <a:pt x="48682" y="15674"/>
                  </a:lnTo>
                  <a:lnTo>
                    <a:pt x="39062" y="21078"/>
                  </a:lnTo>
                  <a:lnTo>
                    <a:pt x="29419" y="26979"/>
                  </a:lnTo>
                  <a:lnTo>
                    <a:pt x="20130" y="33567"/>
                  </a:lnTo>
                  <a:lnTo>
                    <a:pt x="12097" y="41352"/>
                  </a:lnTo>
                  <a:lnTo>
                    <a:pt x="5744" y="50504"/>
                  </a:lnTo>
                  <a:lnTo>
                    <a:pt x="1496" y="60413"/>
                  </a:lnTo>
                  <a:lnTo>
                    <a:pt x="0" y="69917"/>
                  </a:lnTo>
                  <a:lnTo>
                    <a:pt x="1341" y="78374"/>
                  </a:lnTo>
                  <a:lnTo>
                    <a:pt x="5310" y="85507"/>
                  </a:lnTo>
                  <a:lnTo>
                    <a:pt x="11696" y="91148"/>
                  </a:lnTo>
                  <a:lnTo>
                    <a:pt x="20138" y="95381"/>
                  </a:lnTo>
                  <a:lnTo>
                    <a:pt x="30362" y="98444"/>
                  </a:lnTo>
                  <a:lnTo>
                    <a:pt x="42263" y="100607"/>
                  </a:lnTo>
                  <a:lnTo>
                    <a:pt x="55625" y="102113"/>
                  </a:lnTo>
                  <a:lnTo>
                    <a:pt x="69832" y="103316"/>
                  </a:lnTo>
                  <a:lnTo>
                    <a:pt x="83981" y="104666"/>
                  </a:lnTo>
                  <a:lnTo>
                    <a:pt x="97564" y="106398"/>
                  </a:lnTo>
                  <a:lnTo>
                    <a:pt x="110292" y="108717"/>
                  </a:lnTo>
                  <a:lnTo>
                    <a:pt x="121922" y="111876"/>
                  </a:lnTo>
                  <a:lnTo>
                    <a:pt x="132434" y="115934"/>
                  </a:lnTo>
                  <a:lnTo>
                    <a:pt x="141493" y="120948"/>
                  </a:lnTo>
                  <a:lnTo>
                    <a:pt x="148383" y="127062"/>
                  </a:lnTo>
                  <a:lnTo>
                    <a:pt x="152899" y="134239"/>
                  </a:lnTo>
                  <a:lnTo>
                    <a:pt x="154967" y="141989"/>
                  </a:lnTo>
                  <a:lnTo>
                    <a:pt x="154394" y="149497"/>
                  </a:lnTo>
                  <a:lnTo>
                    <a:pt x="151336" y="156319"/>
                  </a:lnTo>
                  <a:lnTo>
                    <a:pt x="146048" y="162371"/>
                  </a:lnTo>
                  <a:lnTo>
                    <a:pt x="138695" y="167744"/>
                  </a:lnTo>
                  <a:lnTo>
                    <a:pt x="129569" y="172574"/>
                  </a:lnTo>
                  <a:lnTo>
                    <a:pt x="119038" y="176836"/>
                  </a:lnTo>
                  <a:lnTo>
                    <a:pt x="107454" y="180334"/>
                  </a:lnTo>
                  <a:lnTo>
                    <a:pt x="95128" y="183026"/>
                  </a:lnTo>
                  <a:lnTo>
                    <a:pt x="82893" y="185008"/>
                  </a:lnTo>
                  <a:lnTo>
                    <a:pt x="70906" y="186638"/>
                  </a:lnTo>
                  <a:lnTo>
                    <a:pt x="58122" y="188057"/>
                  </a:lnTo>
                  <a:lnTo>
                    <a:pt x="42514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80283" y="3116435"/>
              <a:ext cx="147991" cy="187375"/>
            </a:xfrm>
            <a:custGeom>
              <a:avLst/>
              <a:gdLst/>
              <a:ahLst/>
              <a:cxnLst/>
              <a:rect l="0" t="0" r="0" b="0"/>
              <a:pathLst>
                <a:path w="147991" h="187375">
                  <a:moveTo>
                    <a:pt x="4608" y="31585"/>
                  </a:moveTo>
                  <a:lnTo>
                    <a:pt x="1808" y="40521"/>
                  </a:lnTo>
                  <a:lnTo>
                    <a:pt x="306" y="50148"/>
                  </a:lnTo>
                  <a:lnTo>
                    <a:pt x="0" y="61435"/>
                  </a:lnTo>
                  <a:lnTo>
                    <a:pt x="679" y="74103"/>
                  </a:lnTo>
                  <a:lnTo>
                    <a:pt x="2147" y="87582"/>
                  </a:lnTo>
                  <a:lnTo>
                    <a:pt x="4220" y="101445"/>
                  </a:lnTo>
                  <a:lnTo>
                    <a:pt x="6903" y="115135"/>
                  </a:lnTo>
                  <a:lnTo>
                    <a:pt x="10374" y="127930"/>
                  </a:lnTo>
                  <a:lnTo>
                    <a:pt x="14674" y="139525"/>
                  </a:lnTo>
                  <a:lnTo>
                    <a:pt x="19865" y="149967"/>
                  </a:lnTo>
                  <a:lnTo>
                    <a:pt x="26106" y="159456"/>
                  </a:lnTo>
                  <a:lnTo>
                    <a:pt x="33381" y="168200"/>
                  </a:lnTo>
                  <a:lnTo>
                    <a:pt x="41539" y="175907"/>
                  </a:lnTo>
                  <a:lnTo>
                    <a:pt x="50385" y="181807"/>
                  </a:lnTo>
                  <a:lnTo>
                    <a:pt x="59741" y="185624"/>
                  </a:lnTo>
                  <a:lnTo>
                    <a:pt x="69464" y="187374"/>
                  </a:lnTo>
                  <a:lnTo>
                    <a:pt x="79442" y="187111"/>
                  </a:lnTo>
                  <a:lnTo>
                    <a:pt x="89589" y="185077"/>
                  </a:lnTo>
                  <a:lnTo>
                    <a:pt x="99521" y="181458"/>
                  </a:lnTo>
                  <a:lnTo>
                    <a:pt x="108584" y="176295"/>
                  </a:lnTo>
                  <a:lnTo>
                    <a:pt x="116492" y="169750"/>
                  </a:lnTo>
                  <a:lnTo>
                    <a:pt x="123294" y="161917"/>
                  </a:lnTo>
                  <a:lnTo>
                    <a:pt x="129179" y="152758"/>
                  </a:lnTo>
                  <a:lnTo>
                    <a:pt x="134357" y="142373"/>
                  </a:lnTo>
                  <a:lnTo>
                    <a:pt x="138852" y="130976"/>
                  </a:lnTo>
                  <a:lnTo>
                    <a:pt x="142509" y="118802"/>
                  </a:lnTo>
                  <a:lnTo>
                    <a:pt x="145301" y="106062"/>
                  </a:lnTo>
                  <a:lnTo>
                    <a:pt x="147178" y="93085"/>
                  </a:lnTo>
                  <a:lnTo>
                    <a:pt x="147990" y="80299"/>
                  </a:lnTo>
                  <a:lnTo>
                    <a:pt x="147756" y="67928"/>
                  </a:lnTo>
                  <a:lnTo>
                    <a:pt x="146596" y="56067"/>
                  </a:lnTo>
                  <a:lnTo>
                    <a:pt x="144424" y="43407"/>
                  </a:lnTo>
                  <a:lnTo>
                    <a:pt x="139933" y="26602"/>
                  </a:lnTo>
                  <a:lnTo>
                    <a:pt x="13095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14504" y="3164993"/>
              <a:ext cx="233642" cy="150180"/>
            </a:xfrm>
            <a:custGeom>
              <a:avLst/>
              <a:gdLst/>
              <a:ahLst/>
              <a:cxnLst/>
              <a:rect l="0" t="0" r="0" b="0"/>
              <a:pathLst>
                <a:path w="233642" h="150180">
                  <a:moveTo>
                    <a:pt x="96770" y="77784"/>
                  </a:moveTo>
                  <a:lnTo>
                    <a:pt x="96636" y="66116"/>
                  </a:lnTo>
                  <a:lnTo>
                    <a:pt x="95356" y="55627"/>
                  </a:lnTo>
                  <a:lnTo>
                    <a:pt x="92758" y="45330"/>
                  </a:lnTo>
                  <a:lnTo>
                    <a:pt x="88866" y="35201"/>
                  </a:lnTo>
                  <a:lnTo>
                    <a:pt x="83584" y="25506"/>
                  </a:lnTo>
                  <a:lnTo>
                    <a:pt x="76998" y="16388"/>
                  </a:lnTo>
                  <a:lnTo>
                    <a:pt x="69326" y="8476"/>
                  </a:lnTo>
                  <a:lnTo>
                    <a:pt x="60815" y="2908"/>
                  </a:lnTo>
                  <a:lnTo>
                    <a:pt x="51697" y="102"/>
                  </a:lnTo>
                  <a:lnTo>
                    <a:pt x="42476" y="0"/>
                  </a:lnTo>
                  <a:lnTo>
                    <a:pt x="33900" y="2433"/>
                  </a:lnTo>
                  <a:lnTo>
                    <a:pt x="26322" y="7036"/>
                  </a:lnTo>
                  <a:lnTo>
                    <a:pt x="19743" y="13513"/>
                  </a:lnTo>
                  <a:lnTo>
                    <a:pt x="14009" y="21738"/>
                  </a:lnTo>
                  <a:lnTo>
                    <a:pt x="8937" y="31480"/>
                  </a:lnTo>
                  <a:lnTo>
                    <a:pt x="4681" y="42272"/>
                  </a:lnTo>
                  <a:lnTo>
                    <a:pt x="1718" y="53506"/>
                  </a:lnTo>
                  <a:lnTo>
                    <a:pt x="205" y="64801"/>
                  </a:lnTo>
                  <a:lnTo>
                    <a:pt x="0" y="75994"/>
                  </a:lnTo>
                  <a:lnTo>
                    <a:pt x="851" y="87043"/>
                  </a:lnTo>
                  <a:lnTo>
                    <a:pt x="2511" y="97948"/>
                  </a:lnTo>
                  <a:lnTo>
                    <a:pt x="5251" y="108407"/>
                  </a:lnTo>
                  <a:lnTo>
                    <a:pt x="9826" y="117832"/>
                  </a:lnTo>
                  <a:lnTo>
                    <a:pt x="16492" y="125978"/>
                  </a:lnTo>
                  <a:lnTo>
                    <a:pt x="24902" y="132602"/>
                  </a:lnTo>
                  <a:lnTo>
                    <a:pt x="34381" y="137303"/>
                  </a:lnTo>
                  <a:lnTo>
                    <a:pt x="44418" y="140050"/>
                  </a:lnTo>
                  <a:lnTo>
                    <a:pt x="54562" y="140946"/>
                  </a:lnTo>
                  <a:lnTo>
                    <a:pt x="64358" y="140043"/>
                  </a:lnTo>
                  <a:lnTo>
                    <a:pt x="73601" y="137542"/>
                  </a:lnTo>
                  <a:lnTo>
                    <a:pt x="82127" y="133425"/>
                  </a:lnTo>
                  <a:lnTo>
                    <a:pt x="89715" y="127388"/>
                  </a:lnTo>
                  <a:lnTo>
                    <a:pt x="96340" y="119444"/>
                  </a:lnTo>
                  <a:lnTo>
                    <a:pt x="102131" y="110026"/>
                  </a:lnTo>
                  <a:lnTo>
                    <a:pt x="107262" y="99796"/>
                  </a:lnTo>
                  <a:lnTo>
                    <a:pt x="111911" y="89283"/>
                  </a:lnTo>
                  <a:lnTo>
                    <a:pt x="116442" y="81184"/>
                  </a:lnTo>
                  <a:lnTo>
                    <a:pt x="120942" y="78732"/>
                  </a:lnTo>
                  <a:lnTo>
                    <a:pt x="125176" y="81050"/>
                  </a:lnTo>
                  <a:lnTo>
                    <a:pt x="129530" y="86494"/>
                  </a:lnTo>
                  <a:lnTo>
                    <a:pt x="134307" y="93696"/>
                  </a:lnTo>
                  <a:lnTo>
                    <a:pt x="139588" y="101597"/>
                  </a:lnTo>
                  <a:lnTo>
                    <a:pt x="145324" y="109616"/>
                  </a:lnTo>
                  <a:lnTo>
                    <a:pt x="151427" y="117513"/>
                  </a:lnTo>
                  <a:lnTo>
                    <a:pt x="157804" y="125223"/>
                  </a:lnTo>
                  <a:lnTo>
                    <a:pt x="164385" y="132742"/>
                  </a:lnTo>
                  <a:lnTo>
                    <a:pt x="171274" y="139611"/>
                  </a:lnTo>
                  <a:lnTo>
                    <a:pt x="178736" y="144943"/>
                  </a:lnTo>
                  <a:lnTo>
                    <a:pt x="186860" y="148381"/>
                  </a:lnTo>
                  <a:lnTo>
                    <a:pt x="195328" y="150015"/>
                  </a:lnTo>
                  <a:lnTo>
                    <a:pt x="204432" y="150179"/>
                  </a:lnTo>
                  <a:lnTo>
                    <a:pt x="216095" y="147766"/>
                  </a:lnTo>
                  <a:lnTo>
                    <a:pt x="233641" y="1409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754060" y="3011150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3" y="14669"/>
                  </a:lnTo>
                  <a:lnTo>
                    <a:pt x="312" y="28580"/>
                  </a:lnTo>
                  <a:lnTo>
                    <a:pt x="0" y="43073"/>
                  </a:lnTo>
                  <a:lnTo>
                    <a:pt x="507" y="58102"/>
                  </a:lnTo>
                  <a:lnTo>
                    <a:pt x="1327" y="73279"/>
                  </a:lnTo>
                  <a:lnTo>
                    <a:pt x="2147" y="88341"/>
                  </a:lnTo>
                  <a:lnTo>
                    <a:pt x="3004" y="103032"/>
                  </a:lnTo>
                  <a:lnTo>
                    <a:pt x="4178" y="117044"/>
                  </a:lnTo>
                  <a:lnTo>
                    <a:pt x="5813" y="130293"/>
                  </a:lnTo>
                  <a:lnTo>
                    <a:pt x="7740" y="143341"/>
                  </a:lnTo>
                  <a:lnTo>
                    <a:pt x="9580" y="157248"/>
                  </a:lnTo>
                  <a:lnTo>
                    <a:pt x="11120" y="172536"/>
                  </a:lnTo>
                  <a:lnTo>
                    <a:pt x="12475" y="189062"/>
                  </a:lnTo>
                  <a:lnTo>
                    <a:pt x="13992" y="206306"/>
                  </a:lnTo>
                  <a:lnTo>
                    <a:pt x="15861" y="223867"/>
                  </a:lnTo>
                  <a:lnTo>
                    <a:pt x="17946" y="241370"/>
                  </a:lnTo>
                  <a:lnTo>
                    <a:pt x="19892" y="258413"/>
                  </a:lnTo>
                  <a:lnTo>
                    <a:pt x="21499" y="274815"/>
                  </a:lnTo>
                  <a:lnTo>
                    <a:pt x="22733" y="289997"/>
                  </a:lnTo>
                  <a:lnTo>
                    <a:pt x="23769" y="304378"/>
                  </a:lnTo>
                  <a:lnTo>
                    <a:pt x="24696" y="319221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42901" y="2979564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1999" y="32473"/>
                  </a:lnTo>
                  <a:lnTo>
                    <a:pt x="3687" y="43292"/>
                  </a:lnTo>
                  <a:lnTo>
                    <a:pt x="5355" y="55581"/>
                  </a:lnTo>
                  <a:lnTo>
                    <a:pt x="6773" y="69717"/>
                  </a:lnTo>
                  <a:lnTo>
                    <a:pt x="8044" y="85103"/>
                  </a:lnTo>
                  <a:lnTo>
                    <a:pt x="9503" y="100506"/>
                  </a:lnTo>
                  <a:lnTo>
                    <a:pt x="11335" y="115203"/>
                  </a:lnTo>
                  <a:lnTo>
                    <a:pt x="13566" y="129322"/>
                  </a:lnTo>
                  <a:lnTo>
                    <a:pt x="16142" y="143548"/>
                  </a:lnTo>
                  <a:lnTo>
                    <a:pt x="18989" y="158302"/>
                  </a:lnTo>
                  <a:lnTo>
                    <a:pt x="22037" y="173686"/>
                  </a:lnTo>
                  <a:lnTo>
                    <a:pt x="25230" y="189639"/>
                  </a:lnTo>
                  <a:lnTo>
                    <a:pt x="28523" y="206040"/>
                  </a:lnTo>
                  <a:lnTo>
                    <a:pt x="31886" y="222445"/>
                  </a:lnTo>
                  <a:lnTo>
                    <a:pt x="35296" y="238147"/>
                  </a:lnTo>
                  <a:lnTo>
                    <a:pt x="38739" y="252803"/>
                  </a:lnTo>
                  <a:lnTo>
                    <a:pt x="42245" y="266172"/>
                  </a:lnTo>
                  <a:lnTo>
                    <a:pt x="46337" y="279344"/>
                  </a:lnTo>
                  <a:lnTo>
                    <a:pt x="52491" y="294592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48186" y="3116435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2" y="19235"/>
                  </a:lnTo>
                  <a:lnTo>
                    <a:pt x="23312" y="27175"/>
                  </a:lnTo>
                  <a:lnTo>
                    <a:pt x="29642" y="35822"/>
                  </a:lnTo>
                  <a:lnTo>
                    <a:pt x="36170" y="45016"/>
                  </a:lnTo>
                  <a:lnTo>
                    <a:pt x="42846" y="54616"/>
                  </a:lnTo>
                  <a:lnTo>
                    <a:pt x="49629" y="64505"/>
                  </a:lnTo>
                  <a:lnTo>
                    <a:pt x="56477" y="74585"/>
                  </a:lnTo>
                  <a:lnTo>
                    <a:pt x="63066" y="84336"/>
                  </a:lnTo>
                  <a:lnTo>
                    <a:pt x="69429" y="93779"/>
                  </a:lnTo>
                  <a:lnTo>
                    <a:pt x="76127" y="103742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79772" y="3063792"/>
              <a:ext cx="147400" cy="631711"/>
            </a:xfrm>
            <a:custGeom>
              <a:avLst/>
              <a:gdLst/>
              <a:ahLst/>
              <a:cxnLst/>
              <a:rect l="0" t="0" r="0" b="0"/>
              <a:pathLst>
                <a:path w="147400" h="631711">
                  <a:moveTo>
                    <a:pt x="147399" y="0"/>
                  </a:moveTo>
                  <a:lnTo>
                    <a:pt x="141598" y="11735"/>
                  </a:lnTo>
                  <a:lnTo>
                    <a:pt x="136674" y="22864"/>
                  </a:lnTo>
                  <a:lnTo>
                    <a:pt x="132167" y="34467"/>
                  </a:lnTo>
                  <a:lnTo>
                    <a:pt x="127773" y="46801"/>
                  </a:lnTo>
                  <a:lnTo>
                    <a:pt x="123111" y="60110"/>
                  </a:lnTo>
                  <a:lnTo>
                    <a:pt x="118001" y="74414"/>
                  </a:lnTo>
                  <a:lnTo>
                    <a:pt x="112596" y="89419"/>
                  </a:lnTo>
                  <a:lnTo>
                    <a:pt x="107272" y="104632"/>
                  </a:lnTo>
                  <a:lnTo>
                    <a:pt x="102247" y="119750"/>
                  </a:lnTo>
                  <a:lnTo>
                    <a:pt x="97569" y="134662"/>
                  </a:lnTo>
                  <a:lnTo>
                    <a:pt x="93200" y="149360"/>
                  </a:lnTo>
                  <a:lnTo>
                    <a:pt x="89078" y="163877"/>
                  </a:lnTo>
                  <a:lnTo>
                    <a:pt x="85141" y="178253"/>
                  </a:lnTo>
                  <a:lnTo>
                    <a:pt x="81336" y="192526"/>
                  </a:lnTo>
                  <a:lnTo>
                    <a:pt x="77625" y="206725"/>
                  </a:lnTo>
                  <a:lnTo>
                    <a:pt x="73979" y="220873"/>
                  </a:lnTo>
                  <a:lnTo>
                    <a:pt x="70378" y="234985"/>
                  </a:lnTo>
                  <a:lnTo>
                    <a:pt x="66806" y="249082"/>
                  </a:lnTo>
                  <a:lnTo>
                    <a:pt x="63255" y="263499"/>
                  </a:lnTo>
                  <a:lnTo>
                    <a:pt x="59717" y="278857"/>
                  </a:lnTo>
                  <a:lnTo>
                    <a:pt x="56189" y="295411"/>
                  </a:lnTo>
                  <a:lnTo>
                    <a:pt x="52668" y="312937"/>
                  </a:lnTo>
                  <a:lnTo>
                    <a:pt x="49150" y="330927"/>
                  </a:lnTo>
                  <a:lnTo>
                    <a:pt x="45635" y="349028"/>
                  </a:lnTo>
                  <a:lnTo>
                    <a:pt x="42121" y="367081"/>
                  </a:lnTo>
                  <a:lnTo>
                    <a:pt x="38609" y="385033"/>
                  </a:lnTo>
                  <a:lnTo>
                    <a:pt x="35103" y="402885"/>
                  </a:lnTo>
                  <a:lnTo>
                    <a:pt x="31765" y="420652"/>
                  </a:lnTo>
                  <a:lnTo>
                    <a:pt x="28903" y="438354"/>
                  </a:lnTo>
                  <a:lnTo>
                    <a:pt x="26641" y="456004"/>
                  </a:lnTo>
                  <a:lnTo>
                    <a:pt x="24784" y="473452"/>
                  </a:lnTo>
                  <a:lnTo>
                    <a:pt x="22922" y="490402"/>
                  </a:lnTo>
                  <a:lnTo>
                    <a:pt x="20820" y="506730"/>
                  </a:lnTo>
                  <a:lnTo>
                    <a:pt x="18576" y="522475"/>
                  </a:lnTo>
                  <a:lnTo>
                    <a:pt x="16523" y="537741"/>
                  </a:lnTo>
                  <a:lnTo>
                    <a:pt x="14840" y="552634"/>
                  </a:lnTo>
                  <a:lnTo>
                    <a:pt x="13357" y="567031"/>
                  </a:lnTo>
                  <a:lnTo>
                    <a:pt x="11381" y="582209"/>
                  </a:lnTo>
                  <a:lnTo>
                    <a:pt x="7625" y="601740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485140" y="3087336"/>
              <a:ext cx="200042" cy="165941"/>
            </a:xfrm>
            <a:custGeom>
              <a:avLst/>
              <a:gdLst/>
              <a:ahLst/>
              <a:cxnLst/>
              <a:rect l="0" t="0" r="0" b="0"/>
              <a:pathLst>
                <a:path w="200042" h="165941">
                  <a:moveTo>
                    <a:pt x="0" y="60684"/>
                  </a:moveTo>
                  <a:lnTo>
                    <a:pt x="4" y="69354"/>
                  </a:lnTo>
                  <a:lnTo>
                    <a:pt x="177" y="81528"/>
                  </a:lnTo>
                  <a:lnTo>
                    <a:pt x="825" y="95058"/>
                  </a:lnTo>
                  <a:lnTo>
                    <a:pt x="2074" y="109068"/>
                  </a:lnTo>
                  <a:lnTo>
                    <a:pt x="3727" y="123228"/>
                  </a:lnTo>
                  <a:lnTo>
                    <a:pt x="5375" y="137413"/>
                  </a:lnTo>
                  <a:lnTo>
                    <a:pt x="6780" y="151494"/>
                  </a:lnTo>
                  <a:lnTo>
                    <a:pt x="7944" y="162403"/>
                  </a:lnTo>
                  <a:lnTo>
                    <a:pt x="8722" y="165940"/>
                  </a:lnTo>
                  <a:lnTo>
                    <a:pt x="8712" y="162709"/>
                  </a:lnTo>
                  <a:lnTo>
                    <a:pt x="7853" y="154636"/>
                  </a:lnTo>
                  <a:lnTo>
                    <a:pt x="6432" y="143490"/>
                  </a:lnTo>
                  <a:lnTo>
                    <a:pt x="4923" y="130691"/>
                  </a:lnTo>
                  <a:lnTo>
                    <a:pt x="3610" y="117106"/>
                  </a:lnTo>
                  <a:lnTo>
                    <a:pt x="2742" y="103345"/>
                  </a:lnTo>
                  <a:lnTo>
                    <a:pt x="2616" y="89928"/>
                  </a:lnTo>
                  <a:lnTo>
                    <a:pt x="3311" y="77076"/>
                  </a:lnTo>
                  <a:lnTo>
                    <a:pt x="4746" y="64796"/>
                  </a:lnTo>
                  <a:lnTo>
                    <a:pt x="6771" y="52997"/>
                  </a:lnTo>
                  <a:lnTo>
                    <a:pt x="9251" y="41589"/>
                  </a:lnTo>
                  <a:lnTo>
                    <a:pt x="12389" y="31128"/>
                  </a:lnTo>
                  <a:lnTo>
                    <a:pt x="16704" y="22765"/>
                  </a:lnTo>
                  <a:lnTo>
                    <a:pt x="22379" y="16967"/>
                  </a:lnTo>
                  <a:lnTo>
                    <a:pt x="28969" y="13889"/>
                  </a:lnTo>
                  <a:lnTo>
                    <a:pt x="35623" y="13710"/>
                  </a:lnTo>
                  <a:lnTo>
                    <a:pt x="41841" y="16227"/>
                  </a:lnTo>
                  <a:lnTo>
                    <a:pt x="47641" y="21136"/>
                  </a:lnTo>
                  <a:lnTo>
                    <a:pt x="53369" y="28227"/>
                  </a:lnTo>
                  <a:lnTo>
                    <a:pt x="59253" y="37169"/>
                  </a:lnTo>
                  <a:lnTo>
                    <a:pt x="65205" y="47405"/>
                  </a:lnTo>
                  <a:lnTo>
                    <a:pt x="70909" y="58258"/>
                  </a:lnTo>
                  <a:lnTo>
                    <a:pt x="76209" y="69262"/>
                  </a:lnTo>
                  <a:lnTo>
                    <a:pt x="81623" y="79063"/>
                  </a:lnTo>
                  <a:lnTo>
                    <a:pt x="87649" y="84277"/>
                  </a:lnTo>
                  <a:lnTo>
                    <a:pt x="93244" y="83255"/>
                  </a:lnTo>
                  <a:lnTo>
                    <a:pt x="97362" y="77891"/>
                  </a:lnTo>
                  <a:lnTo>
                    <a:pt x="100115" y="69700"/>
                  </a:lnTo>
                  <a:lnTo>
                    <a:pt x="101907" y="59613"/>
                  </a:lnTo>
                  <a:lnTo>
                    <a:pt x="103079" y="48248"/>
                  </a:lnTo>
                  <a:lnTo>
                    <a:pt x="104182" y="36348"/>
                  </a:lnTo>
                  <a:lnTo>
                    <a:pt x="105974" y="24810"/>
                  </a:lnTo>
                  <a:lnTo>
                    <a:pt x="108830" y="14115"/>
                  </a:lnTo>
                  <a:lnTo>
                    <a:pt x="113564" y="5414"/>
                  </a:lnTo>
                  <a:lnTo>
                    <a:pt x="120247" y="580"/>
                  </a:lnTo>
                  <a:lnTo>
                    <a:pt x="127283" y="0"/>
                  </a:lnTo>
                  <a:lnTo>
                    <a:pt x="134221" y="2849"/>
                  </a:lnTo>
                  <a:lnTo>
                    <a:pt x="141079" y="8165"/>
                  </a:lnTo>
                  <a:lnTo>
                    <a:pt x="147759" y="15349"/>
                  </a:lnTo>
                  <a:lnTo>
                    <a:pt x="153985" y="24165"/>
                  </a:lnTo>
                  <a:lnTo>
                    <a:pt x="159637" y="34364"/>
                  </a:lnTo>
                  <a:lnTo>
                    <a:pt x="164746" y="45660"/>
                  </a:lnTo>
                  <a:lnTo>
                    <a:pt x="169408" y="57777"/>
                  </a:lnTo>
                  <a:lnTo>
                    <a:pt x="173728" y="70485"/>
                  </a:lnTo>
                  <a:lnTo>
                    <a:pt x="177799" y="83443"/>
                  </a:lnTo>
                  <a:lnTo>
                    <a:pt x="181694" y="96217"/>
                  </a:lnTo>
                  <a:lnTo>
                    <a:pt x="185460" y="108572"/>
                  </a:lnTo>
                  <a:lnTo>
                    <a:pt x="188986" y="120026"/>
                  </a:lnTo>
                  <a:lnTo>
                    <a:pt x="192350" y="130880"/>
                  </a:lnTo>
                  <a:lnTo>
                    <a:pt x="195847" y="142085"/>
                  </a:lnTo>
                  <a:lnTo>
                    <a:pt x="200041" y="155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727295" y="3042735"/>
              <a:ext cx="140287" cy="204117"/>
            </a:xfrm>
            <a:custGeom>
              <a:avLst/>
              <a:gdLst/>
              <a:ahLst/>
              <a:cxnLst/>
              <a:rect l="0" t="0" r="0" b="0"/>
              <a:pathLst>
                <a:path w="140287" h="204117">
                  <a:moveTo>
                    <a:pt x="0" y="10529"/>
                  </a:moveTo>
                  <a:lnTo>
                    <a:pt x="2867" y="19464"/>
                  </a:lnTo>
                  <a:lnTo>
                    <a:pt x="5009" y="29091"/>
                  </a:lnTo>
                  <a:lnTo>
                    <a:pt x="6616" y="40378"/>
                  </a:lnTo>
                  <a:lnTo>
                    <a:pt x="7970" y="53046"/>
                  </a:lnTo>
                  <a:lnTo>
                    <a:pt x="9467" y="66526"/>
                  </a:lnTo>
                  <a:lnTo>
                    <a:pt x="11317" y="80393"/>
                  </a:lnTo>
                  <a:lnTo>
                    <a:pt x="13557" y="94256"/>
                  </a:lnTo>
                  <a:lnTo>
                    <a:pt x="16138" y="107699"/>
                  </a:lnTo>
                  <a:lnTo>
                    <a:pt x="18992" y="120547"/>
                  </a:lnTo>
                  <a:lnTo>
                    <a:pt x="22214" y="132815"/>
                  </a:lnTo>
                  <a:lnTo>
                    <a:pt x="26055" y="144601"/>
                  </a:lnTo>
                  <a:lnTo>
                    <a:pt x="30606" y="156011"/>
                  </a:lnTo>
                  <a:lnTo>
                    <a:pt x="35967" y="166981"/>
                  </a:lnTo>
                  <a:lnTo>
                    <a:pt x="42323" y="177282"/>
                  </a:lnTo>
                  <a:lnTo>
                    <a:pt x="49675" y="186826"/>
                  </a:lnTo>
                  <a:lnTo>
                    <a:pt x="57884" y="195032"/>
                  </a:lnTo>
                  <a:lnTo>
                    <a:pt x="66764" y="200801"/>
                  </a:lnTo>
                  <a:lnTo>
                    <a:pt x="76140" y="203749"/>
                  </a:lnTo>
                  <a:lnTo>
                    <a:pt x="85705" y="204116"/>
                  </a:lnTo>
                  <a:lnTo>
                    <a:pt x="95045" y="202393"/>
                  </a:lnTo>
                  <a:lnTo>
                    <a:pt x="103946" y="199080"/>
                  </a:lnTo>
                  <a:lnTo>
                    <a:pt x="112056" y="194284"/>
                  </a:lnTo>
                  <a:lnTo>
                    <a:pt x="118826" y="187726"/>
                  </a:lnTo>
                  <a:lnTo>
                    <a:pt x="124085" y="179394"/>
                  </a:lnTo>
                  <a:lnTo>
                    <a:pt x="128142" y="169531"/>
                  </a:lnTo>
                  <a:lnTo>
                    <a:pt x="131571" y="158462"/>
                  </a:lnTo>
                  <a:lnTo>
                    <a:pt x="134764" y="146496"/>
                  </a:lnTo>
                  <a:lnTo>
                    <a:pt x="137591" y="133885"/>
                  </a:lnTo>
                  <a:lnTo>
                    <a:pt x="139511" y="120820"/>
                  </a:lnTo>
                  <a:lnTo>
                    <a:pt x="140286" y="107447"/>
                  </a:lnTo>
                  <a:lnTo>
                    <a:pt x="139976" y="94027"/>
                  </a:lnTo>
                  <a:lnTo>
                    <a:pt x="138771" y="80938"/>
                  </a:lnTo>
                  <a:lnTo>
                    <a:pt x="136885" y="68359"/>
                  </a:lnTo>
                  <a:lnTo>
                    <a:pt x="134460" y="56356"/>
                  </a:lnTo>
                  <a:lnTo>
                    <a:pt x="131228" y="43585"/>
                  </a:lnTo>
                  <a:lnTo>
                    <a:pt x="125790" y="2669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931903" y="3000621"/>
              <a:ext cx="163890" cy="177578"/>
            </a:xfrm>
            <a:custGeom>
              <a:avLst/>
              <a:gdLst/>
              <a:ahLst/>
              <a:cxnLst/>
              <a:rect l="0" t="0" r="0" b="0"/>
              <a:pathLst>
                <a:path w="163890" h="177578">
                  <a:moveTo>
                    <a:pt x="69133" y="0"/>
                  </a:moveTo>
                  <a:lnTo>
                    <a:pt x="57532" y="3001"/>
                  </a:lnTo>
                  <a:lnTo>
                    <a:pt x="47684" y="6424"/>
                  </a:lnTo>
                  <a:lnTo>
                    <a:pt x="38683" y="10624"/>
                  </a:lnTo>
                  <a:lnTo>
                    <a:pt x="30414" y="15697"/>
                  </a:lnTo>
                  <a:lnTo>
                    <a:pt x="23035" y="21827"/>
                  </a:lnTo>
                  <a:lnTo>
                    <a:pt x="16570" y="29020"/>
                  </a:lnTo>
                  <a:lnTo>
                    <a:pt x="11063" y="37453"/>
                  </a:lnTo>
                  <a:lnTo>
                    <a:pt x="6657" y="47544"/>
                  </a:lnTo>
                  <a:lnTo>
                    <a:pt x="3327" y="59362"/>
                  </a:lnTo>
                  <a:lnTo>
                    <a:pt x="1073" y="72364"/>
                  </a:lnTo>
                  <a:lnTo>
                    <a:pt x="0" y="85622"/>
                  </a:lnTo>
                  <a:lnTo>
                    <a:pt x="61" y="98567"/>
                  </a:lnTo>
                  <a:lnTo>
                    <a:pt x="1235" y="110849"/>
                  </a:lnTo>
                  <a:lnTo>
                    <a:pt x="3618" y="122171"/>
                  </a:lnTo>
                  <a:lnTo>
                    <a:pt x="7152" y="132485"/>
                  </a:lnTo>
                  <a:lnTo>
                    <a:pt x="11812" y="141920"/>
                  </a:lnTo>
                  <a:lnTo>
                    <a:pt x="17689" y="150658"/>
                  </a:lnTo>
                  <a:lnTo>
                    <a:pt x="24722" y="158864"/>
                  </a:lnTo>
                  <a:lnTo>
                    <a:pt x="32885" y="166192"/>
                  </a:lnTo>
                  <a:lnTo>
                    <a:pt x="42265" y="171831"/>
                  </a:lnTo>
                  <a:lnTo>
                    <a:pt x="52795" y="175473"/>
                  </a:lnTo>
                  <a:lnTo>
                    <a:pt x="64119" y="177274"/>
                  </a:lnTo>
                  <a:lnTo>
                    <a:pt x="75711" y="177577"/>
                  </a:lnTo>
                  <a:lnTo>
                    <a:pt x="87243" y="176740"/>
                  </a:lnTo>
                  <a:lnTo>
                    <a:pt x="98425" y="174910"/>
                  </a:lnTo>
                  <a:lnTo>
                    <a:pt x="108934" y="172019"/>
                  </a:lnTo>
                  <a:lnTo>
                    <a:pt x="118663" y="168122"/>
                  </a:lnTo>
                  <a:lnTo>
                    <a:pt x="127575" y="163494"/>
                  </a:lnTo>
                  <a:lnTo>
                    <a:pt x="136586" y="157996"/>
                  </a:lnTo>
                  <a:lnTo>
                    <a:pt x="147605" y="150032"/>
                  </a:lnTo>
                  <a:lnTo>
                    <a:pt x="163889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64207" y="2726880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2008" y="45069"/>
                  </a:lnTo>
                  <a:lnTo>
                    <a:pt x="4041" y="61611"/>
                  </a:lnTo>
                  <a:lnTo>
                    <a:pt x="7006" y="77808"/>
                  </a:lnTo>
                  <a:lnTo>
                    <a:pt x="10921" y="93039"/>
                  </a:lnTo>
                  <a:lnTo>
                    <a:pt x="15497" y="107349"/>
                  </a:lnTo>
                  <a:lnTo>
                    <a:pt x="20253" y="121171"/>
                  </a:lnTo>
                  <a:lnTo>
                    <a:pt x="24891" y="134831"/>
                  </a:lnTo>
                  <a:lnTo>
                    <a:pt x="29308" y="148327"/>
                  </a:lnTo>
                  <a:lnTo>
                    <a:pt x="33500" y="161409"/>
                  </a:lnTo>
                  <a:lnTo>
                    <a:pt x="37499" y="173962"/>
                  </a:lnTo>
                  <a:lnTo>
                    <a:pt x="41184" y="186175"/>
                  </a:lnTo>
                  <a:lnTo>
                    <a:pt x="44286" y="198442"/>
                  </a:lnTo>
                  <a:lnTo>
                    <a:pt x="46713" y="210988"/>
                  </a:lnTo>
                  <a:lnTo>
                    <a:pt x="48683" y="223702"/>
                  </a:lnTo>
                  <a:lnTo>
                    <a:pt x="50621" y="236243"/>
                  </a:lnTo>
                  <a:lnTo>
                    <a:pt x="52779" y="248423"/>
                  </a:lnTo>
                  <a:lnTo>
                    <a:pt x="55230" y="260212"/>
                  </a:lnTo>
                  <a:lnTo>
                    <a:pt x="57955" y="271662"/>
                  </a:lnTo>
                  <a:lnTo>
                    <a:pt x="60902" y="282845"/>
                  </a:lnTo>
                  <a:lnTo>
                    <a:pt x="64017" y="293829"/>
                  </a:lnTo>
                  <a:lnTo>
                    <a:pt x="67254" y="304671"/>
                  </a:lnTo>
                  <a:lnTo>
                    <a:pt x="70577" y="315418"/>
                  </a:lnTo>
                  <a:lnTo>
                    <a:pt x="73959" y="326265"/>
                  </a:lnTo>
                  <a:lnTo>
                    <a:pt x="77383" y="337539"/>
                  </a:lnTo>
                  <a:lnTo>
                    <a:pt x="80801" y="349276"/>
                  </a:lnTo>
                  <a:lnTo>
                    <a:pt x="82991" y="357592"/>
                  </a:lnTo>
                  <a:lnTo>
                    <a:pt x="82790" y="358118"/>
                  </a:lnTo>
                  <a:lnTo>
                    <a:pt x="81322" y="353027"/>
                  </a:lnTo>
                  <a:lnTo>
                    <a:pt x="79580" y="344545"/>
                  </a:lnTo>
                  <a:lnTo>
                    <a:pt x="78020" y="334008"/>
                  </a:lnTo>
                  <a:lnTo>
                    <a:pt x="76778" y="322205"/>
                  </a:lnTo>
                  <a:lnTo>
                    <a:pt x="75850" y="309607"/>
                  </a:lnTo>
                  <a:lnTo>
                    <a:pt x="75186" y="296510"/>
                  </a:lnTo>
                  <a:lnTo>
                    <a:pt x="74889" y="283257"/>
                  </a:lnTo>
                  <a:lnTo>
                    <a:pt x="75211" y="270270"/>
                  </a:lnTo>
                  <a:lnTo>
                    <a:pt x="76255" y="257764"/>
                  </a:lnTo>
                  <a:lnTo>
                    <a:pt x="78448" y="246246"/>
                  </a:lnTo>
                  <a:lnTo>
                    <a:pt x="82587" y="236565"/>
                  </a:lnTo>
                  <a:lnTo>
                    <a:pt x="88924" y="229034"/>
                  </a:lnTo>
                  <a:lnTo>
                    <a:pt x="96927" y="223961"/>
                  </a:lnTo>
                  <a:lnTo>
                    <a:pt x="105593" y="221896"/>
                  </a:lnTo>
                  <a:lnTo>
                    <a:pt x="114268" y="222842"/>
                  </a:lnTo>
                  <a:lnTo>
                    <a:pt x="122682" y="226374"/>
                  </a:lnTo>
                  <a:lnTo>
                    <a:pt x="130777" y="231933"/>
                  </a:lnTo>
                  <a:lnTo>
                    <a:pt x="138581" y="239002"/>
                  </a:lnTo>
                  <a:lnTo>
                    <a:pt x="145990" y="247319"/>
                  </a:lnTo>
                  <a:lnTo>
                    <a:pt x="152754" y="256870"/>
                  </a:lnTo>
                  <a:lnTo>
                    <a:pt x="158790" y="267545"/>
                  </a:lnTo>
                  <a:lnTo>
                    <a:pt x="164169" y="278982"/>
                  </a:lnTo>
                  <a:lnTo>
                    <a:pt x="169016" y="290659"/>
                  </a:lnTo>
                  <a:lnTo>
                    <a:pt x="173465" y="302254"/>
                  </a:lnTo>
                  <a:lnTo>
                    <a:pt x="177622" y="313651"/>
                  </a:lnTo>
                  <a:lnTo>
                    <a:pt x="181575" y="324837"/>
                  </a:lnTo>
                  <a:lnTo>
                    <a:pt x="185385" y="335838"/>
                  </a:lnTo>
                  <a:lnTo>
                    <a:pt x="189140" y="346627"/>
                  </a:lnTo>
                  <a:lnTo>
                    <a:pt x="193426" y="358376"/>
                  </a:lnTo>
                  <a:lnTo>
                    <a:pt x="199738" y="374356"/>
                  </a:lnTo>
                  <a:lnTo>
                    <a:pt x="21057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27461" y="2820828"/>
              <a:ext cx="147400" cy="278203"/>
            </a:xfrm>
            <a:custGeom>
              <a:avLst/>
              <a:gdLst/>
              <a:ahLst/>
              <a:cxnLst/>
              <a:rect l="0" t="0" r="0" b="0"/>
              <a:pathLst>
                <a:path w="147400" h="278203">
                  <a:moveTo>
                    <a:pt x="0" y="85037"/>
                  </a:moveTo>
                  <a:lnTo>
                    <a:pt x="11735" y="87904"/>
                  </a:lnTo>
                  <a:lnTo>
                    <a:pt x="22864" y="90046"/>
                  </a:lnTo>
                  <a:lnTo>
                    <a:pt x="34458" y="91644"/>
                  </a:lnTo>
                  <a:lnTo>
                    <a:pt x="46446" y="92652"/>
                  </a:lnTo>
                  <a:lnTo>
                    <a:pt x="58457" y="92852"/>
                  </a:lnTo>
                  <a:lnTo>
                    <a:pt x="70255" y="92192"/>
                  </a:lnTo>
                  <a:lnTo>
                    <a:pt x="81610" y="90608"/>
                  </a:lnTo>
                  <a:lnTo>
                    <a:pt x="92230" y="87947"/>
                  </a:lnTo>
                  <a:lnTo>
                    <a:pt x="102027" y="84222"/>
                  </a:lnTo>
                  <a:lnTo>
                    <a:pt x="110756" y="79263"/>
                  </a:lnTo>
                  <a:lnTo>
                    <a:pt x="117948" y="72654"/>
                  </a:lnTo>
                  <a:lnTo>
                    <a:pt x="123481" y="64326"/>
                  </a:lnTo>
                  <a:lnTo>
                    <a:pt x="127214" y="54819"/>
                  </a:lnTo>
                  <a:lnTo>
                    <a:pt x="128829" y="45061"/>
                  </a:lnTo>
                  <a:lnTo>
                    <a:pt x="128355" y="35618"/>
                  </a:lnTo>
                  <a:lnTo>
                    <a:pt x="125936" y="26841"/>
                  </a:lnTo>
                  <a:lnTo>
                    <a:pt x="121655" y="19025"/>
                  </a:lnTo>
                  <a:lnTo>
                    <a:pt x="115741" y="12227"/>
                  </a:lnTo>
                  <a:lnTo>
                    <a:pt x="108519" y="6647"/>
                  </a:lnTo>
                  <a:lnTo>
                    <a:pt x="100309" y="2713"/>
                  </a:lnTo>
                  <a:lnTo>
                    <a:pt x="91384" y="513"/>
                  </a:lnTo>
                  <a:lnTo>
                    <a:pt x="81952" y="0"/>
                  </a:lnTo>
                  <a:lnTo>
                    <a:pt x="72169" y="1167"/>
                  </a:lnTo>
                  <a:lnTo>
                    <a:pt x="62158" y="3849"/>
                  </a:lnTo>
                  <a:lnTo>
                    <a:pt x="52487" y="8088"/>
                  </a:lnTo>
                  <a:lnTo>
                    <a:pt x="44131" y="14207"/>
                  </a:lnTo>
                  <a:lnTo>
                    <a:pt x="37515" y="22212"/>
                  </a:lnTo>
                  <a:lnTo>
                    <a:pt x="32565" y="31839"/>
                  </a:lnTo>
                  <a:lnTo>
                    <a:pt x="28994" y="42743"/>
                  </a:lnTo>
                  <a:lnTo>
                    <a:pt x="26479" y="54600"/>
                  </a:lnTo>
                  <a:lnTo>
                    <a:pt x="24736" y="67306"/>
                  </a:lnTo>
                  <a:lnTo>
                    <a:pt x="23542" y="80965"/>
                  </a:lnTo>
                  <a:lnTo>
                    <a:pt x="22729" y="95556"/>
                  </a:lnTo>
                  <a:lnTo>
                    <a:pt x="22179" y="110777"/>
                  </a:lnTo>
                  <a:lnTo>
                    <a:pt x="21808" y="126147"/>
                  </a:lnTo>
                  <a:lnTo>
                    <a:pt x="21569" y="141372"/>
                  </a:lnTo>
                  <a:lnTo>
                    <a:pt x="21748" y="156187"/>
                  </a:lnTo>
                  <a:lnTo>
                    <a:pt x="22933" y="170290"/>
                  </a:lnTo>
                  <a:lnTo>
                    <a:pt x="25365" y="183589"/>
                  </a:lnTo>
                  <a:lnTo>
                    <a:pt x="28966" y="196164"/>
                  </a:lnTo>
                  <a:lnTo>
                    <a:pt x="33526" y="208157"/>
                  </a:lnTo>
                  <a:lnTo>
                    <a:pt x="38815" y="219707"/>
                  </a:lnTo>
                  <a:lnTo>
                    <a:pt x="44637" y="230771"/>
                  </a:lnTo>
                  <a:lnTo>
                    <a:pt x="50836" y="241135"/>
                  </a:lnTo>
                  <a:lnTo>
                    <a:pt x="57312" y="250730"/>
                  </a:lnTo>
                  <a:lnTo>
                    <a:pt x="64472" y="259309"/>
                  </a:lnTo>
                  <a:lnTo>
                    <a:pt x="73182" y="266394"/>
                  </a:lnTo>
                  <a:lnTo>
                    <a:pt x="83772" y="271856"/>
                  </a:lnTo>
                  <a:lnTo>
                    <a:pt x="95541" y="275689"/>
                  </a:lnTo>
                  <a:lnTo>
                    <a:pt x="108283" y="278106"/>
                  </a:lnTo>
                  <a:lnTo>
                    <a:pt x="124241" y="278202"/>
                  </a:lnTo>
                  <a:lnTo>
                    <a:pt x="147399" y="2745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52540" y="2898226"/>
              <a:ext cx="185533" cy="211075"/>
            </a:xfrm>
            <a:custGeom>
              <a:avLst/>
              <a:gdLst/>
              <a:ahLst/>
              <a:cxnLst/>
              <a:rect l="0" t="0" r="0" b="0"/>
              <a:pathLst>
                <a:path w="185533" h="211075">
                  <a:moveTo>
                    <a:pt x="101304" y="133981"/>
                  </a:moveTo>
                  <a:lnTo>
                    <a:pt x="104104" y="122313"/>
                  </a:lnTo>
                  <a:lnTo>
                    <a:pt x="105605" y="111824"/>
                  </a:lnTo>
                  <a:lnTo>
                    <a:pt x="105912" y="101522"/>
                  </a:lnTo>
                  <a:lnTo>
                    <a:pt x="105233" y="91221"/>
                  </a:lnTo>
                  <a:lnTo>
                    <a:pt x="103765" y="80877"/>
                  </a:lnTo>
                  <a:lnTo>
                    <a:pt x="101696" y="70488"/>
                  </a:lnTo>
                  <a:lnTo>
                    <a:pt x="99187" y="60059"/>
                  </a:lnTo>
                  <a:lnTo>
                    <a:pt x="96364" y="49601"/>
                  </a:lnTo>
                  <a:lnTo>
                    <a:pt x="93313" y="39131"/>
                  </a:lnTo>
                  <a:lnTo>
                    <a:pt x="89774" y="28981"/>
                  </a:lnTo>
                  <a:lnTo>
                    <a:pt x="85181" y="19772"/>
                  </a:lnTo>
                  <a:lnTo>
                    <a:pt x="79308" y="11779"/>
                  </a:lnTo>
                  <a:lnTo>
                    <a:pt x="72244" y="5431"/>
                  </a:lnTo>
                  <a:lnTo>
                    <a:pt x="64206" y="1447"/>
                  </a:lnTo>
                  <a:lnTo>
                    <a:pt x="55437" y="0"/>
                  </a:lnTo>
                  <a:lnTo>
                    <a:pt x="46465" y="960"/>
                  </a:lnTo>
                  <a:lnTo>
                    <a:pt x="38062" y="4181"/>
                  </a:lnTo>
                  <a:lnTo>
                    <a:pt x="30604" y="9348"/>
                  </a:lnTo>
                  <a:lnTo>
                    <a:pt x="24108" y="16220"/>
                  </a:lnTo>
                  <a:lnTo>
                    <a:pt x="18429" y="24718"/>
                  </a:lnTo>
                  <a:lnTo>
                    <a:pt x="13390" y="34657"/>
                  </a:lnTo>
                  <a:lnTo>
                    <a:pt x="8987" y="45921"/>
                  </a:lnTo>
                  <a:lnTo>
                    <a:pt x="5392" y="58537"/>
                  </a:lnTo>
                  <a:lnTo>
                    <a:pt x="2641" y="72392"/>
                  </a:lnTo>
                  <a:lnTo>
                    <a:pt x="792" y="87102"/>
                  </a:lnTo>
                  <a:lnTo>
                    <a:pt x="0" y="102122"/>
                  </a:lnTo>
                  <a:lnTo>
                    <a:pt x="246" y="117107"/>
                  </a:lnTo>
                  <a:lnTo>
                    <a:pt x="1378" y="131762"/>
                  </a:lnTo>
                  <a:lnTo>
                    <a:pt x="3201" y="145756"/>
                  </a:lnTo>
                  <a:lnTo>
                    <a:pt x="5540" y="158977"/>
                  </a:lnTo>
                  <a:lnTo>
                    <a:pt x="8414" y="171330"/>
                  </a:lnTo>
                  <a:lnTo>
                    <a:pt x="12021" y="182642"/>
                  </a:lnTo>
                  <a:lnTo>
                    <a:pt x="16414" y="192902"/>
                  </a:lnTo>
                  <a:lnTo>
                    <a:pt x="21671" y="201608"/>
                  </a:lnTo>
                  <a:lnTo>
                    <a:pt x="27956" y="207721"/>
                  </a:lnTo>
                  <a:lnTo>
                    <a:pt x="35252" y="210894"/>
                  </a:lnTo>
                  <a:lnTo>
                    <a:pt x="43083" y="211074"/>
                  </a:lnTo>
                  <a:lnTo>
                    <a:pt x="50646" y="208162"/>
                  </a:lnTo>
                  <a:lnTo>
                    <a:pt x="57506" y="202424"/>
                  </a:lnTo>
                  <a:lnTo>
                    <a:pt x="63583" y="194371"/>
                  </a:lnTo>
                  <a:lnTo>
                    <a:pt x="68972" y="184549"/>
                  </a:lnTo>
                  <a:lnTo>
                    <a:pt x="73814" y="173428"/>
                  </a:lnTo>
                  <a:lnTo>
                    <a:pt x="78083" y="161221"/>
                  </a:lnTo>
                  <a:lnTo>
                    <a:pt x="81587" y="147898"/>
                  </a:lnTo>
                  <a:lnTo>
                    <a:pt x="84282" y="133533"/>
                  </a:lnTo>
                  <a:lnTo>
                    <a:pt x="86263" y="118464"/>
                  </a:lnTo>
                  <a:lnTo>
                    <a:pt x="87676" y="103195"/>
                  </a:lnTo>
                  <a:lnTo>
                    <a:pt x="88687" y="88119"/>
                  </a:lnTo>
                  <a:lnTo>
                    <a:pt x="90210" y="76342"/>
                  </a:lnTo>
                  <a:lnTo>
                    <a:pt x="93062" y="71914"/>
                  </a:lnTo>
                  <a:lnTo>
                    <a:pt x="96749" y="74009"/>
                  </a:lnTo>
                  <a:lnTo>
                    <a:pt x="101120" y="80530"/>
                  </a:lnTo>
                  <a:lnTo>
                    <a:pt x="106126" y="89671"/>
                  </a:lnTo>
                  <a:lnTo>
                    <a:pt x="111671" y="100066"/>
                  </a:lnTo>
                  <a:lnTo>
                    <a:pt x="117644" y="110924"/>
                  </a:lnTo>
                  <a:lnTo>
                    <a:pt x="124103" y="121553"/>
                  </a:lnTo>
                  <a:lnTo>
                    <a:pt x="131265" y="131192"/>
                  </a:lnTo>
                  <a:lnTo>
                    <a:pt x="139183" y="139540"/>
                  </a:lnTo>
                  <a:lnTo>
                    <a:pt x="147509" y="146711"/>
                  </a:lnTo>
                  <a:lnTo>
                    <a:pt x="156504" y="153836"/>
                  </a:lnTo>
                  <a:lnTo>
                    <a:pt x="168074" y="162658"/>
                  </a:lnTo>
                  <a:lnTo>
                    <a:pt x="185532" y="176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30576" y="2863751"/>
              <a:ext cx="161903" cy="243739"/>
            </a:xfrm>
            <a:custGeom>
              <a:avLst/>
              <a:gdLst/>
              <a:ahLst/>
              <a:cxnLst/>
              <a:rect l="0" t="0" r="0" b="0"/>
              <a:pathLst>
                <a:path w="161903" h="243739">
                  <a:moveTo>
                    <a:pt x="123310" y="0"/>
                  </a:moveTo>
                  <a:lnTo>
                    <a:pt x="111575" y="67"/>
                  </a:lnTo>
                  <a:lnTo>
                    <a:pt x="100446" y="707"/>
                  </a:lnTo>
                  <a:lnTo>
                    <a:pt x="88852" y="2004"/>
                  </a:lnTo>
                  <a:lnTo>
                    <a:pt x="76863" y="3863"/>
                  </a:lnTo>
                  <a:lnTo>
                    <a:pt x="64852" y="6180"/>
                  </a:lnTo>
                  <a:lnTo>
                    <a:pt x="53053" y="8856"/>
                  </a:lnTo>
                  <a:lnTo>
                    <a:pt x="41700" y="12125"/>
                  </a:lnTo>
                  <a:lnTo>
                    <a:pt x="31080" y="16529"/>
                  </a:lnTo>
                  <a:lnTo>
                    <a:pt x="21288" y="22271"/>
                  </a:lnTo>
                  <a:lnTo>
                    <a:pt x="12731" y="29245"/>
                  </a:lnTo>
                  <a:lnTo>
                    <a:pt x="6187" y="37223"/>
                  </a:lnTo>
                  <a:lnTo>
                    <a:pt x="1908" y="45951"/>
                  </a:lnTo>
                  <a:lnTo>
                    <a:pt x="0" y="54895"/>
                  </a:lnTo>
                  <a:lnTo>
                    <a:pt x="682" y="63279"/>
                  </a:lnTo>
                  <a:lnTo>
                    <a:pt x="3812" y="70730"/>
                  </a:lnTo>
                  <a:lnTo>
                    <a:pt x="9149" y="77391"/>
                  </a:lnTo>
                  <a:lnTo>
                    <a:pt x="16535" y="83712"/>
                  </a:lnTo>
                  <a:lnTo>
                    <a:pt x="25682" y="89997"/>
                  </a:lnTo>
                  <a:lnTo>
                    <a:pt x="36228" y="96050"/>
                  </a:lnTo>
                  <a:lnTo>
                    <a:pt x="47821" y="101291"/>
                  </a:lnTo>
                  <a:lnTo>
                    <a:pt x="60172" y="105452"/>
                  </a:lnTo>
                  <a:lnTo>
                    <a:pt x="73057" y="108739"/>
                  </a:lnTo>
                  <a:lnTo>
                    <a:pt x="86312" y="111635"/>
                  </a:lnTo>
                  <a:lnTo>
                    <a:pt x="99812" y="114483"/>
                  </a:lnTo>
                  <a:lnTo>
                    <a:pt x="113148" y="117752"/>
                  </a:lnTo>
                  <a:lnTo>
                    <a:pt x="125651" y="122099"/>
                  </a:lnTo>
                  <a:lnTo>
                    <a:pt x="137008" y="127778"/>
                  </a:lnTo>
                  <a:lnTo>
                    <a:pt x="146770" y="134867"/>
                  </a:lnTo>
                  <a:lnTo>
                    <a:pt x="154198" y="143447"/>
                  </a:lnTo>
                  <a:lnTo>
                    <a:pt x="159112" y="153394"/>
                  </a:lnTo>
                  <a:lnTo>
                    <a:pt x="161632" y="164139"/>
                  </a:lnTo>
                  <a:lnTo>
                    <a:pt x="161902" y="174802"/>
                  </a:lnTo>
                  <a:lnTo>
                    <a:pt x="160236" y="184892"/>
                  </a:lnTo>
                  <a:lnTo>
                    <a:pt x="157038" y="194291"/>
                  </a:lnTo>
                  <a:lnTo>
                    <a:pt x="152691" y="203063"/>
                  </a:lnTo>
                  <a:lnTo>
                    <a:pt x="147511" y="211329"/>
                  </a:lnTo>
                  <a:lnTo>
                    <a:pt x="141580" y="219051"/>
                  </a:lnTo>
                  <a:lnTo>
                    <a:pt x="134768" y="226025"/>
                  </a:lnTo>
                  <a:lnTo>
                    <a:pt x="127073" y="232194"/>
                  </a:lnTo>
                  <a:lnTo>
                    <a:pt x="118617" y="237322"/>
                  </a:lnTo>
                  <a:lnTo>
                    <a:pt x="109563" y="240937"/>
                  </a:lnTo>
                  <a:lnTo>
                    <a:pt x="100076" y="242925"/>
                  </a:lnTo>
                  <a:lnTo>
                    <a:pt x="90739" y="243629"/>
                  </a:lnTo>
                  <a:lnTo>
                    <a:pt x="81625" y="243738"/>
                  </a:lnTo>
                  <a:lnTo>
                    <a:pt x="71938" y="243259"/>
                  </a:lnTo>
                  <a:lnTo>
                    <a:pt x="60139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59171" y="2926922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2933" y="8868"/>
                  </a:lnTo>
                  <a:lnTo>
                    <a:pt x="5715" y="17855"/>
                  </a:lnTo>
                  <a:lnTo>
                    <a:pt x="8611" y="27851"/>
                  </a:lnTo>
                  <a:lnTo>
                    <a:pt x="11478" y="38831"/>
                  </a:lnTo>
                  <a:lnTo>
                    <a:pt x="13995" y="50643"/>
                  </a:lnTo>
                  <a:lnTo>
                    <a:pt x="16010" y="63097"/>
                  </a:lnTo>
                  <a:lnTo>
                    <a:pt x="17696" y="75861"/>
                  </a:lnTo>
                  <a:lnTo>
                    <a:pt x="19439" y="88494"/>
                  </a:lnTo>
                  <a:lnTo>
                    <a:pt x="21460" y="100758"/>
                  </a:lnTo>
                  <a:lnTo>
                    <a:pt x="23659" y="112545"/>
                  </a:lnTo>
                  <a:lnTo>
                    <a:pt x="25913" y="125146"/>
                  </a:lnTo>
                  <a:lnTo>
                    <a:pt x="28423" y="141902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17056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85513" y="2865074"/>
              <a:ext cx="113771" cy="229917"/>
            </a:xfrm>
            <a:custGeom>
              <a:avLst/>
              <a:gdLst/>
              <a:ahLst/>
              <a:cxnLst/>
              <a:rect l="0" t="0" r="0" b="0"/>
              <a:pathLst>
                <a:path w="113771" h="229917">
                  <a:moveTo>
                    <a:pt x="0" y="93433"/>
                  </a:moveTo>
                  <a:lnTo>
                    <a:pt x="5934" y="99234"/>
                  </a:lnTo>
                  <a:lnTo>
                    <a:pt x="12139" y="104158"/>
                  </a:lnTo>
                  <a:lnTo>
                    <a:pt x="19235" y="108652"/>
                  </a:lnTo>
                  <a:lnTo>
                    <a:pt x="27174" y="112527"/>
                  </a:lnTo>
                  <a:lnTo>
                    <a:pt x="35821" y="115244"/>
                  </a:lnTo>
                  <a:lnTo>
                    <a:pt x="45012" y="116594"/>
                  </a:lnTo>
                  <a:lnTo>
                    <a:pt x="54438" y="116523"/>
                  </a:lnTo>
                  <a:lnTo>
                    <a:pt x="63680" y="114957"/>
                  </a:lnTo>
                  <a:lnTo>
                    <a:pt x="72519" y="112009"/>
                  </a:lnTo>
                  <a:lnTo>
                    <a:pt x="80927" y="107760"/>
                  </a:lnTo>
                  <a:lnTo>
                    <a:pt x="88960" y="102167"/>
                  </a:lnTo>
                  <a:lnTo>
                    <a:pt x="96685" y="95329"/>
                  </a:lnTo>
                  <a:lnTo>
                    <a:pt x="103687" y="87298"/>
                  </a:lnTo>
                  <a:lnTo>
                    <a:pt x="109106" y="78006"/>
                  </a:lnTo>
                  <a:lnTo>
                    <a:pt x="112586" y="67536"/>
                  </a:lnTo>
                  <a:lnTo>
                    <a:pt x="113770" y="56253"/>
                  </a:lnTo>
                  <a:lnTo>
                    <a:pt x="112062" y="44686"/>
                  </a:lnTo>
                  <a:lnTo>
                    <a:pt x="107425" y="33182"/>
                  </a:lnTo>
                  <a:lnTo>
                    <a:pt x="100261" y="22358"/>
                  </a:lnTo>
                  <a:lnTo>
                    <a:pt x="91110" y="13153"/>
                  </a:lnTo>
                  <a:lnTo>
                    <a:pt x="80494" y="5950"/>
                  </a:lnTo>
                  <a:lnTo>
                    <a:pt x="69321" y="1269"/>
                  </a:lnTo>
                  <a:lnTo>
                    <a:pt x="58829" y="0"/>
                  </a:lnTo>
                  <a:lnTo>
                    <a:pt x="49637" y="2299"/>
                  </a:lnTo>
                  <a:lnTo>
                    <a:pt x="41807" y="7723"/>
                  </a:lnTo>
                  <a:lnTo>
                    <a:pt x="35151" y="15623"/>
                  </a:lnTo>
                  <a:lnTo>
                    <a:pt x="29417" y="25373"/>
                  </a:lnTo>
                  <a:lnTo>
                    <a:pt x="24528" y="36455"/>
                  </a:lnTo>
                  <a:lnTo>
                    <a:pt x="20600" y="48475"/>
                  </a:lnTo>
                  <a:lnTo>
                    <a:pt x="17616" y="61145"/>
                  </a:lnTo>
                  <a:lnTo>
                    <a:pt x="15440" y="74258"/>
                  </a:lnTo>
                  <a:lnTo>
                    <a:pt x="13895" y="87675"/>
                  </a:lnTo>
                  <a:lnTo>
                    <a:pt x="12818" y="101295"/>
                  </a:lnTo>
                  <a:lnTo>
                    <a:pt x="12077" y="115053"/>
                  </a:lnTo>
                  <a:lnTo>
                    <a:pt x="11572" y="128904"/>
                  </a:lnTo>
                  <a:lnTo>
                    <a:pt x="11238" y="142813"/>
                  </a:lnTo>
                  <a:lnTo>
                    <a:pt x="11353" y="156595"/>
                  </a:lnTo>
                  <a:lnTo>
                    <a:pt x="12495" y="169928"/>
                  </a:lnTo>
                  <a:lnTo>
                    <a:pt x="14901" y="182667"/>
                  </a:lnTo>
                  <a:lnTo>
                    <a:pt x="18655" y="194509"/>
                  </a:lnTo>
                  <a:lnTo>
                    <a:pt x="23849" y="204937"/>
                  </a:lnTo>
                  <a:lnTo>
                    <a:pt x="30384" y="213793"/>
                  </a:lnTo>
                  <a:lnTo>
                    <a:pt x="38025" y="220908"/>
                  </a:lnTo>
                  <a:lnTo>
                    <a:pt x="46517" y="225947"/>
                  </a:lnTo>
                  <a:lnTo>
                    <a:pt x="55622" y="228924"/>
                  </a:lnTo>
                  <a:lnTo>
                    <a:pt x="64898" y="229916"/>
                  </a:lnTo>
                  <a:lnTo>
                    <a:pt x="74708" y="228769"/>
                  </a:lnTo>
                  <a:lnTo>
                    <a:pt x="87026" y="223149"/>
                  </a:lnTo>
                  <a:lnTo>
                    <a:pt x="105285" y="2092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64497" y="2874279"/>
              <a:ext cx="126343" cy="198073"/>
            </a:xfrm>
            <a:custGeom>
              <a:avLst/>
              <a:gdLst/>
              <a:ahLst/>
              <a:cxnLst/>
              <a:rect l="0" t="0" r="0" b="0"/>
              <a:pathLst>
                <a:path w="126343" h="198073">
                  <a:moveTo>
                    <a:pt x="0" y="115814"/>
                  </a:moveTo>
                  <a:lnTo>
                    <a:pt x="2933" y="127549"/>
                  </a:lnTo>
                  <a:lnTo>
                    <a:pt x="5716" y="138678"/>
                  </a:lnTo>
                  <a:lnTo>
                    <a:pt x="8620" y="150272"/>
                  </a:lnTo>
                  <a:lnTo>
                    <a:pt x="11833" y="162260"/>
                  </a:lnTo>
                  <a:lnTo>
                    <a:pt x="15647" y="174272"/>
                  </a:lnTo>
                  <a:lnTo>
                    <a:pt x="20150" y="186006"/>
                  </a:lnTo>
                  <a:lnTo>
                    <a:pt x="24773" y="194978"/>
                  </a:lnTo>
                  <a:lnTo>
                    <a:pt x="27992" y="198072"/>
                  </a:lnTo>
                  <a:lnTo>
                    <a:pt x="28711" y="196166"/>
                  </a:lnTo>
                  <a:lnTo>
                    <a:pt x="27150" y="190963"/>
                  </a:lnTo>
                  <a:lnTo>
                    <a:pt x="24046" y="183732"/>
                  </a:lnTo>
                  <a:lnTo>
                    <a:pt x="20212" y="175267"/>
                  </a:lnTo>
                  <a:lnTo>
                    <a:pt x="16160" y="166041"/>
                  </a:lnTo>
                  <a:lnTo>
                    <a:pt x="12288" y="156177"/>
                  </a:lnTo>
                  <a:lnTo>
                    <a:pt x="8984" y="145542"/>
                  </a:lnTo>
                  <a:lnTo>
                    <a:pt x="6395" y="134117"/>
                  </a:lnTo>
                  <a:lnTo>
                    <a:pt x="4637" y="122166"/>
                  </a:lnTo>
                  <a:lnTo>
                    <a:pt x="3897" y="110141"/>
                  </a:lnTo>
                  <a:lnTo>
                    <a:pt x="4180" y="98315"/>
                  </a:lnTo>
                  <a:lnTo>
                    <a:pt x="5504" y="86932"/>
                  </a:lnTo>
                  <a:lnTo>
                    <a:pt x="7986" y="76288"/>
                  </a:lnTo>
                  <a:lnTo>
                    <a:pt x="11586" y="66469"/>
                  </a:lnTo>
                  <a:lnTo>
                    <a:pt x="16290" y="57553"/>
                  </a:lnTo>
                  <a:lnTo>
                    <a:pt x="22196" y="49702"/>
                  </a:lnTo>
                  <a:lnTo>
                    <a:pt x="29248" y="42901"/>
                  </a:lnTo>
                  <a:lnTo>
                    <a:pt x="37424" y="36992"/>
                  </a:lnTo>
                  <a:lnTo>
                    <a:pt x="46814" y="31781"/>
                  </a:lnTo>
                  <a:lnTo>
                    <a:pt x="57345" y="27085"/>
                  </a:lnTo>
                  <a:lnTo>
                    <a:pt x="68602" y="22718"/>
                  </a:lnTo>
                  <a:lnTo>
                    <a:pt x="81232" y="17946"/>
                  </a:lnTo>
                  <a:lnTo>
                    <a:pt x="98577" y="1122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485554" y="2611067"/>
              <a:ext cx="272270" cy="768581"/>
            </a:xfrm>
            <a:custGeom>
              <a:avLst/>
              <a:gdLst/>
              <a:ahLst/>
              <a:cxnLst/>
              <a:rect l="0" t="0" r="0" b="0"/>
              <a:pathLst>
                <a:path w="272270" h="768581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6" y="23848"/>
                  </a:lnTo>
                  <a:lnTo>
                    <a:pt x="23489" y="31281"/>
                  </a:lnTo>
                  <a:lnTo>
                    <a:pt x="30468" y="39108"/>
                  </a:lnTo>
                  <a:lnTo>
                    <a:pt x="38244" y="47482"/>
                  </a:lnTo>
                  <a:lnTo>
                    <a:pt x="46573" y="56226"/>
                  </a:lnTo>
                  <a:lnTo>
                    <a:pt x="55004" y="64940"/>
                  </a:lnTo>
                  <a:lnTo>
                    <a:pt x="63264" y="73394"/>
                  </a:lnTo>
                  <a:lnTo>
                    <a:pt x="71267" y="81527"/>
                  </a:lnTo>
                  <a:lnTo>
                    <a:pt x="79020" y="89368"/>
                  </a:lnTo>
                  <a:lnTo>
                    <a:pt x="86568" y="96980"/>
                  </a:lnTo>
                  <a:lnTo>
                    <a:pt x="93958" y="104583"/>
                  </a:lnTo>
                  <a:lnTo>
                    <a:pt x="101234" y="112534"/>
                  </a:lnTo>
                  <a:lnTo>
                    <a:pt x="108429" y="121000"/>
                  </a:lnTo>
                  <a:lnTo>
                    <a:pt x="115568" y="129976"/>
                  </a:lnTo>
                  <a:lnTo>
                    <a:pt x="122668" y="139381"/>
                  </a:lnTo>
                  <a:lnTo>
                    <a:pt x="129741" y="149115"/>
                  </a:lnTo>
                  <a:lnTo>
                    <a:pt x="136797" y="159093"/>
                  </a:lnTo>
                  <a:lnTo>
                    <a:pt x="143840" y="169243"/>
                  </a:lnTo>
                  <a:lnTo>
                    <a:pt x="150884" y="179514"/>
                  </a:lnTo>
                  <a:lnTo>
                    <a:pt x="158259" y="189869"/>
                  </a:lnTo>
                  <a:lnTo>
                    <a:pt x="166583" y="200280"/>
                  </a:lnTo>
                  <a:lnTo>
                    <a:pt x="176105" y="210734"/>
                  </a:lnTo>
                  <a:lnTo>
                    <a:pt x="186432" y="221383"/>
                  </a:lnTo>
                  <a:lnTo>
                    <a:pt x="196750" y="232524"/>
                  </a:lnTo>
                  <a:lnTo>
                    <a:pt x="206571" y="244282"/>
                  </a:lnTo>
                  <a:lnTo>
                    <a:pt x="215604" y="256620"/>
                  </a:lnTo>
                  <a:lnTo>
                    <a:pt x="223591" y="269435"/>
                  </a:lnTo>
                  <a:lnTo>
                    <a:pt x="230514" y="282612"/>
                  </a:lnTo>
                  <a:lnTo>
                    <a:pt x="236517" y="296054"/>
                  </a:lnTo>
                  <a:lnTo>
                    <a:pt x="241799" y="309684"/>
                  </a:lnTo>
                  <a:lnTo>
                    <a:pt x="246545" y="323444"/>
                  </a:lnTo>
                  <a:lnTo>
                    <a:pt x="250905" y="337295"/>
                  </a:lnTo>
                  <a:lnTo>
                    <a:pt x="254995" y="351207"/>
                  </a:lnTo>
                  <a:lnTo>
                    <a:pt x="258893" y="365160"/>
                  </a:lnTo>
                  <a:lnTo>
                    <a:pt x="262495" y="379140"/>
                  </a:lnTo>
                  <a:lnTo>
                    <a:pt x="265536" y="393140"/>
                  </a:lnTo>
                  <a:lnTo>
                    <a:pt x="267912" y="407153"/>
                  </a:lnTo>
                  <a:lnTo>
                    <a:pt x="269676" y="421174"/>
                  </a:lnTo>
                  <a:lnTo>
                    <a:pt x="270942" y="435201"/>
                  </a:lnTo>
                  <a:lnTo>
                    <a:pt x="271828" y="449227"/>
                  </a:lnTo>
                  <a:lnTo>
                    <a:pt x="272269" y="463087"/>
                  </a:lnTo>
                  <a:lnTo>
                    <a:pt x="272042" y="476473"/>
                  </a:lnTo>
                  <a:lnTo>
                    <a:pt x="271075" y="489255"/>
                  </a:lnTo>
                  <a:lnTo>
                    <a:pt x="269442" y="501467"/>
                  </a:lnTo>
                  <a:lnTo>
                    <a:pt x="267275" y="513207"/>
                  </a:lnTo>
                  <a:lnTo>
                    <a:pt x="264702" y="524593"/>
                  </a:lnTo>
                  <a:lnTo>
                    <a:pt x="261670" y="535885"/>
                  </a:lnTo>
                  <a:lnTo>
                    <a:pt x="257957" y="547466"/>
                  </a:lnTo>
                  <a:lnTo>
                    <a:pt x="253495" y="559519"/>
                  </a:lnTo>
                  <a:lnTo>
                    <a:pt x="248363" y="571886"/>
                  </a:lnTo>
                  <a:lnTo>
                    <a:pt x="242695" y="584188"/>
                  </a:lnTo>
                  <a:lnTo>
                    <a:pt x="236622" y="596208"/>
                  </a:lnTo>
                  <a:lnTo>
                    <a:pt x="230257" y="608059"/>
                  </a:lnTo>
                  <a:lnTo>
                    <a:pt x="223683" y="620081"/>
                  </a:lnTo>
                  <a:lnTo>
                    <a:pt x="216962" y="632466"/>
                  </a:lnTo>
                  <a:lnTo>
                    <a:pt x="209975" y="645242"/>
                  </a:lnTo>
                  <a:lnTo>
                    <a:pt x="202445" y="658358"/>
                  </a:lnTo>
                  <a:lnTo>
                    <a:pt x="194271" y="671732"/>
                  </a:lnTo>
                  <a:lnTo>
                    <a:pt x="185662" y="684968"/>
                  </a:lnTo>
                  <a:lnTo>
                    <a:pt x="177036" y="697395"/>
                  </a:lnTo>
                  <a:lnTo>
                    <a:pt x="168646" y="708713"/>
                  </a:lnTo>
                  <a:lnTo>
                    <a:pt x="160670" y="719044"/>
                  </a:lnTo>
                  <a:lnTo>
                    <a:pt x="152405" y="729979"/>
                  </a:lnTo>
                  <a:lnTo>
                    <a:pt x="142011" y="744711"/>
                  </a:lnTo>
                  <a:lnTo>
                    <a:pt x="126342" y="7685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57968" y="189512"/>
            <a:ext cx="336913" cy="700851"/>
            <a:chOff x="357968" y="189512"/>
            <a:chExt cx="336913" cy="700851"/>
          </a:xfrm>
        </p:grpSpPr>
        <p:sp>
          <p:nvSpPr>
            <p:cNvPr id="2" name="Freeform 1"/>
            <p:cNvSpPr/>
            <p:nvPr/>
          </p:nvSpPr>
          <p:spPr>
            <a:xfrm>
              <a:off x="484310" y="189512"/>
              <a:ext cx="174972" cy="284271"/>
            </a:xfrm>
            <a:custGeom>
              <a:avLst/>
              <a:gdLst/>
              <a:ahLst/>
              <a:cxnLst/>
              <a:rect l="0" t="0" r="0" b="0"/>
              <a:pathLst>
                <a:path w="174972" h="284271">
                  <a:moveTo>
                    <a:pt x="0" y="0"/>
                  </a:moveTo>
                  <a:lnTo>
                    <a:pt x="8869" y="2867"/>
                  </a:lnTo>
                  <a:lnTo>
                    <a:pt x="17856" y="5009"/>
                  </a:lnTo>
                  <a:lnTo>
                    <a:pt x="27851" y="6612"/>
                  </a:lnTo>
                  <a:lnTo>
                    <a:pt x="38832" y="7793"/>
                  </a:lnTo>
                  <a:lnTo>
                    <a:pt x="50643" y="8641"/>
                  </a:lnTo>
                  <a:lnTo>
                    <a:pt x="63102" y="9234"/>
                  </a:lnTo>
                  <a:lnTo>
                    <a:pt x="76039" y="9476"/>
                  </a:lnTo>
                  <a:lnTo>
                    <a:pt x="89320" y="9112"/>
                  </a:lnTo>
                  <a:lnTo>
                    <a:pt x="102842" y="8056"/>
                  </a:lnTo>
                  <a:lnTo>
                    <a:pt x="116530" y="6535"/>
                  </a:lnTo>
                  <a:lnTo>
                    <a:pt x="130332" y="4975"/>
                  </a:lnTo>
                  <a:lnTo>
                    <a:pt x="144184" y="3640"/>
                  </a:lnTo>
                  <a:lnTo>
                    <a:pt x="157075" y="2951"/>
                  </a:lnTo>
                  <a:lnTo>
                    <a:pt x="167032" y="4142"/>
                  </a:lnTo>
                  <a:lnTo>
                    <a:pt x="172957" y="7839"/>
                  </a:lnTo>
                  <a:lnTo>
                    <a:pt x="174971" y="13219"/>
                  </a:lnTo>
                  <a:lnTo>
                    <a:pt x="174021" y="19872"/>
                  </a:lnTo>
                  <a:lnTo>
                    <a:pt x="171033" y="27559"/>
                  </a:lnTo>
                  <a:lnTo>
                    <a:pt x="166685" y="36057"/>
                  </a:lnTo>
                  <a:lnTo>
                    <a:pt x="161437" y="45163"/>
                  </a:lnTo>
                  <a:lnTo>
                    <a:pt x="155594" y="54709"/>
                  </a:lnTo>
                  <a:lnTo>
                    <a:pt x="149355" y="64565"/>
                  </a:lnTo>
                  <a:lnTo>
                    <a:pt x="142856" y="74637"/>
                  </a:lnTo>
                  <a:lnTo>
                    <a:pt x="136182" y="84857"/>
                  </a:lnTo>
                  <a:lnTo>
                    <a:pt x="129393" y="95178"/>
                  </a:lnTo>
                  <a:lnTo>
                    <a:pt x="122527" y="105567"/>
                  </a:lnTo>
                  <a:lnTo>
                    <a:pt x="115610" y="116002"/>
                  </a:lnTo>
                  <a:lnTo>
                    <a:pt x="108659" y="126468"/>
                  </a:lnTo>
                  <a:lnTo>
                    <a:pt x="101690" y="136955"/>
                  </a:lnTo>
                  <a:lnTo>
                    <a:pt x="94874" y="147455"/>
                  </a:lnTo>
                  <a:lnTo>
                    <a:pt x="88523" y="157965"/>
                  </a:lnTo>
                  <a:lnTo>
                    <a:pt x="82766" y="168486"/>
                  </a:lnTo>
                  <a:lnTo>
                    <a:pt x="77409" y="179179"/>
                  </a:lnTo>
                  <a:lnTo>
                    <a:pt x="72044" y="190350"/>
                  </a:lnTo>
                  <a:lnTo>
                    <a:pt x="66432" y="202119"/>
                  </a:lnTo>
                  <a:lnTo>
                    <a:pt x="60508" y="214125"/>
                  </a:lnTo>
                  <a:lnTo>
                    <a:pt x="54299" y="225652"/>
                  </a:lnTo>
                  <a:lnTo>
                    <a:pt x="47869" y="236324"/>
                  </a:lnTo>
                  <a:lnTo>
                    <a:pt x="41577" y="246006"/>
                  </a:lnTo>
                  <a:lnTo>
                    <a:pt x="35452" y="255683"/>
                  </a:lnTo>
                  <a:lnTo>
                    <a:pt x="28957" y="267318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505367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327977" y="2867"/>
                  </a:lnTo>
                  <a:lnTo>
                    <a:pt x="318350" y="5009"/>
                  </a:lnTo>
                  <a:lnTo>
                    <a:pt x="307063" y="6612"/>
                  </a:lnTo>
                  <a:lnTo>
                    <a:pt x="294395" y="7793"/>
                  </a:lnTo>
                  <a:lnTo>
                    <a:pt x="280915" y="8641"/>
                  </a:lnTo>
                  <a:lnTo>
                    <a:pt x="267044" y="9239"/>
                  </a:lnTo>
                  <a:lnTo>
                    <a:pt x="253008" y="9653"/>
                  </a:lnTo>
                  <a:lnTo>
                    <a:pt x="238916" y="9937"/>
                  </a:lnTo>
                  <a:lnTo>
                    <a:pt x="224815" y="10131"/>
                  </a:lnTo>
                  <a:lnTo>
                    <a:pt x="210721" y="10262"/>
                  </a:lnTo>
                  <a:lnTo>
                    <a:pt x="196640" y="10350"/>
                  </a:lnTo>
                  <a:lnTo>
                    <a:pt x="182569" y="10414"/>
                  </a:lnTo>
                  <a:lnTo>
                    <a:pt x="168508" y="10626"/>
                  </a:lnTo>
                  <a:lnTo>
                    <a:pt x="154453" y="11301"/>
                  </a:lnTo>
                  <a:lnTo>
                    <a:pt x="140400" y="12568"/>
                  </a:lnTo>
                  <a:lnTo>
                    <a:pt x="126181" y="14232"/>
                  </a:lnTo>
                  <a:lnTo>
                    <a:pt x="111489" y="15888"/>
                  </a:lnTo>
                  <a:lnTo>
                    <a:pt x="96204" y="17301"/>
                  </a:lnTo>
                  <a:lnTo>
                    <a:pt x="80684" y="18570"/>
                  </a:lnTo>
                  <a:lnTo>
                    <a:pt x="65644" y="20029"/>
                  </a:lnTo>
                  <a:lnTo>
                    <a:pt x="51469" y="21857"/>
                  </a:lnTo>
                  <a:lnTo>
                    <a:pt x="38639" y="23925"/>
                  </a:lnTo>
                  <a:lnTo>
                    <a:pt x="26638" y="26077"/>
                  </a:lnTo>
                  <a:lnTo>
                    <a:pt x="14416" y="285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2277" y="552073"/>
              <a:ext cx="157848" cy="338290"/>
            </a:xfrm>
            <a:custGeom>
              <a:avLst/>
              <a:gdLst/>
              <a:ahLst/>
              <a:cxnLst/>
              <a:rect l="0" t="0" r="0" b="0"/>
              <a:pathLst>
                <a:path w="157848" h="338290">
                  <a:moveTo>
                    <a:pt x="157847" y="100693"/>
                  </a:moveTo>
                  <a:lnTo>
                    <a:pt x="149113" y="103694"/>
                  </a:lnTo>
                  <a:lnTo>
                    <a:pt x="141406" y="107117"/>
                  </a:lnTo>
                  <a:lnTo>
                    <a:pt x="134008" y="111317"/>
                  </a:lnTo>
                  <a:lnTo>
                    <a:pt x="126920" y="116390"/>
                  </a:lnTo>
                  <a:lnTo>
                    <a:pt x="120390" y="122520"/>
                  </a:lnTo>
                  <a:lnTo>
                    <a:pt x="114508" y="129704"/>
                  </a:lnTo>
                  <a:lnTo>
                    <a:pt x="108898" y="137791"/>
                  </a:lnTo>
                  <a:lnTo>
                    <a:pt x="102831" y="146586"/>
                  </a:lnTo>
                  <a:lnTo>
                    <a:pt x="95939" y="155906"/>
                  </a:lnTo>
                  <a:lnTo>
                    <a:pt x="88511" y="165603"/>
                  </a:lnTo>
                  <a:lnTo>
                    <a:pt x="81286" y="175564"/>
                  </a:lnTo>
                  <a:lnTo>
                    <a:pt x="74682" y="185708"/>
                  </a:lnTo>
                  <a:lnTo>
                    <a:pt x="68621" y="195978"/>
                  </a:lnTo>
                  <a:lnTo>
                    <a:pt x="62718" y="206332"/>
                  </a:lnTo>
                  <a:lnTo>
                    <a:pt x="56716" y="216748"/>
                  </a:lnTo>
                  <a:lnTo>
                    <a:pt x="50686" y="227371"/>
                  </a:lnTo>
                  <a:lnTo>
                    <a:pt x="44930" y="238495"/>
                  </a:lnTo>
                  <a:lnTo>
                    <a:pt x="39614" y="250242"/>
                  </a:lnTo>
                  <a:lnTo>
                    <a:pt x="34907" y="262572"/>
                  </a:lnTo>
                  <a:lnTo>
                    <a:pt x="31051" y="275382"/>
                  </a:lnTo>
                  <a:lnTo>
                    <a:pt x="28105" y="288542"/>
                  </a:lnTo>
                  <a:lnTo>
                    <a:pt x="26450" y="301463"/>
                  </a:lnTo>
                  <a:lnTo>
                    <a:pt x="26846" y="313147"/>
                  </a:lnTo>
                  <a:lnTo>
                    <a:pt x="29519" y="323133"/>
                  </a:lnTo>
                  <a:lnTo>
                    <a:pt x="34076" y="330988"/>
                  </a:lnTo>
                  <a:lnTo>
                    <a:pt x="39808" y="336064"/>
                  </a:lnTo>
                  <a:lnTo>
                    <a:pt x="46177" y="338289"/>
                  </a:lnTo>
                  <a:lnTo>
                    <a:pt x="52873" y="338038"/>
                  </a:lnTo>
                  <a:lnTo>
                    <a:pt x="59733" y="335835"/>
                  </a:lnTo>
                  <a:lnTo>
                    <a:pt x="66674" y="332173"/>
                  </a:lnTo>
                  <a:lnTo>
                    <a:pt x="73655" y="327296"/>
                  </a:lnTo>
                  <a:lnTo>
                    <a:pt x="80655" y="321209"/>
                  </a:lnTo>
                  <a:lnTo>
                    <a:pt x="87661" y="314008"/>
                  </a:lnTo>
                  <a:lnTo>
                    <a:pt x="94502" y="305887"/>
                  </a:lnTo>
                  <a:lnTo>
                    <a:pt x="100871" y="297058"/>
                  </a:lnTo>
                  <a:lnTo>
                    <a:pt x="106631" y="287705"/>
                  </a:lnTo>
                  <a:lnTo>
                    <a:pt x="111651" y="277813"/>
                  </a:lnTo>
                  <a:lnTo>
                    <a:pt x="115725" y="267188"/>
                  </a:lnTo>
                  <a:lnTo>
                    <a:pt x="118830" y="255784"/>
                  </a:lnTo>
                  <a:lnTo>
                    <a:pt x="120933" y="243854"/>
                  </a:lnTo>
                  <a:lnTo>
                    <a:pt x="121902" y="231846"/>
                  </a:lnTo>
                  <a:lnTo>
                    <a:pt x="121773" y="220033"/>
                  </a:lnTo>
                  <a:lnTo>
                    <a:pt x="120553" y="208661"/>
                  </a:lnTo>
                  <a:lnTo>
                    <a:pt x="118138" y="198023"/>
                  </a:lnTo>
                  <a:lnTo>
                    <a:pt x="114584" y="188204"/>
                  </a:lnTo>
                  <a:lnTo>
                    <a:pt x="109910" y="179119"/>
                  </a:lnTo>
                  <a:lnTo>
                    <a:pt x="104024" y="170622"/>
                  </a:lnTo>
                  <a:lnTo>
                    <a:pt x="96990" y="162569"/>
                  </a:lnTo>
                  <a:lnTo>
                    <a:pt x="88997" y="154835"/>
                  </a:lnTo>
                  <a:lnTo>
                    <a:pt x="80261" y="147328"/>
                  </a:lnTo>
                  <a:lnTo>
                    <a:pt x="70978" y="139978"/>
                  </a:lnTo>
                  <a:lnTo>
                    <a:pt x="61306" y="132735"/>
                  </a:lnTo>
                  <a:lnTo>
                    <a:pt x="51360" y="125565"/>
                  </a:lnTo>
                  <a:lnTo>
                    <a:pt x="41235" y="118441"/>
                  </a:lnTo>
                  <a:lnTo>
                    <a:pt x="31319" y="111181"/>
                  </a:lnTo>
                  <a:lnTo>
                    <a:pt x="22266" y="103468"/>
                  </a:lnTo>
                  <a:lnTo>
                    <a:pt x="14373" y="95166"/>
                  </a:lnTo>
                  <a:lnTo>
                    <a:pt x="7921" y="86301"/>
                  </a:lnTo>
                  <a:lnTo>
                    <a:pt x="3336" y="76972"/>
                  </a:lnTo>
                  <a:lnTo>
                    <a:pt x="671" y="67293"/>
                  </a:lnTo>
                  <a:lnTo>
                    <a:pt x="0" y="57522"/>
                  </a:lnTo>
                  <a:lnTo>
                    <a:pt x="1586" y="48043"/>
                  </a:lnTo>
                  <a:lnTo>
                    <a:pt x="5355" y="39045"/>
                  </a:lnTo>
                  <a:lnTo>
                    <a:pt x="10968" y="30699"/>
                  </a:lnTo>
                  <a:lnTo>
                    <a:pt x="18014" y="23240"/>
                  </a:lnTo>
                  <a:lnTo>
                    <a:pt x="26124" y="16709"/>
                  </a:lnTo>
                  <a:lnTo>
                    <a:pt x="35160" y="11153"/>
                  </a:lnTo>
                  <a:lnTo>
                    <a:pt x="45202" y="6711"/>
                  </a:lnTo>
                  <a:lnTo>
                    <a:pt x="56210" y="3356"/>
                  </a:lnTo>
                  <a:lnTo>
                    <a:pt x="67872" y="1084"/>
                  </a:lnTo>
                  <a:lnTo>
                    <a:pt x="79700" y="0"/>
                  </a:lnTo>
                  <a:lnTo>
                    <a:pt x="91388" y="56"/>
                  </a:lnTo>
                  <a:lnTo>
                    <a:pt x="102507" y="1399"/>
                  </a:lnTo>
                  <a:lnTo>
                    <a:pt x="112442" y="4427"/>
                  </a:lnTo>
                  <a:lnTo>
                    <a:pt x="120963" y="9211"/>
                  </a:lnTo>
                  <a:lnTo>
                    <a:pt x="127853" y="15695"/>
                  </a:lnTo>
                  <a:lnTo>
                    <a:pt x="132740" y="23867"/>
                  </a:lnTo>
                  <a:lnTo>
                    <a:pt x="135625" y="33532"/>
                  </a:lnTo>
                  <a:lnTo>
                    <a:pt x="136952" y="43791"/>
                  </a:lnTo>
                  <a:lnTo>
                    <a:pt x="137555" y="54145"/>
                  </a:lnTo>
                  <a:lnTo>
                    <a:pt x="137489" y="65501"/>
                  </a:lnTo>
                  <a:lnTo>
                    <a:pt x="136790" y="79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58412" y="1969618"/>
            <a:ext cx="433068" cy="389556"/>
            <a:chOff x="358412" y="1969618"/>
            <a:chExt cx="433068" cy="389556"/>
          </a:xfrm>
        </p:grpSpPr>
        <p:sp>
          <p:nvSpPr>
            <p:cNvPr id="6" name="Freeform 5"/>
            <p:cNvSpPr/>
            <p:nvPr/>
          </p:nvSpPr>
          <p:spPr>
            <a:xfrm>
              <a:off x="358412" y="2001204"/>
              <a:ext cx="11928" cy="357970"/>
            </a:xfrm>
            <a:custGeom>
              <a:avLst/>
              <a:gdLst/>
              <a:ahLst/>
              <a:cxnLst/>
              <a:rect l="0" t="0" r="0" b="0"/>
              <a:pathLst>
                <a:path w="11928" h="357970">
                  <a:moveTo>
                    <a:pt x="11927" y="0"/>
                  </a:moveTo>
                  <a:lnTo>
                    <a:pt x="6261" y="5934"/>
                  </a:lnTo>
                  <a:lnTo>
                    <a:pt x="2617" y="12139"/>
                  </a:lnTo>
                  <a:lnTo>
                    <a:pt x="703" y="19244"/>
                  </a:lnTo>
                  <a:lnTo>
                    <a:pt x="29" y="27530"/>
                  </a:lnTo>
                  <a:lnTo>
                    <a:pt x="0" y="37473"/>
                  </a:lnTo>
                  <a:lnTo>
                    <a:pt x="218" y="49169"/>
                  </a:lnTo>
                  <a:lnTo>
                    <a:pt x="487" y="62247"/>
                  </a:lnTo>
                  <a:lnTo>
                    <a:pt x="730" y="76081"/>
                  </a:lnTo>
                  <a:lnTo>
                    <a:pt x="927" y="90233"/>
                  </a:lnTo>
                  <a:lnTo>
                    <a:pt x="1244" y="104478"/>
                  </a:lnTo>
                  <a:lnTo>
                    <a:pt x="1995" y="118720"/>
                  </a:lnTo>
                  <a:lnTo>
                    <a:pt x="3317" y="132927"/>
                  </a:lnTo>
                  <a:lnTo>
                    <a:pt x="5020" y="147093"/>
                  </a:lnTo>
                  <a:lnTo>
                    <a:pt x="6703" y="161226"/>
                  </a:lnTo>
                  <a:lnTo>
                    <a:pt x="8129" y="175330"/>
                  </a:lnTo>
                  <a:lnTo>
                    <a:pt x="9237" y="189414"/>
                  </a:lnTo>
                  <a:lnTo>
                    <a:pt x="10056" y="203484"/>
                  </a:lnTo>
                  <a:lnTo>
                    <a:pt x="10641" y="217544"/>
                  </a:lnTo>
                  <a:lnTo>
                    <a:pt x="11051" y="231597"/>
                  </a:lnTo>
                  <a:lnTo>
                    <a:pt x="11334" y="245644"/>
                  </a:lnTo>
                  <a:lnTo>
                    <a:pt x="11527" y="259689"/>
                  </a:lnTo>
                  <a:lnTo>
                    <a:pt x="11658" y="273732"/>
                  </a:lnTo>
                  <a:lnTo>
                    <a:pt x="11747" y="287772"/>
                  </a:lnTo>
                  <a:lnTo>
                    <a:pt x="11806" y="301794"/>
                  </a:lnTo>
                  <a:lnTo>
                    <a:pt x="11847" y="315191"/>
                  </a:lnTo>
                  <a:lnTo>
                    <a:pt x="11878" y="328092"/>
                  </a:lnTo>
                  <a:lnTo>
                    <a:pt x="11903" y="341630"/>
                  </a:lnTo>
                  <a:lnTo>
                    <a:pt x="1192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6681" y="228547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70422" y="2011732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8191" y="8869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5" y="39009"/>
                  </a:lnTo>
                  <a:lnTo>
                    <a:pt x="12416" y="51468"/>
                  </a:lnTo>
                  <a:lnTo>
                    <a:pt x="11819" y="65185"/>
                  </a:lnTo>
                  <a:lnTo>
                    <a:pt x="11405" y="80121"/>
                  </a:lnTo>
                  <a:lnTo>
                    <a:pt x="11120" y="96347"/>
                  </a:lnTo>
                  <a:lnTo>
                    <a:pt x="10922" y="113764"/>
                  </a:lnTo>
                  <a:lnTo>
                    <a:pt x="10619" y="131677"/>
                  </a:lnTo>
                  <a:lnTo>
                    <a:pt x="9882" y="148935"/>
                  </a:lnTo>
                  <a:lnTo>
                    <a:pt x="8574" y="164950"/>
                  </a:lnTo>
                  <a:lnTo>
                    <a:pt x="6882" y="179819"/>
                  </a:lnTo>
                  <a:lnTo>
                    <a:pt x="5207" y="194033"/>
                  </a:lnTo>
                  <a:lnTo>
                    <a:pt x="3787" y="207968"/>
                  </a:lnTo>
                  <a:lnTo>
                    <a:pt x="2682" y="221821"/>
                  </a:lnTo>
                  <a:lnTo>
                    <a:pt x="1866" y="235676"/>
                  </a:lnTo>
                  <a:lnTo>
                    <a:pt x="1282" y="249554"/>
                  </a:lnTo>
                  <a:lnTo>
                    <a:pt x="873" y="263237"/>
                  </a:lnTo>
                  <a:lnTo>
                    <a:pt x="546" y="277843"/>
                  </a:lnTo>
                  <a:lnTo>
                    <a:pt x="272" y="29689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36609" y="1969618"/>
              <a:ext cx="133814" cy="231698"/>
            </a:xfrm>
            <a:custGeom>
              <a:avLst/>
              <a:gdLst/>
              <a:ahLst/>
              <a:cxnLst/>
              <a:rect l="0" t="0" r="0" b="0"/>
              <a:pathLst>
                <a:path w="133814" h="231698">
                  <a:moveTo>
                    <a:pt x="133813" y="210570"/>
                  </a:moveTo>
                  <a:lnTo>
                    <a:pt x="122145" y="210704"/>
                  </a:lnTo>
                  <a:lnTo>
                    <a:pt x="111657" y="211985"/>
                  </a:lnTo>
                  <a:lnTo>
                    <a:pt x="101346" y="214573"/>
                  </a:lnTo>
                  <a:lnTo>
                    <a:pt x="90699" y="218120"/>
                  </a:lnTo>
                  <a:lnTo>
                    <a:pt x="79058" y="222104"/>
                  </a:lnTo>
                  <a:lnTo>
                    <a:pt x="66176" y="226170"/>
                  </a:lnTo>
                  <a:lnTo>
                    <a:pt x="52615" y="229674"/>
                  </a:lnTo>
                  <a:lnTo>
                    <a:pt x="39509" y="231646"/>
                  </a:lnTo>
                  <a:lnTo>
                    <a:pt x="27491" y="231697"/>
                  </a:lnTo>
                  <a:lnTo>
                    <a:pt x="17154" y="229777"/>
                  </a:lnTo>
                  <a:lnTo>
                    <a:pt x="9274" y="225903"/>
                  </a:lnTo>
                  <a:lnTo>
                    <a:pt x="4020" y="220299"/>
                  </a:lnTo>
                  <a:lnTo>
                    <a:pt x="1087" y="213301"/>
                  </a:lnTo>
                  <a:lnTo>
                    <a:pt x="0" y="205251"/>
                  </a:lnTo>
                  <a:lnTo>
                    <a:pt x="296" y="196426"/>
                  </a:lnTo>
                  <a:lnTo>
                    <a:pt x="1590" y="186725"/>
                  </a:lnTo>
                  <a:lnTo>
                    <a:pt x="3586" y="175696"/>
                  </a:lnTo>
                  <a:lnTo>
                    <a:pt x="6063" y="163204"/>
                  </a:lnTo>
                  <a:lnTo>
                    <a:pt x="8707" y="149560"/>
                  </a:lnTo>
                  <a:lnTo>
                    <a:pt x="11101" y="135331"/>
                  </a:lnTo>
                  <a:lnTo>
                    <a:pt x="13044" y="120907"/>
                  </a:lnTo>
                  <a:lnTo>
                    <a:pt x="14518" y="106476"/>
                  </a:lnTo>
                  <a:lnTo>
                    <a:pt x="15591" y="92108"/>
                  </a:lnTo>
                  <a:lnTo>
                    <a:pt x="16350" y="77826"/>
                  </a:lnTo>
                  <a:lnTo>
                    <a:pt x="16880" y="63840"/>
                  </a:lnTo>
                  <a:lnTo>
                    <a:pt x="17301" y="48985"/>
                  </a:lnTo>
                  <a:lnTo>
                    <a:pt x="17653" y="29718"/>
                  </a:lnTo>
                  <a:lnTo>
                    <a:pt x="180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66037" y="3928182"/>
            <a:ext cx="10489" cy="400084"/>
          </a:xfrm>
          <a:custGeom>
            <a:avLst/>
            <a:gdLst/>
            <a:ahLst/>
            <a:cxnLst/>
            <a:rect l="0" t="0" r="0" b="0"/>
            <a:pathLst>
              <a:path w="10489" h="400084">
                <a:moveTo>
                  <a:pt x="10488" y="0"/>
                </a:moveTo>
                <a:lnTo>
                  <a:pt x="9046" y="8683"/>
                </a:lnTo>
                <a:lnTo>
                  <a:pt x="7132" y="21376"/>
                </a:lnTo>
                <a:lnTo>
                  <a:pt x="5309" y="36851"/>
                </a:lnTo>
                <a:lnTo>
                  <a:pt x="3810" y="54607"/>
                </a:lnTo>
                <a:lnTo>
                  <a:pt x="2667" y="73725"/>
                </a:lnTo>
                <a:lnTo>
                  <a:pt x="1834" y="92854"/>
                </a:lnTo>
                <a:lnTo>
                  <a:pt x="1243" y="111231"/>
                </a:lnTo>
                <a:lnTo>
                  <a:pt x="832" y="128649"/>
                </a:lnTo>
                <a:lnTo>
                  <a:pt x="549" y="145187"/>
                </a:lnTo>
                <a:lnTo>
                  <a:pt x="357" y="161027"/>
                </a:lnTo>
                <a:lnTo>
                  <a:pt x="226" y="176836"/>
                </a:lnTo>
                <a:lnTo>
                  <a:pt x="138" y="193684"/>
                </a:lnTo>
                <a:lnTo>
                  <a:pt x="79" y="212063"/>
                </a:lnTo>
                <a:lnTo>
                  <a:pt x="40" y="231633"/>
                </a:lnTo>
                <a:lnTo>
                  <a:pt x="13" y="251536"/>
                </a:lnTo>
                <a:lnTo>
                  <a:pt x="0" y="271213"/>
                </a:lnTo>
                <a:lnTo>
                  <a:pt x="161" y="290305"/>
                </a:lnTo>
                <a:lnTo>
                  <a:pt x="801" y="308497"/>
                </a:lnTo>
                <a:lnTo>
                  <a:pt x="2044" y="325713"/>
                </a:lnTo>
                <a:lnTo>
                  <a:pt x="3702" y="341659"/>
                </a:lnTo>
                <a:lnTo>
                  <a:pt x="5526" y="357389"/>
                </a:lnTo>
                <a:lnTo>
                  <a:pt x="7678" y="375404"/>
                </a:lnTo>
                <a:lnTo>
                  <a:pt x="10488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66038" y="3759726"/>
            <a:ext cx="168457" cy="526425"/>
            <a:chOff x="566038" y="3759726"/>
            <a:chExt cx="168457" cy="526425"/>
          </a:xfrm>
        </p:grpSpPr>
        <p:sp>
          <p:nvSpPr>
            <p:cNvPr id="12" name="Freeform 11"/>
            <p:cNvSpPr/>
            <p:nvPr/>
          </p:nvSpPr>
          <p:spPr>
            <a:xfrm>
              <a:off x="666710" y="3759726"/>
              <a:ext cx="4614" cy="168457"/>
            </a:xfrm>
            <a:custGeom>
              <a:avLst/>
              <a:gdLst/>
              <a:ahLst/>
              <a:cxnLst/>
              <a:rect l="0" t="0" r="0" b="0"/>
              <a:pathLst>
                <a:path w="4614" h="168457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6" y="55996"/>
                  </a:lnTo>
                  <a:lnTo>
                    <a:pt x="2142" y="69868"/>
                  </a:lnTo>
                  <a:lnTo>
                    <a:pt x="2826" y="83904"/>
                  </a:lnTo>
                  <a:lnTo>
                    <a:pt x="3352" y="97996"/>
                  </a:lnTo>
                  <a:lnTo>
                    <a:pt x="3738" y="112079"/>
                  </a:lnTo>
                  <a:lnTo>
                    <a:pt x="4013" y="125530"/>
                  </a:lnTo>
                  <a:lnTo>
                    <a:pt x="4235" y="138480"/>
                  </a:lnTo>
                  <a:lnTo>
                    <a:pt x="4424" y="152064"/>
                  </a:lnTo>
                  <a:lnTo>
                    <a:pt x="46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038" y="398082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587" y="2866"/>
                  </a:lnTo>
                  <a:lnTo>
                    <a:pt x="150601" y="5009"/>
                  </a:lnTo>
                  <a:lnTo>
                    <a:pt x="140605" y="6612"/>
                  </a:lnTo>
                  <a:lnTo>
                    <a:pt x="129625" y="7792"/>
                  </a:lnTo>
                  <a:lnTo>
                    <a:pt x="117813" y="8640"/>
                  </a:lnTo>
                  <a:lnTo>
                    <a:pt x="105350" y="9243"/>
                  </a:lnTo>
                  <a:lnTo>
                    <a:pt x="92240" y="9830"/>
                  </a:lnTo>
                  <a:lnTo>
                    <a:pt x="78310" y="10763"/>
                  </a:lnTo>
                  <a:lnTo>
                    <a:pt x="63558" y="12204"/>
                  </a:lnTo>
                  <a:lnTo>
                    <a:pt x="48852" y="13997"/>
                  </a:lnTo>
                  <a:lnTo>
                    <a:pt x="34400" y="15926"/>
                  </a:lnTo>
                  <a:lnTo>
                    <a:pt x="18934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3437" y="4065052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7729" y="8869"/>
                  </a:lnTo>
                  <a:lnTo>
                    <a:pt x="6227" y="17855"/>
                  </a:lnTo>
                  <a:lnTo>
                    <a:pt x="5916" y="27855"/>
                  </a:lnTo>
                  <a:lnTo>
                    <a:pt x="6422" y="39009"/>
                  </a:lnTo>
                  <a:lnTo>
                    <a:pt x="7242" y="51468"/>
                  </a:lnTo>
                  <a:lnTo>
                    <a:pt x="8057" y="65175"/>
                  </a:lnTo>
                  <a:lnTo>
                    <a:pt x="8741" y="79766"/>
                  </a:lnTo>
                  <a:lnTo>
                    <a:pt x="9268" y="94695"/>
                  </a:lnTo>
                  <a:lnTo>
                    <a:pt x="9654" y="109620"/>
                  </a:lnTo>
                  <a:lnTo>
                    <a:pt x="9928" y="124401"/>
                  </a:lnTo>
                  <a:lnTo>
                    <a:pt x="10120" y="139010"/>
                  </a:lnTo>
                  <a:lnTo>
                    <a:pt x="10247" y="153454"/>
                  </a:lnTo>
                  <a:lnTo>
                    <a:pt x="10136" y="167350"/>
                  </a:lnTo>
                  <a:lnTo>
                    <a:pt x="9305" y="181393"/>
                  </a:lnTo>
                  <a:lnTo>
                    <a:pt x="6565" y="1979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0510" y="4096638"/>
              <a:ext cx="103456" cy="100587"/>
            </a:xfrm>
            <a:custGeom>
              <a:avLst/>
              <a:gdLst/>
              <a:ahLst/>
              <a:cxnLst/>
              <a:rect l="0" t="0" r="0" b="0"/>
              <a:pathLst>
                <a:path w="103456" h="100587">
                  <a:moveTo>
                    <a:pt x="103455" y="73699"/>
                  </a:moveTo>
                  <a:lnTo>
                    <a:pt x="94654" y="76633"/>
                  </a:lnTo>
                  <a:lnTo>
                    <a:pt x="86307" y="79415"/>
                  </a:lnTo>
                  <a:lnTo>
                    <a:pt x="77609" y="82320"/>
                  </a:lnTo>
                  <a:lnTo>
                    <a:pt x="68488" y="85533"/>
                  </a:lnTo>
                  <a:lnTo>
                    <a:pt x="58993" y="89346"/>
                  </a:lnTo>
                  <a:lnTo>
                    <a:pt x="49205" y="93840"/>
                  </a:lnTo>
                  <a:lnTo>
                    <a:pt x="39364" y="98140"/>
                  </a:lnTo>
                  <a:lnTo>
                    <a:pt x="29839" y="100586"/>
                  </a:lnTo>
                  <a:lnTo>
                    <a:pt x="20819" y="100400"/>
                  </a:lnTo>
                  <a:lnTo>
                    <a:pt x="12799" y="97473"/>
                  </a:lnTo>
                  <a:lnTo>
                    <a:pt x="6623" y="91919"/>
                  </a:lnTo>
                  <a:lnTo>
                    <a:pt x="2585" y="84104"/>
                  </a:lnTo>
                  <a:lnTo>
                    <a:pt x="501" y="74503"/>
                  </a:lnTo>
                  <a:lnTo>
                    <a:pt x="0" y="63566"/>
                  </a:lnTo>
                  <a:lnTo>
                    <a:pt x="692" y="51685"/>
                  </a:lnTo>
                  <a:lnTo>
                    <a:pt x="2092" y="39753"/>
                  </a:lnTo>
                  <a:lnTo>
                    <a:pt x="3773" y="28006"/>
                  </a:lnTo>
                  <a:lnTo>
                    <a:pt x="5872" y="15418"/>
                  </a:lnTo>
                  <a:lnTo>
                    <a:pt x="8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1137077" y="405664"/>
            <a:ext cx="723011" cy="215518"/>
          </a:xfrm>
          <a:custGeom>
            <a:avLst/>
            <a:gdLst/>
            <a:ahLst/>
            <a:cxnLst/>
            <a:rect l="0" t="0" r="0" b="0"/>
            <a:pathLst>
              <a:path w="723011" h="215518">
                <a:moveTo>
                  <a:pt x="0" y="89175"/>
                </a:moveTo>
                <a:lnTo>
                  <a:pt x="11735" y="89175"/>
                </a:lnTo>
                <a:lnTo>
                  <a:pt x="22864" y="89175"/>
                </a:lnTo>
                <a:lnTo>
                  <a:pt x="34463" y="89175"/>
                </a:lnTo>
                <a:lnTo>
                  <a:pt x="46624" y="89175"/>
                </a:lnTo>
                <a:lnTo>
                  <a:pt x="59284" y="89175"/>
                </a:lnTo>
                <a:lnTo>
                  <a:pt x="72344" y="89175"/>
                </a:lnTo>
                <a:lnTo>
                  <a:pt x="85869" y="89175"/>
                </a:lnTo>
                <a:lnTo>
                  <a:pt x="100083" y="89175"/>
                </a:lnTo>
                <a:lnTo>
                  <a:pt x="115051" y="89175"/>
                </a:lnTo>
                <a:lnTo>
                  <a:pt x="130696" y="89175"/>
                </a:lnTo>
                <a:lnTo>
                  <a:pt x="146882" y="89175"/>
                </a:lnTo>
                <a:lnTo>
                  <a:pt x="163477" y="89175"/>
                </a:lnTo>
                <a:lnTo>
                  <a:pt x="180366" y="89175"/>
                </a:lnTo>
                <a:lnTo>
                  <a:pt x="197464" y="89175"/>
                </a:lnTo>
                <a:lnTo>
                  <a:pt x="214706" y="89175"/>
                </a:lnTo>
                <a:lnTo>
                  <a:pt x="232048" y="89175"/>
                </a:lnTo>
                <a:lnTo>
                  <a:pt x="249456" y="89175"/>
                </a:lnTo>
                <a:lnTo>
                  <a:pt x="266901" y="89170"/>
                </a:lnTo>
                <a:lnTo>
                  <a:pt x="284041" y="88998"/>
                </a:lnTo>
                <a:lnTo>
                  <a:pt x="300250" y="88349"/>
                </a:lnTo>
                <a:lnTo>
                  <a:pt x="315277" y="87105"/>
                </a:lnTo>
                <a:lnTo>
                  <a:pt x="329673" y="85625"/>
                </a:lnTo>
                <a:lnTo>
                  <a:pt x="344560" y="84625"/>
                </a:lnTo>
                <a:lnTo>
                  <a:pt x="360542" y="84471"/>
                </a:lnTo>
                <a:lnTo>
                  <a:pt x="377551" y="85031"/>
                </a:lnTo>
                <a:lnTo>
                  <a:pt x="395127" y="85871"/>
                </a:lnTo>
                <a:lnTo>
                  <a:pt x="412919" y="86696"/>
                </a:lnTo>
                <a:lnTo>
                  <a:pt x="430748" y="87384"/>
                </a:lnTo>
                <a:lnTo>
                  <a:pt x="448543" y="87912"/>
                </a:lnTo>
                <a:lnTo>
                  <a:pt x="466281" y="88304"/>
                </a:lnTo>
                <a:lnTo>
                  <a:pt x="483801" y="88752"/>
                </a:lnTo>
                <a:lnTo>
                  <a:pt x="500804" y="89592"/>
                </a:lnTo>
                <a:lnTo>
                  <a:pt x="517171" y="90973"/>
                </a:lnTo>
                <a:lnTo>
                  <a:pt x="532943" y="92716"/>
                </a:lnTo>
                <a:lnTo>
                  <a:pt x="548229" y="94425"/>
                </a:lnTo>
                <a:lnTo>
                  <a:pt x="563144" y="95874"/>
                </a:lnTo>
                <a:lnTo>
                  <a:pt x="577788" y="97167"/>
                </a:lnTo>
                <a:lnTo>
                  <a:pt x="592242" y="98642"/>
                </a:lnTo>
                <a:lnTo>
                  <a:pt x="606563" y="100481"/>
                </a:lnTo>
                <a:lnTo>
                  <a:pt x="620792" y="102547"/>
                </a:lnTo>
                <a:lnTo>
                  <a:pt x="634959" y="104480"/>
                </a:lnTo>
                <a:lnTo>
                  <a:pt x="649056" y="106069"/>
                </a:lnTo>
                <a:lnTo>
                  <a:pt x="662112" y="106930"/>
                </a:lnTo>
                <a:lnTo>
                  <a:pt x="672165" y="105840"/>
                </a:lnTo>
                <a:lnTo>
                  <a:pt x="677567" y="101553"/>
                </a:lnTo>
                <a:lnTo>
                  <a:pt x="678173" y="94966"/>
                </a:lnTo>
                <a:lnTo>
                  <a:pt x="675489" y="87987"/>
                </a:lnTo>
                <a:lnTo>
                  <a:pt x="670133" y="81104"/>
                </a:lnTo>
                <a:lnTo>
                  <a:pt x="662519" y="74290"/>
                </a:lnTo>
                <a:lnTo>
                  <a:pt x="653263" y="67477"/>
                </a:lnTo>
                <a:lnTo>
                  <a:pt x="643112" y="60633"/>
                </a:lnTo>
                <a:lnTo>
                  <a:pt x="632575" y="53751"/>
                </a:lnTo>
                <a:lnTo>
                  <a:pt x="622072" y="46832"/>
                </a:lnTo>
                <a:lnTo>
                  <a:pt x="612023" y="39885"/>
                </a:lnTo>
                <a:lnTo>
                  <a:pt x="602596" y="32920"/>
                </a:lnTo>
                <a:lnTo>
                  <a:pt x="593604" y="26109"/>
                </a:lnTo>
                <a:lnTo>
                  <a:pt x="584639" y="19762"/>
                </a:lnTo>
                <a:lnTo>
                  <a:pt x="575525" y="14003"/>
                </a:lnTo>
                <a:lnTo>
                  <a:pt x="568743" y="8527"/>
                </a:lnTo>
                <a:lnTo>
                  <a:pt x="567437" y="3749"/>
                </a:lnTo>
                <a:lnTo>
                  <a:pt x="570546" y="920"/>
                </a:lnTo>
                <a:lnTo>
                  <a:pt x="576487" y="0"/>
                </a:lnTo>
                <a:lnTo>
                  <a:pt x="584330" y="674"/>
                </a:lnTo>
                <a:lnTo>
                  <a:pt x="593706" y="2812"/>
                </a:lnTo>
                <a:lnTo>
                  <a:pt x="604332" y="6225"/>
                </a:lnTo>
                <a:lnTo>
                  <a:pt x="615602" y="10658"/>
                </a:lnTo>
                <a:lnTo>
                  <a:pt x="626651" y="15862"/>
                </a:lnTo>
                <a:lnTo>
                  <a:pt x="637026" y="21622"/>
                </a:lnTo>
                <a:lnTo>
                  <a:pt x="646961" y="27609"/>
                </a:lnTo>
                <a:lnTo>
                  <a:pt x="657163" y="33396"/>
                </a:lnTo>
                <a:lnTo>
                  <a:pt x="668021" y="38772"/>
                </a:lnTo>
                <a:lnTo>
                  <a:pt x="679282" y="43873"/>
                </a:lnTo>
                <a:lnTo>
                  <a:pt x="690243" y="49065"/>
                </a:lnTo>
                <a:lnTo>
                  <a:pt x="700494" y="54566"/>
                </a:lnTo>
                <a:lnTo>
                  <a:pt x="709479" y="60585"/>
                </a:lnTo>
                <a:lnTo>
                  <a:pt x="716370" y="67391"/>
                </a:lnTo>
                <a:lnTo>
                  <a:pt x="720912" y="75040"/>
                </a:lnTo>
                <a:lnTo>
                  <a:pt x="723010" y="83111"/>
                </a:lnTo>
                <a:lnTo>
                  <a:pt x="722463" y="90834"/>
                </a:lnTo>
                <a:lnTo>
                  <a:pt x="719426" y="97805"/>
                </a:lnTo>
                <a:lnTo>
                  <a:pt x="714152" y="104128"/>
                </a:lnTo>
                <a:lnTo>
                  <a:pt x="706810" y="110214"/>
                </a:lnTo>
                <a:lnTo>
                  <a:pt x="697692" y="116346"/>
                </a:lnTo>
                <a:lnTo>
                  <a:pt x="687166" y="122636"/>
                </a:lnTo>
                <a:lnTo>
                  <a:pt x="675586" y="129098"/>
                </a:lnTo>
                <a:lnTo>
                  <a:pt x="663249" y="135716"/>
                </a:lnTo>
                <a:lnTo>
                  <a:pt x="650543" y="142620"/>
                </a:lnTo>
                <a:lnTo>
                  <a:pt x="637940" y="150087"/>
                </a:lnTo>
                <a:lnTo>
                  <a:pt x="625687" y="158217"/>
                </a:lnTo>
                <a:lnTo>
                  <a:pt x="613832" y="166795"/>
                </a:lnTo>
                <a:lnTo>
                  <a:pt x="602331" y="175399"/>
                </a:lnTo>
                <a:lnTo>
                  <a:pt x="591123" y="183769"/>
                </a:lnTo>
                <a:lnTo>
                  <a:pt x="580592" y="191533"/>
                </a:lnTo>
                <a:lnTo>
                  <a:pt x="570532" y="198888"/>
                </a:lnTo>
                <a:lnTo>
                  <a:pt x="560055" y="206477"/>
                </a:lnTo>
                <a:lnTo>
                  <a:pt x="547482" y="21551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6201287" y="922498"/>
            <a:ext cx="2878885" cy="710078"/>
            <a:chOff x="6201287" y="922498"/>
            <a:chExt cx="2878885" cy="710078"/>
          </a:xfrm>
        </p:grpSpPr>
        <p:sp>
          <p:nvSpPr>
            <p:cNvPr id="18" name="Freeform 17"/>
            <p:cNvSpPr/>
            <p:nvPr/>
          </p:nvSpPr>
          <p:spPr>
            <a:xfrm>
              <a:off x="6858658" y="1082009"/>
              <a:ext cx="466960" cy="476867"/>
            </a:xfrm>
            <a:custGeom>
              <a:avLst/>
              <a:gdLst/>
              <a:ahLst/>
              <a:cxnLst/>
              <a:rect l="0" t="0" r="0" b="0"/>
              <a:pathLst>
                <a:path w="466960" h="476867">
                  <a:moveTo>
                    <a:pt x="0" y="13612"/>
                  </a:moveTo>
                  <a:lnTo>
                    <a:pt x="11735" y="13679"/>
                  </a:lnTo>
                  <a:lnTo>
                    <a:pt x="22864" y="14320"/>
                  </a:lnTo>
                  <a:lnTo>
                    <a:pt x="34466" y="15612"/>
                  </a:lnTo>
                  <a:lnTo>
                    <a:pt x="46801" y="17298"/>
                  </a:lnTo>
                  <a:lnTo>
                    <a:pt x="60109" y="18967"/>
                  </a:lnTo>
                  <a:lnTo>
                    <a:pt x="74419" y="20380"/>
                  </a:lnTo>
                  <a:lnTo>
                    <a:pt x="89596" y="21478"/>
                  </a:lnTo>
                  <a:lnTo>
                    <a:pt x="105458" y="22289"/>
                  </a:lnTo>
                  <a:lnTo>
                    <a:pt x="121829" y="22868"/>
                  </a:lnTo>
                  <a:lnTo>
                    <a:pt x="138566" y="23274"/>
                  </a:lnTo>
                  <a:lnTo>
                    <a:pt x="155560" y="23553"/>
                  </a:lnTo>
                  <a:lnTo>
                    <a:pt x="172728" y="23740"/>
                  </a:lnTo>
                  <a:lnTo>
                    <a:pt x="189851" y="23697"/>
                  </a:lnTo>
                  <a:lnTo>
                    <a:pt x="206580" y="23137"/>
                  </a:lnTo>
                  <a:lnTo>
                    <a:pt x="222764" y="21947"/>
                  </a:lnTo>
                  <a:lnTo>
                    <a:pt x="238582" y="20334"/>
                  </a:lnTo>
                  <a:lnTo>
                    <a:pt x="254430" y="18712"/>
                  </a:lnTo>
                  <a:lnTo>
                    <a:pt x="270540" y="17323"/>
                  </a:lnTo>
                  <a:lnTo>
                    <a:pt x="286972" y="16069"/>
                  </a:lnTo>
                  <a:lnTo>
                    <a:pt x="303697" y="14620"/>
                  </a:lnTo>
                  <a:lnTo>
                    <a:pt x="320651" y="12799"/>
                  </a:lnTo>
                  <a:lnTo>
                    <a:pt x="337614" y="10745"/>
                  </a:lnTo>
                  <a:lnTo>
                    <a:pt x="354230" y="8819"/>
                  </a:lnTo>
                  <a:lnTo>
                    <a:pt x="370325" y="7223"/>
                  </a:lnTo>
                  <a:lnTo>
                    <a:pt x="385743" y="5828"/>
                  </a:lnTo>
                  <a:lnTo>
                    <a:pt x="400257" y="4285"/>
                  </a:lnTo>
                  <a:lnTo>
                    <a:pt x="413830" y="2409"/>
                  </a:lnTo>
                  <a:lnTo>
                    <a:pt x="426421" y="658"/>
                  </a:lnTo>
                  <a:lnTo>
                    <a:pt x="437891" y="0"/>
                  </a:lnTo>
                  <a:lnTo>
                    <a:pt x="448260" y="900"/>
                  </a:lnTo>
                  <a:lnTo>
                    <a:pt x="457037" y="3489"/>
                  </a:lnTo>
                  <a:lnTo>
                    <a:pt x="463198" y="7827"/>
                  </a:lnTo>
                  <a:lnTo>
                    <a:pt x="466412" y="13750"/>
                  </a:lnTo>
                  <a:lnTo>
                    <a:pt x="466959" y="20964"/>
                  </a:lnTo>
                  <a:lnTo>
                    <a:pt x="465358" y="29161"/>
                  </a:lnTo>
                  <a:lnTo>
                    <a:pt x="462137" y="38075"/>
                  </a:lnTo>
                  <a:lnTo>
                    <a:pt x="457741" y="47497"/>
                  </a:lnTo>
                  <a:lnTo>
                    <a:pt x="452515" y="57274"/>
                  </a:lnTo>
                  <a:lnTo>
                    <a:pt x="446716" y="67294"/>
                  </a:lnTo>
                  <a:lnTo>
                    <a:pt x="440519" y="77479"/>
                  </a:lnTo>
                  <a:lnTo>
                    <a:pt x="434055" y="87777"/>
                  </a:lnTo>
                  <a:lnTo>
                    <a:pt x="427403" y="98152"/>
                  </a:lnTo>
                  <a:lnTo>
                    <a:pt x="420460" y="108577"/>
                  </a:lnTo>
                  <a:lnTo>
                    <a:pt x="412960" y="119036"/>
                  </a:lnTo>
                  <a:lnTo>
                    <a:pt x="404799" y="129523"/>
                  </a:lnTo>
                  <a:lnTo>
                    <a:pt x="396029" y="140194"/>
                  </a:lnTo>
                  <a:lnTo>
                    <a:pt x="386763" y="151350"/>
                  </a:lnTo>
                  <a:lnTo>
                    <a:pt x="377125" y="163118"/>
                  </a:lnTo>
                  <a:lnTo>
                    <a:pt x="367383" y="175463"/>
                  </a:lnTo>
                  <a:lnTo>
                    <a:pt x="357923" y="188282"/>
                  </a:lnTo>
                  <a:lnTo>
                    <a:pt x="348933" y="201453"/>
                  </a:lnTo>
                  <a:lnTo>
                    <a:pt x="340423" y="214551"/>
                  </a:lnTo>
                  <a:lnTo>
                    <a:pt x="332320" y="226886"/>
                  </a:lnTo>
                  <a:lnTo>
                    <a:pt x="324536" y="238150"/>
                  </a:lnTo>
                  <a:lnTo>
                    <a:pt x="316984" y="248695"/>
                  </a:lnTo>
                  <a:lnTo>
                    <a:pt x="309599" y="259311"/>
                  </a:lnTo>
                  <a:lnTo>
                    <a:pt x="302330" y="270450"/>
                  </a:lnTo>
                  <a:lnTo>
                    <a:pt x="295142" y="281900"/>
                  </a:lnTo>
                  <a:lnTo>
                    <a:pt x="288009" y="292987"/>
                  </a:lnTo>
                  <a:lnTo>
                    <a:pt x="280913" y="303342"/>
                  </a:lnTo>
                  <a:lnTo>
                    <a:pt x="273844" y="313075"/>
                  </a:lnTo>
                  <a:lnTo>
                    <a:pt x="266790" y="322597"/>
                  </a:lnTo>
                  <a:lnTo>
                    <a:pt x="259749" y="332187"/>
                  </a:lnTo>
                  <a:lnTo>
                    <a:pt x="252715" y="341949"/>
                  </a:lnTo>
                  <a:lnTo>
                    <a:pt x="245685" y="351896"/>
                  </a:lnTo>
                  <a:lnTo>
                    <a:pt x="238659" y="362002"/>
                  </a:lnTo>
                  <a:lnTo>
                    <a:pt x="231636" y="372231"/>
                  </a:lnTo>
                  <a:lnTo>
                    <a:pt x="224614" y="382551"/>
                  </a:lnTo>
                  <a:lnTo>
                    <a:pt x="217593" y="392937"/>
                  </a:lnTo>
                  <a:lnTo>
                    <a:pt x="210572" y="403368"/>
                  </a:lnTo>
                  <a:lnTo>
                    <a:pt x="203552" y="413830"/>
                  </a:lnTo>
                  <a:lnTo>
                    <a:pt x="196537" y="424305"/>
                  </a:lnTo>
                  <a:lnTo>
                    <a:pt x="189638" y="434524"/>
                  </a:lnTo>
                  <a:lnTo>
                    <a:pt x="182286" y="445076"/>
                  </a:lnTo>
                  <a:lnTo>
                    <a:pt x="172719" y="458009"/>
                  </a:lnTo>
                  <a:lnTo>
                    <a:pt x="157927" y="476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58616" y="922498"/>
              <a:ext cx="2421556" cy="710078"/>
            </a:xfrm>
            <a:custGeom>
              <a:avLst/>
              <a:gdLst/>
              <a:ahLst/>
              <a:cxnLst/>
              <a:rect l="0" t="0" r="0" b="0"/>
              <a:pathLst>
                <a:path w="2421556" h="710078">
                  <a:moveTo>
                    <a:pt x="0" y="710077"/>
                  </a:moveTo>
                  <a:lnTo>
                    <a:pt x="5868" y="704209"/>
                  </a:lnTo>
                  <a:lnTo>
                    <a:pt x="11432" y="698645"/>
                  </a:lnTo>
                  <a:lnTo>
                    <a:pt x="17231" y="692846"/>
                  </a:lnTo>
                  <a:lnTo>
                    <a:pt x="23312" y="686765"/>
                  </a:lnTo>
                  <a:lnTo>
                    <a:pt x="29642" y="680435"/>
                  </a:lnTo>
                  <a:lnTo>
                    <a:pt x="36170" y="673902"/>
                  </a:lnTo>
                  <a:lnTo>
                    <a:pt x="42846" y="667054"/>
                  </a:lnTo>
                  <a:lnTo>
                    <a:pt x="49628" y="659623"/>
                  </a:lnTo>
                  <a:lnTo>
                    <a:pt x="56482" y="651512"/>
                  </a:lnTo>
                  <a:lnTo>
                    <a:pt x="63218" y="642777"/>
                  </a:lnTo>
                  <a:lnTo>
                    <a:pt x="69515" y="633535"/>
                  </a:lnTo>
                  <a:lnTo>
                    <a:pt x="75236" y="623910"/>
                  </a:lnTo>
                  <a:lnTo>
                    <a:pt x="80569" y="614006"/>
                  </a:lnTo>
                  <a:lnTo>
                    <a:pt x="85918" y="603905"/>
                  </a:lnTo>
                  <a:lnTo>
                    <a:pt x="91514" y="593667"/>
                  </a:lnTo>
                  <a:lnTo>
                    <a:pt x="97257" y="583335"/>
                  </a:lnTo>
                  <a:lnTo>
                    <a:pt x="102814" y="572938"/>
                  </a:lnTo>
                  <a:lnTo>
                    <a:pt x="107996" y="562498"/>
                  </a:lnTo>
                  <a:lnTo>
                    <a:pt x="112782" y="552030"/>
                  </a:lnTo>
                  <a:lnTo>
                    <a:pt x="117223" y="541541"/>
                  </a:lnTo>
                  <a:lnTo>
                    <a:pt x="121393" y="531034"/>
                  </a:lnTo>
                  <a:lnTo>
                    <a:pt x="125363" y="520351"/>
                  </a:lnTo>
                  <a:lnTo>
                    <a:pt x="129189" y="509186"/>
                  </a:lnTo>
                  <a:lnTo>
                    <a:pt x="132910" y="497412"/>
                  </a:lnTo>
                  <a:lnTo>
                    <a:pt x="136394" y="485063"/>
                  </a:lnTo>
                  <a:lnTo>
                    <a:pt x="139355" y="472242"/>
                  </a:lnTo>
                  <a:lnTo>
                    <a:pt x="141682" y="459064"/>
                  </a:lnTo>
                  <a:lnTo>
                    <a:pt x="143582" y="445792"/>
                  </a:lnTo>
                  <a:lnTo>
                    <a:pt x="145474" y="432808"/>
                  </a:lnTo>
                  <a:lnTo>
                    <a:pt x="147596" y="420295"/>
                  </a:lnTo>
                  <a:lnTo>
                    <a:pt x="149853" y="408096"/>
                  </a:lnTo>
                  <a:lnTo>
                    <a:pt x="151915" y="395832"/>
                  </a:lnTo>
                  <a:lnTo>
                    <a:pt x="153599" y="383277"/>
                  </a:lnTo>
                  <a:lnTo>
                    <a:pt x="154882" y="370216"/>
                  </a:lnTo>
                  <a:lnTo>
                    <a:pt x="155819" y="356375"/>
                  </a:lnTo>
                  <a:lnTo>
                    <a:pt x="156482" y="341692"/>
                  </a:lnTo>
                  <a:lnTo>
                    <a:pt x="156946" y="326423"/>
                  </a:lnTo>
                  <a:lnTo>
                    <a:pt x="157264" y="311028"/>
                  </a:lnTo>
                  <a:lnTo>
                    <a:pt x="157476" y="295790"/>
                  </a:lnTo>
                  <a:lnTo>
                    <a:pt x="157450" y="280967"/>
                  </a:lnTo>
                  <a:lnTo>
                    <a:pt x="156901" y="266860"/>
                  </a:lnTo>
                  <a:lnTo>
                    <a:pt x="155714" y="253559"/>
                  </a:lnTo>
                  <a:lnTo>
                    <a:pt x="153934" y="240983"/>
                  </a:lnTo>
                  <a:lnTo>
                    <a:pt x="151667" y="228989"/>
                  </a:lnTo>
                  <a:lnTo>
                    <a:pt x="149031" y="217434"/>
                  </a:lnTo>
                  <a:lnTo>
                    <a:pt x="146126" y="206197"/>
                  </a:lnTo>
                  <a:lnTo>
                    <a:pt x="143030" y="195184"/>
                  </a:lnTo>
                  <a:lnTo>
                    <a:pt x="139797" y="184332"/>
                  </a:lnTo>
                  <a:lnTo>
                    <a:pt x="136305" y="173754"/>
                  </a:lnTo>
                  <a:lnTo>
                    <a:pt x="132276" y="163724"/>
                  </a:lnTo>
                  <a:lnTo>
                    <a:pt x="127599" y="154348"/>
                  </a:lnTo>
                  <a:lnTo>
                    <a:pt x="122322" y="145578"/>
                  </a:lnTo>
                  <a:lnTo>
                    <a:pt x="116554" y="137301"/>
                  </a:lnTo>
                  <a:lnTo>
                    <a:pt x="110415" y="129398"/>
                  </a:lnTo>
                  <a:lnTo>
                    <a:pt x="104005" y="121768"/>
                  </a:lnTo>
                  <a:lnTo>
                    <a:pt x="97402" y="114331"/>
                  </a:lnTo>
                  <a:lnTo>
                    <a:pt x="90666" y="107027"/>
                  </a:lnTo>
                  <a:lnTo>
                    <a:pt x="83839" y="99816"/>
                  </a:lnTo>
                  <a:lnTo>
                    <a:pt x="76948" y="92668"/>
                  </a:lnTo>
                  <a:lnTo>
                    <a:pt x="70015" y="85562"/>
                  </a:lnTo>
                  <a:lnTo>
                    <a:pt x="63055" y="78484"/>
                  </a:lnTo>
                  <a:lnTo>
                    <a:pt x="56074" y="71426"/>
                  </a:lnTo>
                  <a:lnTo>
                    <a:pt x="49135" y="64392"/>
                  </a:lnTo>
                  <a:lnTo>
                    <a:pt x="44162" y="57769"/>
                  </a:lnTo>
                  <a:lnTo>
                    <a:pt x="43871" y="52640"/>
                  </a:lnTo>
                  <a:lnTo>
                    <a:pt x="48168" y="49589"/>
                  </a:lnTo>
                  <a:lnTo>
                    <a:pt x="56188" y="48024"/>
                  </a:lnTo>
                  <a:lnTo>
                    <a:pt x="66868" y="47451"/>
                  </a:lnTo>
                  <a:lnTo>
                    <a:pt x="79133" y="47767"/>
                  </a:lnTo>
                  <a:lnTo>
                    <a:pt x="92254" y="48883"/>
                  </a:lnTo>
                  <a:lnTo>
                    <a:pt x="105817" y="50659"/>
                  </a:lnTo>
                  <a:lnTo>
                    <a:pt x="119610" y="52944"/>
                  </a:lnTo>
                  <a:lnTo>
                    <a:pt x="133523" y="55598"/>
                  </a:lnTo>
                  <a:lnTo>
                    <a:pt x="147664" y="58351"/>
                  </a:lnTo>
                  <a:lnTo>
                    <a:pt x="162314" y="60814"/>
                  </a:lnTo>
                  <a:lnTo>
                    <a:pt x="177583" y="62801"/>
                  </a:lnTo>
                  <a:lnTo>
                    <a:pt x="193435" y="64303"/>
                  </a:lnTo>
                  <a:lnTo>
                    <a:pt x="209763" y="65394"/>
                  </a:lnTo>
                  <a:lnTo>
                    <a:pt x="226444" y="66170"/>
                  </a:lnTo>
                  <a:lnTo>
                    <a:pt x="243052" y="66879"/>
                  </a:lnTo>
                  <a:lnTo>
                    <a:pt x="258896" y="67896"/>
                  </a:lnTo>
                  <a:lnTo>
                    <a:pt x="273666" y="69396"/>
                  </a:lnTo>
                  <a:lnTo>
                    <a:pt x="287549" y="71218"/>
                  </a:lnTo>
                  <a:lnTo>
                    <a:pt x="301025" y="72981"/>
                  </a:lnTo>
                  <a:lnTo>
                    <a:pt x="314434" y="74461"/>
                  </a:lnTo>
                  <a:lnTo>
                    <a:pt x="328086" y="75605"/>
                  </a:lnTo>
                  <a:lnTo>
                    <a:pt x="342331" y="76448"/>
                  </a:lnTo>
                  <a:lnTo>
                    <a:pt x="357290" y="77049"/>
                  </a:lnTo>
                  <a:lnTo>
                    <a:pt x="372745" y="77469"/>
                  </a:lnTo>
                  <a:lnTo>
                    <a:pt x="388267" y="77759"/>
                  </a:lnTo>
                  <a:lnTo>
                    <a:pt x="403597" y="77957"/>
                  </a:lnTo>
                  <a:lnTo>
                    <a:pt x="418823" y="78091"/>
                  </a:lnTo>
                  <a:lnTo>
                    <a:pt x="434264" y="78182"/>
                  </a:lnTo>
                  <a:lnTo>
                    <a:pt x="450092" y="78243"/>
                  </a:lnTo>
                  <a:lnTo>
                    <a:pt x="466164" y="78284"/>
                  </a:lnTo>
                  <a:lnTo>
                    <a:pt x="482114" y="78312"/>
                  </a:lnTo>
                  <a:lnTo>
                    <a:pt x="497739" y="78330"/>
                  </a:lnTo>
                  <a:lnTo>
                    <a:pt x="513166" y="78342"/>
                  </a:lnTo>
                  <a:lnTo>
                    <a:pt x="528742" y="78351"/>
                  </a:lnTo>
                  <a:lnTo>
                    <a:pt x="544662" y="78351"/>
                  </a:lnTo>
                  <a:lnTo>
                    <a:pt x="560796" y="78182"/>
                  </a:lnTo>
                  <a:lnTo>
                    <a:pt x="576787" y="77536"/>
                  </a:lnTo>
                  <a:lnTo>
                    <a:pt x="592435" y="76289"/>
                  </a:lnTo>
                  <a:lnTo>
                    <a:pt x="607706" y="74638"/>
                  </a:lnTo>
                  <a:lnTo>
                    <a:pt x="622648" y="72990"/>
                  </a:lnTo>
                  <a:lnTo>
                    <a:pt x="637328" y="71588"/>
                  </a:lnTo>
                  <a:lnTo>
                    <a:pt x="651814" y="70496"/>
                  </a:lnTo>
                  <a:lnTo>
                    <a:pt x="666160" y="69688"/>
                  </a:lnTo>
                  <a:lnTo>
                    <a:pt x="680408" y="69110"/>
                  </a:lnTo>
                  <a:lnTo>
                    <a:pt x="694589" y="68705"/>
                  </a:lnTo>
                  <a:lnTo>
                    <a:pt x="708723" y="68426"/>
                  </a:lnTo>
                  <a:lnTo>
                    <a:pt x="722826" y="68234"/>
                  </a:lnTo>
                  <a:lnTo>
                    <a:pt x="736907" y="68105"/>
                  </a:lnTo>
                  <a:lnTo>
                    <a:pt x="750975" y="68017"/>
                  </a:lnTo>
                  <a:lnTo>
                    <a:pt x="765037" y="67953"/>
                  </a:lnTo>
                  <a:lnTo>
                    <a:pt x="779261" y="67741"/>
                  </a:lnTo>
                  <a:lnTo>
                    <a:pt x="793956" y="67066"/>
                  </a:lnTo>
                  <a:lnTo>
                    <a:pt x="809249" y="65800"/>
                  </a:lnTo>
                  <a:lnTo>
                    <a:pt x="824942" y="64135"/>
                  </a:lnTo>
                  <a:lnTo>
                    <a:pt x="840631" y="62479"/>
                  </a:lnTo>
                  <a:lnTo>
                    <a:pt x="856074" y="61071"/>
                  </a:lnTo>
                  <a:lnTo>
                    <a:pt x="871206" y="59975"/>
                  </a:lnTo>
                  <a:lnTo>
                    <a:pt x="886052" y="59164"/>
                  </a:lnTo>
                  <a:lnTo>
                    <a:pt x="900669" y="58585"/>
                  </a:lnTo>
                  <a:lnTo>
                    <a:pt x="915112" y="58179"/>
                  </a:lnTo>
                  <a:lnTo>
                    <a:pt x="929430" y="57898"/>
                  </a:lnTo>
                  <a:lnTo>
                    <a:pt x="943655" y="57702"/>
                  </a:lnTo>
                  <a:lnTo>
                    <a:pt x="957650" y="57399"/>
                  </a:lnTo>
                  <a:lnTo>
                    <a:pt x="971128" y="56663"/>
                  </a:lnTo>
                  <a:lnTo>
                    <a:pt x="983976" y="55356"/>
                  </a:lnTo>
                  <a:lnTo>
                    <a:pt x="996402" y="53663"/>
                  </a:lnTo>
                  <a:lnTo>
                    <a:pt x="1008818" y="51988"/>
                  </a:lnTo>
                  <a:lnTo>
                    <a:pt x="1021475" y="50568"/>
                  </a:lnTo>
                  <a:lnTo>
                    <a:pt x="1034605" y="49463"/>
                  </a:lnTo>
                  <a:lnTo>
                    <a:pt x="1048491" y="48647"/>
                  </a:lnTo>
                  <a:lnTo>
                    <a:pt x="1063204" y="48064"/>
                  </a:lnTo>
                  <a:lnTo>
                    <a:pt x="1078493" y="47655"/>
                  </a:lnTo>
                  <a:lnTo>
                    <a:pt x="1093903" y="47373"/>
                  </a:lnTo>
                  <a:lnTo>
                    <a:pt x="1109149" y="47176"/>
                  </a:lnTo>
                  <a:lnTo>
                    <a:pt x="1123979" y="46872"/>
                  </a:lnTo>
                  <a:lnTo>
                    <a:pt x="1138089" y="46136"/>
                  </a:lnTo>
                  <a:lnTo>
                    <a:pt x="1151398" y="44828"/>
                  </a:lnTo>
                  <a:lnTo>
                    <a:pt x="1164149" y="43135"/>
                  </a:lnTo>
                  <a:lnTo>
                    <a:pt x="1176792" y="41460"/>
                  </a:lnTo>
                  <a:lnTo>
                    <a:pt x="1189605" y="40039"/>
                  </a:lnTo>
                  <a:lnTo>
                    <a:pt x="1202842" y="38935"/>
                  </a:lnTo>
                  <a:lnTo>
                    <a:pt x="1216800" y="38119"/>
                  </a:lnTo>
                  <a:lnTo>
                    <a:pt x="1231562" y="37535"/>
                  </a:lnTo>
                  <a:lnTo>
                    <a:pt x="1246884" y="37127"/>
                  </a:lnTo>
                  <a:lnTo>
                    <a:pt x="1262315" y="36845"/>
                  </a:lnTo>
                  <a:lnTo>
                    <a:pt x="1277575" y="36648"/>
                  </a:lnTo>
                  <a:lnTo>
                    <a:pt x="1292415" y="36344"/>
                  </a:lnTo>
                  <a:lnTo>
                    <a:pt x="1306532" y="35607"/>
                  </a:lnTo>
                  <a:lnTo>
                    <a:pt x="1319851" y="34299"/>
                  </a:lnTo>
                  <a:lnTo>
                    <a:pt x="1332778" y="32607"/>
                  </a:lnTo>
                  <a:lnTo>
                    <a:pt x="1346070" y="30932"/>
                  </a:lnTo>
                  <a:lnTo>
                    <a:pt x="1360134" y="29511"/>
                  </a:lnTo>
                  <a:lnTo>
                    <a:pt x="1375023" y="28406"/>
                  </a:lnTo>
                  <a:lnTo>
                    <a:pt x="1390629" y="27590"/>
                  </a:lnTo>
                  <a:lnTo>
                    <a:pt x="1406790" y="27002"/>
                  </a:lnTo>
                  <a:lnTo>
                    <a:pt x="1423033" y="26421"/>
                  </a:lnTo>
                  <a:lnTo>
                    <a:pt x="1438624" y="25491"/>
                  </a:lnTo>
                  <a:lnTo>
                    <a:pt x="1453223" y="24049"/>
                  </a:lnTo>
                  <a:lnTo>
                    <a:pt x="1467160" y="22266"/>
                  </a:lnTo>
                  <a:lnTo>
                    <a:pt x="1481205" y="20529"/>
                  </a:lnTo>
                  <a:lnTo>
                    <a:pt x="1495809" y="19067"/>
                  </a:lnTo>
                  <a:lnTo>
                    <a:pt x="1511078" y="17934"/>
                  </a:lnTo>
                  <a:lnTo>
                    <a:pt x="1526948" y="17100"/>
                  </a:lnTo>
                  <a:lnTo>
                    <a:pt x="1543301" y="16504"/>
                  </a:lnTo>
                  <a:lnTo>
                    <a:pt x="1560184" y="16087"/>
                  </a:lnTo>
                  <a:lnTo>
                    <a:pt x="1577802" y="15799"/>
                  </a:lnTo>
                  <a:lnTo>
                    <a:pt x="1596204" y="15603"/>
                  </a:lnTo>
                  <a:lnTo>
                    <a:pt x="1615137" y="15469"/>
                  </a:lnTo>
                  <a:lnTo>
                    <a:pt x="1634152" y="15379"/>
                  </a:lnTo>
                  <a:lnTo>
                    <a:pt x="1652985" y="15319"/>
                  </a:lnTo>
                  <a:lnTo>
                    <a:pt x="1671716" y="15278"/>
                  </a:lnTo>
                  <a:lnTo>
                    <a:pt x="1690665" y="15251"/>
                  </a:lnTo>
                  <a:lnTo>
                    <a:pt x="1710007" y="15228"/>
                  </a:lnTo>
                  <a:lnTo>
                    <a:pt x="1729761" y="15043"/>
                  </a:lnTo>
                  <a:lnTo>
                    <a:pt x="1749869" y="14387"/>
                  </a:lnTo>
                  <a:lnTo>
                    <a:pt x="1770252" y="13132"/>
                  </a:lnTo>
                  <a:lnTo>
                    <a:pt x="1790840" y="11476"/>
                  </a:lnTo>
                  <a:lnTo>
                    <a:pt x="1811575" y="9826"/>
                  </a:lnTo>
                  <a:lnTo>
                    <a:pt x="1832412" y="8421"/>
                  </a:lnTo>
                  <a:lnTo>
                    <a:pt x="1853321" y="7327"/>
                  </a:lnTo>
                  <a:lnTo>
                    <a:pt x="1874277" y="6519"/>
                  </a:lnTo>
                  <a:lnTo>
                    <a:pt x="1895267" y="5940"/>
                  </a:lnTo>
                  <a:lnTo>
                    <a:pt x="1916279" y="5535"/>
                  </a:lnTo>
                  <a:lnTo>
                    <a:pt x="1937305" y="5255"/>
                  </a:lnTo>
                  <a:lnTo>
                    <a:pt x="1958342" y="5059"/>
                  </a:lnTo>
                  <a:lnTo>
                    <a:pt x="1979385" y="4757"/>
                  </a:lnTo>
                  <a:lnTo>
                    <a:pt x="2000432" y="4021"/>
                  </a:lnTo>
                  <a:lnTo>
                    <a:pt x="2021471" y="2717"/>
                  </a:lnTo>
                  <a:lnTo>
                    <a:pt x="2042004" y="1198"/>
                  </a:lnTo>
                  <a:lnTo>
                    <a:pt x="2061114" y="171"/>
                  </a:lnTo>
                  <a:lnTo>
                    <a:pt x="2078423" y="0"/>
                  </a:lnTo>
                  <a:lnTo>
                    <a:pt x="2094521" y="547"/>
                  </a:lnTo>
                  <a:lnTo>
                    <a:pt x="2110633" y="1380"/>
                  </a:lnTo>
                  <a:lnTo>
                    <a:pt x="2127486" y="2199"/>
                  </a:lnTo>
                  <a:lnTo>
                    <a:pt x="2145437" y="2884"/>
                  </a:lnTo>
                  <a:lnTo>
                    <a:pt x="2164717" y="3410"/>
                  </a:lnTo>
                  <a:lnTo>
                    <a:pt x="2185289" y="3795"/>
                  </a:lnTo>
                  <a:lnTo>
                    <a:pt x="2206784" y="4069"/>
                  </a:lnTo>
                  <a:lnTo>
                    <a:pt x="2228650" y="4260"/>
                  </a:lnTo>
                  <a:lnTo>
                    <a:pt x="2250528" y="4397"/>
                  </a:lnTo>
                  <a:lnTo>
                    <a:pt x="2271942" y="4659"/>
                  </a:lnTo>
                  <a:lnTo>
                    <a:pt x="2292247" y="5369"/>
                  </a:lnTo>
                  <a:lnTo>
                    <a:pt x="2311199" y="6658"/>
                  </a:lnTo>
                  <a:lnTo>
                    <a:pt x="2328892" y="8338"/>
                  </a:lnTo>
                  <a:lnTo>
                    <a:pt x="2345555" y="10005"/>
                  </a:lnTo>
                  <a:lnTo>
                    <a:pt x="2361420" y="11420"/>
                  </a:lnTo>
                  <a:lnTo>
                    <a:pt x="2376094" y="12524"/>
                  </a:lnTo>
                  <a:lnTo>
                    <a:pt x="2390008" y="13459"/>
                  </a:lnTo>
                  <a:lnTo>
                    <a:pt x="2404389" y="14302"/>
                  </a:lnTo>
                  <a:lnTo>
                    <a:pt x="2421555" y="15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01287" y="1026109"/>
              <a:ext cx="288874" cy="598352"/>
            </a:xfrm>
            <a:custGeom>
              <a:avLst/>
              <a:gdLst/>
              <a:ahLst/>
              <a:cxnLst/>
              <a:rect l="0" t="0" r="0" b="0"/>
              <a:pathLst>
                <a:path w="288874" h="598352">
                  <a:moveTo>
                    <a:pt x="288873" y="132683"/>
                  </a:moveTo>
                  <a:lnTo>
                    <a:pt x="282939" y="138618"/>
                  </a:lnTo>
                  <a:lnTo>
                    <a:pt x="276734" y="144823"/>
                  </a:lnTo>
                  <a:lnTo>
                    <a:pt x="269643" y="151914"/>
                  </a:lnTo>
                  <a:lnTo>
                    <a:pt x="261876" y="159681"/>
                  </a:lnTo>
                  <a:lnTo>
                    <a:pt x="253877" y="167679"/>
                  </a:lnTo>
                  <a:lnTo>
                    <a:pt x="245936" y="175621"/>
                  </a:lnTo>
                  <a:lnTo>
                    <a:pt x="238162" y="183395"/>
                  </a:lnTo>
                  <a:lnTo>
                    <a:pt x="230568" y="190988"/>
                  </a:lnTo>
                  <a:lnTo>
                    <a:pt x="223132" y="198434"/>
                  </a:lnTo>
                  <a:lnTo>
                    <a:pt x="215817" y="206095"/>
                  </a:lnTo>
                  <a:lnTo>
                    <a:pt x="208592" y="214617"/>
                  </a:lnTo>
                  <a:lnTo>
                    <a:pt x="201427" y="224283"/>
                  </a:lnTo>
                  <a:lnTo>
                    <a:pt x="194138" y="235050"/>
                  </a:lnTo>
                  <a:lnTo>
                    <a:pt x="186406" y="246727"/>
                  </a:lnTo>
                  <a:lnTo>
                    <a:pt x="178094" y="259102"/>
                  </a:lnTo>
                  <a:lnTo>
                    <a:pt x="169393" y="271988"/>
                  </a:lnTo>
                  <a:lnTo>
                    <a:pt x="160706" y="285235"/>
                  </a:lnTo>
                  <a:lnTo>
                    <a:pt x="152270" y="298736"/>
                  </a:lnTo>
                  <a:lnTo>
                    <a:pt x="144149" y="312410"/>
                  </a:lnTo>
                  <a:lnTo>
                    <a:pt x="136317" y="326203"/>
                  </a:lnTo>
                  <a:lnTo>
                    <a:pt x="128720" y="340077"/>
                  </a:lnTo>
                  <a:lnTo>
                    <a:pt x="121467" y="354004"/>
                  </a:lnTo>
                  <a:lnTo>
                    <a:pt x="114815" y="367969"/>
                  </a:lnTo>
                  <a:lnTo>
                    <a:pt x="108857" y="381953"/>
                  </a:lnTo>
                  <a:lnTo>
                    <a:pt x="103532" y="395785"/>
                  </a:lnTo>
                  <a:lnTo>
                    <a:pt x="98722" y="409152"/>
                  </a:lnTo>
                  <a:lnTo>
                    <a:pt x="94299" y="421927"/>
                  </a:lnTo>
                  <a:lnTo>
                    <a:pt x="90159" y="434302"/>
                  </a:lnTo>
                  <a:lnTo>
                    <a:pt x="86218" y="446685"/>
                  </a:lnTo>
                  <a:lnTo>
                    <a:pt x="82420" y="459316"/>
                  </a:lnTo>
                  <a:lnTo>
                    <a:pt x="78885" y="472259"/>
                  </a:lnTo>
                  <a:lnTo>
                    <a:pt x="75891" y="485487"/>
                  </a:lnTo>
                  <a:lnTo>
                    <a:pt x="73549" y="498941"/>
                  </a:lnTo>
                  <a:lnTo>
                    <a:pt x="71978" y="512400"/>
                  </a:lnTo>
                  <a:lnTo>
                    <a:pt x="71373" y="525510"/>
                  </a:lnTo>
                  <a:lnTo>
                    <a:pt x="71751" y="538099"/>
                  </a:lnTo>
                  <a:lnTo>
                    <a:pt x="73140" y="550008"/>
                  </a:lnTo>
                  <a:lnTo>
                    <a:pt x="75667" y="561013"/>
                  </a:lnTo>
                  <a:lnTo>
                    <a:pt x="79302" y="571074"/>
                  </a:lnTo>
                  <a:lnTo>
                    <a:pt x="84200" y="579983"/>
                  </a:lnTo>
                  <a:lnTo>
                    <a:pt x="90769" y="587297"/>
                  </a:lnTo>
                  <a:lnTo>
                    <a:pt x="99070" y="592911"/>
                  </a:lnTo>
                  <a:lnTo>
                    <a:pt x="108559" y="596699"/>
                  </a:lnTo>
                  <a:lnTo>
                    <a:pt x="118305" y="598351"/>
                  </a:lnTo>
                  <a:lnTo>
                    <a:pt x="127748" y="597906"/>
                  </a:lnTo>
                  <a:lnTo>
                    <a:pt x="136866" y="595676"/>
                  </a:lnTo>
                  <a:lnTo>
                    <a:pt x="145974" y="592054"/>
                  </a:lnTo>
                  <a:lnTo>
                    <a:pt x="155280" y="587401"/>
                  </a:lnTo>
                  <a:lnTo>
                    <a:pt x="164683" y="582009"/>
                  </a:lnTo>
                  <a:lnTo>
                    <a:pt x="173857" y="576099"/>
                  </a:lnTo>
                  <a:lnTo>
                    <a:pt x="182626" y="569828"/>
                  </a:lnTo>
                  <a:lnTo>
                    <a:pt x="190973" y="563143"/>
                  </a:lnTo>
                  <a:lnTo>
                    <a:pt x="198961" y="555816"/>
                  </a:lnTo>
                  <a:lnTo>
                    <a:pt x="206660" y="547773"/>
                  </a:lnTo>
                  <a:lnTo>
                    <a:pt x="213983" y="539082"/>
                  </a:lnTo>
                  <a:lnTo>
                    <a:pt x="220683" y="529869"/>
                  </a:lnTo>
                  <a:lnTo>
                    <a:pt x="226667" y="520258"/>
                  </a:lnTo>
                  <a:lnTo>
                    <a:pt x="231840" y="510193"/>
                  </a:lnTo>
                  <a:lnTo>
                    <a:pt x="236016" y="499452"/>
                  </a:lnTo>
                  <a:lnTo>
                    <a:pt x="239190" y="487966"/>
                  </a:lnTo>
                  <a:lnTo>
                    <a:pt x="241338" y="475812"/>
                  </a:lnTo>
                  <a:lnTo>
                    <a:pt x="242339" y="463122"/>
                  </a:lnTo>
                  <a:lnTo>
                    <a:pt x="242230" y="450032"/>
                  </a:lnTo>
                  <a:lnTo>
                    <a:pt x="241023" y="436818"/>
                  </a:lnTo>
                  <a:lnTo>
                    <a:pt x="238618" y="423874"/>
                  </a:lnTo>
                  <a:lnTo>
                    <a:pt x="235074" y="411397"/>
                  </a:lnTo>
                  <a:lnTo>
                    <a:pt x="230577" y="399561"/>
                  </a:lnTo>
                  <a:lnTo>
                    <a:pt x="225342" y="388606"/>
                  </a:lnTo>
                  <a:lnTo>
                    <a:pt x="219559" y="378569"/>
                  </a:lnTo>
                  <a:lnTo>
                    <a:pt x="213219" y="369337"/>
                  </a:lnTo>
                  <a:lnTo>
                    <a:pt x="206132" y="360741"/>
                  </a:lnTo>
                  <a:lnTo>
                    <a:pt x="198253" y="352626"/>
                  </a:lnTo>
                  <a:lnTo>
                    <a:pt x="189674" y="345021"/>
                  </a:lnTo>
                  <a:lnTo>
                    <a:pt x="180536" y="338132"/>
                  </a:lnTo>
                  <a:lnTo>
                    <a:pt x="170980" y="332010"/>
                  </a:lnTo>
                  <a:lnTo>
                    <a:pt x="161123" y="326407"/>
                  </a:lnTo>
                  <a:lnTo>
                    <a:pt x="151053" y="320876"/>
                  </a:lnTo>
                  <a:lnTo>
                    <a:pt x="140836" y="315157"/>
                  </a:lnTo>
                  <a:lnTo>
                    <a:pt x="130518" y="309332"/>
                  </a:lnTo>
                  <a:lnTo>
                    <a:pt x="120131" y="303722"/>
                  </a:lnTo>
                  <a:lnTo>
                    <a:pt x="109697" y="298497"/>
                  </a:lnTo>
                  <a:lnTo>
                    <a:pt x="99232" y="293514"/>
                  </a:lnTo>
                  <a:lnTo>
                    <a:pt x="88746" y="288409"/>
                  </a:lnTo>
                  <a:lnTo>
                    <a:pt x="78251" y="282974"/>
                  </a:lnTo>
                  <a:lnTo>
                    <a:pt x="67914" y="277171"/>
                  </a:lnTo>
                  <a:lnTo>
                    <a:pt x="58047" y="271044"/>
                  </a:lnTo>
                  <a:lnTo>
                    <a:pt x="48780" y="264659"/>
                  </a:lnTo>
                  <a:lnTo>
                    <a:pt x="40082" y="258082"/>
                  </a:lnTo>
                  <a:lnTo>
                    <a:pt x="31854" y="251368"/>
                  </a:lnTo>
                  <a:lnTo>
                    <a:pt x="23994" y="244548"/>
                  </a:lnTo>
                  <a:lnTo>
                    <a:pt x="16731" y="237325"/>
                  </a:lnTo>
                  <a:lnTo>
                    <a:pt x="10604" y="229104"/>
                  </a:lnTo>
                  <a:lnTo>
                    <a:pt x="5821" y="219647"/>
                  </a:lnTo>
                  <a:lnTo>
                    <a:pt x="2440" y="209193"/>
                  </a:lnTo>
                  <a:lnTo>
                    <a:pt x="538" y="198258"/>
                  </a:lnTo>
                  <a:lnTo>
                    <a:pt x="0" y="187200"/>
                  </a:lnTo>
                  <a:lnTo>
                    <a:pt x="587" y="176182"/>
                  </a:lnTo>
                  <a:lnTo>
                    <a:pt x="2036" y="165260"/>
                  </a:lnTo>
                  <a:lnTo>
                    <a:pt x="4121" y="154434"/>
                  </a:lnTo>
                  <a:lnTo>
                    <a:pt x="6823" y="143691"/>
                  </a:lnTo>
                  <a:lnTo>
                    <a:pt x="10313" y="133011"/>
                  </a:lnTo>
                  <a:lnTo>
                    <a:pt x="14624" y="122382"/>
                  </a:lnTo>
                  <a:lnTo>
                    <a:pt x="19655" y="111954"/>
                  </a:lnTo>
                  <a:lnTo>
                    <a:pt x="25256" y="102025"/>
                  </a:lnTo>
                  <a:lnTo>
                    <a:pt x="31285" y="92716"/>
                  </a:lnTo>
                  <a:lnTo>
                    <a:pt x="37620" y="83991"/>
                  </a:lnTo>
                  <a:lnTo>
                    <a:pt x="44173" y="75744"/>
                  </a:lnTo>
                  <a:lnTo>
                    <a:pt x="50881" y="67866"/>
                  </a:lnTo>
                  <a:lnTo>
                    <a:pt x="57859" y="60422"/>
                  </a:lnTo>
                  <a:lnTo>
                    <a:pt x="65383" y="53641"/>
                  </a:lnTo>
                  <a:lnTo>
                    <a:pt x="73559" y="47593"/>
                  </a:lnTo>
                  <a:lnTo>
                    <a:pt x="82338" y="42038"/>
                  </a:lnTo>
                  <a:lnTo>
                    <a:pt x="91611" y="36541"/>
                  </a:lnTo>
                  <a:lnTo>
                    <a:pt x="101261" y="30844"/>
                  </a:lnTo>
                  <a:lnTo>
                    <a:pt x="111352" y="25033"/>
                  </a:lnTo>
                  <a:lnTo>
                    <a:pt x="122111" y="19432"/>
                  </a:lnTo>
                  <a:lnTo>
                    <a:pt x="133608" y="14224"/>
                  </a:lnTo>
                  <a:lnTo>
                    <a:pt x="145770" y="9591"/>
                  </a:lnTo>
                  <a:lnTo>
                    <a:pt x="158466" y="5785"/>
                  </a:lnTo>
                  <a:lnTo>
                    <a:pt x="171559" y="2863"/>
                  </a:lnTo>
                  <a:lnTo>
                    <a:pt x="184775" y="886"/>
                  </a:lnTo>
                  <a:lnTo>
                    <a:pt x="197721" y="0"/>
                  </a:lnTo>
                  <a:lnTo>
                    <a:pt x="210204" y="181"/>
                  </a:lnTo>
                  <a:lnTo>
                    <a:pt x="222213" y="1267"/>
                  </a:lnTo>
                  <a:lnTo>
                    <a:pt x="233818" y="3059"/>
                  </a:lnTo>
                  <a:lnTo>
                    <a:pt x="245098" y="5382"/>
                  </a:lnTo>
                  <a:lnTo>
                    <a:pt x="255811" y="8414"/>
                  </a:lnTo>
                  <a:lnTo>
                    <a:pt x="265406" y="12660"/>
                  </a:lnTo>
                  <a:lnTo>
                    <a:pt x="273667" y="18296"/>
                  </a:lnTo>
                  <a:lnTo>
                    <a:pt x="280366" y="25200"/>
                  </a:lnTo>
                  <a:lnTo>
                    <a:pt x="285119" y="33130"/>
                  </a:lnTo>
                  <a:lnTo>
                    <a:pt x="287900" y="41841"/>
                  </a:lnTo>
                  <a:lnTo>
                    <a:pt x="288819" y="51282"/>
                  </a:lnTo>
                  <a:lnTo>
                    <a:pt x="287932" y="61597"/>
                  </a:lnTo>
                  <a:lnTo>
                    <a:pt x="285449" y="72785"/>
                  </a:lnTo>
                  <a:lnTo>
                    <a:pt x="281684" y="84397"/>
                  </a:lnTo>
                  <a:lnTo>
                    <a:pt x="276950" y="95659"/>
                  </a:lnTo>
                  <a:lnTo>
                    <a:pt x="271510" y="106163"/>
                  </a:lnTo>
                  <a:lnTo>
                    <a:pt x="265572" y="116012"/>
                  </a:lnTo>
                  <a:lnTo>
                    <a:pt x="259288" y="125620"/>
                  </a:lnTo>
                  <a:lnTo>
                    <a:pt x="252770" y="135261"/>
                  </a:lnTo>
                  <a:lnTo>
                    <a:pt x="246206" y="144784"/>
                  </a:lnTo>
                  <a:lnTo>
                    <a:pt x="239116" y="154728"/>
                  </a:lnTo>
                  <a:lnTo>
                    <a:pt x="229761" y="167091"/>
                  </a:lnTo>
                  <a:lnTo>
                    <a:pt x="215174" y="18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334310" y="831411"/>
            <a:ext cx="166587" cy="770939"/>
            <a:chOff x="7334310" y="831411"/>
            <a:chExt cx="166587" cy="770939"/>
          </a:xfrm>
        </p:grpSpPr>
        <p:sp>
          <p:nvSpPr>
            <p:cNvPr id="22" name="Freeform 21"/>
            <p:cNvSpPr/>
            <p:nvPr/>
          </p:nvSpPr>
          <p:spPr>
            <a:xfrm>
              <a:off x="7334310" y="1496469"/>
              <a:ext cx="104397" cy="105881"/>
            </a:xfrm>
            <a:custGeom>
              <a:avLst/>
              <a:gdLst/>
              <a:ahLst/>
              <a:cxnLst/>
              <a:rect l="0" t="0" r="0" b="0"/>
              <a:pathLst>
                <a:path w="104397" h="105881">
                  <a:moveTo>
                    <a:pt x="50773" y="41349"/>
                  </a:moveTo>
                  <a:lnTo>
                    <a:pt x="42105" y="38684"/>
                  </a:lnTo>
                  <a:lnTo>
                    <a:pt x="35039" y="38462"/>
                  </a:lnTo>
                  <a:lnTo>
                    <a:pt x="28934" y="40749"/>
                  </a:lnTo>
                  <a:lnTo>
                    <a:pt x="23532" y="45148"/>
                  </a:lnTo>
                  <a:lnTo>
                    <a:pt x="18670" y="51248"/>
                  </a:lnTo>
                  <a:lnTo>
                    <a:pt x="14225" y="58646"/>
                  </a:lnTo>
                  <a:lnTo>
                    <a:pt x="10576" y="66829"/>
                  </a:lnTo>
                  <a:lnTo>
                    <a:pt x="8561" y="75218"/>
                  </a:lnTo>
                  <a:lnTo>
                    <a:pt x="8510" y="83464"/>
                  </a:lnTo>
                  <a:lnTo>
                    <a:pt x="10443" y="90961"/>
                  </a:lnTo>
                  <a:lnTo>
                    <a:pt x="14332" y="96785"/>
                  </a:lnTo>
                  <a:lnTo>
                    <a:pt x="19951" y="100586"/>
                  </a:lnTo>
                  <a:lnTo>
                    <a:pt x="26958" y="102510"/>
                  </a:lnTo>
                  <a:lnTo>
                    <a:pt x="35016" y="102905"/>
                  </a:lnTo>
                  <a:lnTo>
                    <a:pt x="43833" y="102133"/>
                  </a:lnTo>
                  <a:lnTo>
                    <a:pt x="53021" y="100348"/>
                  </a:lnTo>
                  <a:lnTo>
                    <a:pt x="62106" y="97489"/>
                  </a:lnTo>
                  <a:lnTo>
                    <a:pt x="70841" y="93604"/>
                  </a:lnTo>
                  <a:lnTo>
                    <a:pt x="79009" y="88693"/>
                  </a:lnTo>
                  <a:lnTo>
                    <a:pt x="86350" y="82640"/>
                  </a:lnTo>
                  <a:lnTo>
                    <a:pt x="92797" y="75491"/>
                  </a:lnTo>
                  <a:lnTo>
                    <a:pt x="98127" y="67419"/>
                  </a:lnTo>
                  <a:lnTo>
                    <a:pt x="101886" y="58629"/>
                  </a:lnTo>
                  <a:lnTo>
                    <a:pt x="103965" y="49315"/>
                  </a:lnTo>
                  <a:lnTo>
                    <a:pt x="104396" y="39791"/>
                  </a:lnTo>
                  <a:lnTo>
                    <a:pt x="103172" y="30478"/>
                  </a:lnTo>
                  <a:lnTo>
                    <a:pt x="100452" y="21600"/>
                  </a:lnTo>
                  <a:lnTo>
                    <a:pt x="96187" y="13674"/>
                  </a:lnTo>
                  <a:lnTo>
                    <a:pt x="90052" y="7561"/>
                  </a:lnTo>
                  <a:lnTo>
                    <a:pt x="82045" y="3570"/>
                  </a:lnTo>
                  <a:lnTo>
                    <a:pt x="72754" y="1687"/>
                  </a:lnTo>
                  <a:lnTo>
                    <a:pt x="63143" y="1853"/>
                  </a:lnTo>
                  <a:lnTo>
                    <a:pt x="53793" y="3820"/>
                  </a:lnTo>
                  <a:lnTo>
                    <a:pt x="44909" y="7391"/>
                  </a:lnTo>
                  <a:lnTo>
                    <a:pt x="36489" y="12520"/>
                  </a:lnTo>
                  <a:lnTo>
                    <a:pt x="28467" y="19044"/>
                  </a:lnTo>
                  <a:lnTo>
                    <a:pt x="21081" y="26862"/>
                  </a:lnTo>
                  <a:lnTo>
                    <a:pt x="14864" y="36011"/>
                  </a:lnTo>
                  <a:lnTo>
                    <a:pt x="10021" y="46379"/>
                  </a:lnTo>
                  <a:lnTo>
                    <a:pt x="6769" y="57426"/>
                  </a:lnTo>
                  <a:lnTo>
                    <a:pt x="5483" y="68301"/>
                  </a:lnTo>
                  <a:lnTo>
                    <a:pt x="6187" y="78527"/>
                  </a:lnTo>
                  <a:lnTo>
                    <a:pt x="8930" y="87680"/>
                  </a:lnTo>
                  <a:lnTo>
                    <a:pt x="13963" y="95223"/>
                  </a:lnTo>
                  <a:lnTo>
                    <a:pt x="21185" y="101019"/>
                  </a:lnTo>
                  <a:lnTo>
                    <a:pt x="29761" y="104775"/>
                  </a:lnTo>
                  <a:lnTo>
                    <a:pt x="38352" y="105880"/>
                  </a:lnTo>
                  <a:lnTo>
                    <a:pt x="46195" y="104254"/>
                  </a:lnTo>
                  <a:lnTo>
                    <a:pt x="53082" y="100249"/>
                  </a:lnTo>
                  <a:lnTo>
                    <a:pt x="59089" y="94365"/>
                  </a:lnTo>
                  <a:lnTo>
                    <a:pt x="64377" y="87079"/>
                  </a:lnTo>
                  <a:lnTo>
                    <a:pt x="68794" y="78784"/>
                  </a:lnTo>
                  <a:lnTo>
                    <a:pt x="71872" y="69781"/>
                  </a:lnTo>
                  <a:lnTo>
                    <a:pt x="73461" y="60287"/>
                  </a:lnTo>
                  <a:lnTo>
                    <a:pt x="73548" y="50456"/>
                  </a:lnTo>
                  <a:lnTo>
                    <a:pt x="72088" y="40398"/>
                  </a:lnTo>
                  <a:lnTo>
                    <a:pt x="69205" y="30198"/>
                  </a:lnTo>
                  <a:lnTo>
                    <a:pt x="64829" y="20399"/>
                  </a:lnTo>
                  <a:lnTo>
                    <a:pt x="58618" y="11957"/>
                  </a:lnTo>
                  <a:lnTo>
                    <a:pt x="50571" y="5301"/>
                  </a:lnTo>
                  <a:lnTo>
                    <a:pt x="41592" y="1003"/>
                  </a:lnTo>
                  <a:lnTo>
                    <a:pt x="33254" y="0"/>
                  </a:lnTo>
                  <a:lnTo>
                    <a:pt x="26401" y="2476"/>
                  </a:lnTo>
                  <a:lnTo>
                    <a:pt x="21330" y="7850"/>
                  </a:lnTo>
                  <a:lnTo>
                    <a:pt x="18146" y="15186"/>
                  </a:lnTo>
                  <a:lnTo>
                    <a:pt x="16684" y="23720"/>
                  </a:lnTo>
                  <a:lnTo>
                    <a:pt x="16957" y="32324"/>
                  </a:lnTo>
                  <a:lnTo>
                    <a:pt x="19243" y="39479"/>
                  </a:lnTo>
                  <a:lnTo>
                    <a:pt x="23506" y="44487"/>
                  </a:lnTo>
                  <a:lnTo>
                    <a:pt x="29125" y="47046"/>
                  </a:lnTo>
                  <a:lnTo>
                    <a:pt x="35119" y="46882"/>
                  </a:lnTo>
                  <a:lnTo>
                    <a:pt x="40851" y="44132"/>
                  </a:lnTo>
                  <a:lnTo>
                    <a:pt x="44951" y="38864"/>
                  </a:lnTo>
                  <a:lnTo>
                    <a:pt x="45757" y="32105"/>
                  </a:lnTo>
                  <a:lnTo>
                    <a:pt x="43578" y="26323"/>
                  </a:lnTo>
                  <a:lnTo>
                    <a:pt x="39421" y="22831"/>
                  </a:lnTo>
                  <a:lnTo>
                    <a:pt x="34101" y="21830"/>
                  </a:lnTo>
                  <a:lnTo>
                    <a:pt x="28604" y="23162"/>
                  </a:lnTo>
                  <a:lnTo>
                    <a:pt x="24139" y="26669"/>
                  </a:lnTo>
                  <a:lnTo>
                    <a:pt x="21287" y="32031"/>
                  </a:lnTo>
                  <a:lnTo>
                    <a:pt x="21187" y="38440"/>
                  </a:lnTo>
                  <a:lnTo>
                    <a:pt x="24588" y="44078"/>
                  </a:lnTo>
                  <a:lnTo>
                    <a:pt x="29737" y="46368"/>
                  </a:lnTo>
                  <a:lnTo>
                    <a:pt x="34420" y="44419"/>
                  </a:lnTo>
                  <a:lnTo>
                    <a:pt x="36456" y="40610"/>
                  </a:lnTo>
                  <a:lnTo>
                    <a:pt x="35044" y="38516"/>
                  </a:lnTo>
                  <a:lnTo>
                    <a:pt x="32015" y="40047"/>
                  </a:lnTo>
                  <a:lnTo>
                    <a:pt x="29810" y="44320"/>
                  </a:lnTo>
                  <a:lnTo>
                    <a:pt x="29796" y="49605"/>
                  </a:lnTo>
                  <a:lnTo>
                    <a:pt x="32990" y="52777"/>
                  </a:lnTo>
                  <a:lnTo>
                    <a:pt x="38253" y="51995"/>
                  </a:lnTo>
                  <a:lnTo>
                    <a:pt x="43531" y="48172"/>
                  </a:lnTo>
                  <a:lnTo>
                    <a:pt x="47806" y="42413"/>
                  </a:lnTo>
                  <a:lnTo>
                    <a:pt x="50221" y="35670"/>
                  </a:lnTo>
                  <a:lnTo>
                    <a:pt x="50516" y="28538"/>
                  </a:lnTo>
                  <a:lnTo>
                    <a:pt x="48733" y="21793"/>
                  </a:lnTo>
                  <a:lnTo>
                    <a:pt x="44937" y="16475"/>
                  </a:lnTo>
                  <a:lnTo>
                    <a:pt x="39381" y="13018"/>
                  </a:lnTo>
                  <a:lnTo>
                    <a:pt x="32582" y="11493"/>
                  </a:lnTo>
                  <a:lnTo>
                    <a:pt x="25196" y="11899"/>
                  </a:lnTo>
                  <a:lnTo>
                    <a:pt x="17658" y="14026"/>
                  </a:lnTo>
                  <a:lnTo>
                    <a:pt x="10652" y="17705"/>
                  </a:lnTo>
                  <a:lnTo>
                    <a:pt x="5165" y="22906"/>
                  </a:lnTo>
                  <a:lnTo>
                    <a:pt x="1598" y="29467"/>
                  </a:lnTo>
                  <a:lnTo>
                    <a:pt x="0" y="36971"/>
                  </a:lnTo>
                  <a:lnTo>
                    <a:pt x="358" y="44845"/>
                  </a:lnTo>
                  <a:lnTo>
                    <a:pt x="2473" y="52710"/>
                  </a:lnTo>
                  <a:lnTo>
                    <a:pt x="6825" y="59686"/>
                  </a:lnTo>
                  <a:lnTo>
                    <a:pt x="13306" y="64196"/>
                  </a:lnTo>
                  <a:lnTo>
                    <a:pt x="20066" y="65435"/>
                  </a:lnTo>
                  <a:lnTo>
                    <a:pt x="26302" y="63605"/>
                  </a:lnTo>
                  <a:lnTo>
                    <a:pt x="31825" y="59329"/>
                  </a:lnTo>
                  <a:lnTo>
                    <a:pt x="34668" y="54470"/>
                  </a:lnTo>
                  <a:lnTo>
                    <a:pt x="32911" y="51026"/>
                  </a:lnTo>
                  <a:lnTo>
                    <a:pt x="28154" y="48693"/>
                  </a:lnTo>
                  <a:lnTo>
                    <a:pt x="21966" y="48063"/>
                  </a:lnTo>
                  <a:lnTo>
                    <a:pt x="16390" y="50338"/>
                  </a:lnTo>
                  <a:lnTo>
                    <a:pt x="13301" y="54590"/>
                  </a:lnTo>
                  <a:lnTo>
                    <a:pt x="13252" y="59596"/>
                  </a:lnTo>
                  <a:lnTo>
                    <a:pt x="15997" y="64669"/>
                  </a:lnTo>
                  <a:lnTo>
                    <a:pt x="20703" y="69865"/>
                  </a:lnTo>
                  <a:lnTo>
                    <a:pt x="28287" y="75781"/>
                  </a:lnTo>
                  <a:lnTo>
                    <a:pt x="40244" y="83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47730" y="1097193"/>
              <a:ext cx="153167" cy="293227"/>
            </a:xfrm>
            <a:custGeom>
              <a:avLst/>
              <a:gdLst/>
              <a:ahLst/>
              <a:cxnLst/>
              <a:rect l="0" t="0" r="0" b="0"/>
              <a:pathLst>
                <a:path w="153167" h="293227">
                  <a:moveTo>
                    <a:pt x="68939" y="293226"/>
                  </a:moveTo>
                  <a:lnTo>
                    <a:pt x="66071" y="284358"/>
                  </a:lnTo>
                  <a:lnTo>
                    <a:pt x="63930" y="275371"/>
                  </a:lnTo>
                  <a:lnTo>
                    <a:pt x="62327" y="265376"/>
                  </a:lnTo>
                  <a:lnTo>
                    <a:pt x="61146" y="254395"/>
                  </a:lnTo>
                  <a:lnTo>
                    <a:pt x="60297" y="242584"/>
                  </a:lnTo>
                  <a:lnTo>
                    <a:pt x="59700" y="230125"/>
                  </a:lnTo>
                  <a:lnTo>
                    <a:pt x="59286" y="217188"/>
                  </a:lnTo>
                  <a:lnTo>
                    <a:pt x="59001" y="203907"/>
                  </a:lnTo>
                  <a:lnTo>
                    <a:pt x="58808" y="190385"/>
                  </a:lnTo>
                  <a:lnTo>
                    <a:pt x="58677" y="176697"/>
                  </a:lnTo>
                  <a:lnTo>
                    <a:pt x="58589" y="162895"/>
                  </a:lnTo>
                  <a:lnTo>
                    <a:pt x="58529" y="149016"/>
                  </a:lnTo>
                  <a:lnTo>
                    <a:pt x="58490" y="135084"/>
                  </a:lnTo>
                  <a:lnTo>
                    <a:pt x="58463" y="121117"/>
                  </a:lnTo>
                  <a:lnTo>
                    <a:pt x="58445" y="107127"/>
                  </a:lnTo>
                  <a:lnTo>
                    <a:pt x="58434" y="93121"/>
                  </a:lnTo>
                  <a:lnTo>
                    <a:pt x="58425" y="79104"/>
                  </a:lnTo>
                  <a:lnTo>
                    <a:pt x="58420" y="65080"/>
                  </a:lnTo>
                  <a:lnTo>
                    <a:pt x="58417" y="51052"/>
                  </a:lnTo>
                  <a:lnTo>
                    <a:pt x="58414" y="37020"/>
                  </a:lnTo>
                  <a:lnTo>
                    <a:pt x="58401" y="23017"/>
                  </a:lnTo>
                  <a:lnTo>
                    <a:pt x="57934" y="10173"/>
                  </a:lnTo>
                  <a:lnTo>
                    <a:pt x="56033" y="1886"/>
                  </a:lnTo>
                  <a:lnTo>
                    <a:pt x="52532" y="0"/>
                  </a:lnTo>
                  <a:lnTo>
                    <a:pt x="48120" y="2622"/>
                  </a:lnTo>
                  <a:lnTo>
                    <a:pt x="43240" y="8067"/>
                  </a:lnTo>
                  <a:lnTo>
                    <a:pt x="38323" y="15297"/>
                  </a:lnTo>
                  <a:lnTo>
                    <a:pt x="33600" y="23670"/>
                  </a:lnTo>
                  <a:lnTo>
                    <a:pt x="29142" y="32783"/>
                  </a:lnTo>
                  <a:lnTo>
                    <a:pt x="24930" y="42378"/>
                  </a:lnTo>
                  <a:lnTo>
                    <a:pt x="20916" y="52290"/>
                  </a:lnTo>
                  <a:lnTo>
                    <a:pt x="17053" y="62410"/>
                  </a:lnTo>
                  <a:lnTo>
                    <a:pt x="13299" y="72667"/>
                  </a:lnTo>
                  <a:lnTo>
                    <a:pt x="9617" y="82944"/>
                  </a:lnTo>
                  <a:lnTo>
                    <a:pt x="5802" y="90723"/>
                  </a:lnTo>
                  <a:lnTo>
                    <a:pt x="2343" y="92855"/>
                  </a:lnTo>
                  <a:lnTo>
                    <a:pt x="392" y="90305"/>
                  </a:lnTo>
                  <a:lnTo>
                    <a:pt x="0" y="84710"/>
                  </a:lnTo>
                  <a:lnTo>
                    <a:pt x="818" y="77245"/>
                  </a:lnTo>
                  <a:lnTo>
                    <a:pt x="2497" y="68640"/>
                  </a:lnTo>
                  <a:lnTo>
                    <a:pt x="4776" y="59334"/>
                  </a:lnTo>
                  <a:lnTo>
                    <a:pt x="7627" y="49590"/>
                  </a:lnTo>
                  <a:lnTo>
                    <a:pt x="11227" y="39570"/>
                  </a:lnTo>
                  <a:lnTo>
                    <a:pt x="15625" y="29391"/>
                  </a:lnTo>
                  <a:lnTo>
                    <a:pt x="21057" y="19771"/>
                  </a:lnTo>
                  <a:lnTo>
                    <a:pt x="27993" y="11979"/>
                  </a:lnTo>
                  <a:lnTo>
                    <a:pt x="36544" y="6562"/>
                  </a:lnTo>
                  <a:lnTo>
                    <a:pt x="46203" y="3571"/>
                  </a:lnTo>
                  <a:lnTo>
                    <a:pt x="56063" y="2919"/>
                  </a:lnTo>
                  <a:lnTo>
                    <a:pt x="65579" y="4295"/>
                  </a:lnTo>
                  <a:lnTo>
                    <a:pt x="74575" y="7284"/>
                  </a:lnTo>
                  <a:lnTo>
                    <a:pt x="83071" y="11482"/>
                  </a:lnTo>
                  <a:lnTo>
                    <a:pt x="91152" y="16554"/>
                  </a:lnTo>
                  <a:lnTo>
                    <a:pt x="98918" y="22242"/>
                  </a:lnTo>
                  <a:lnTo>
                    <a:pt x="106454" y="28358"/>
                  </a:lnTo>
                  <a:lnTo>
                    <a:pt x="113822" y="34762"/>
                  </a:lnTo>
                  <a:lnTo>
                    <a:pt x="120963" y="41250"/>
                  </a:lnTo>
                  <a:lnTo>
                    <a:pt x="128503" y="48281"/>
                  </a:lnTo>
                  <a:lnTo>
                    <a:pt x="138225" y="57586"/>
                  </a:lnTo>
                  <a:lnTo>
                    <a:pt x="153166" y="72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73731" y="831411"/>
              <a:ext cx="85118" cy="88148"/>
            </a:xfrm>
            <a:custGeom>
              <a:avLst/>
              <a:gdLst/>
              <a:ahLst/>
              <a:cxnLst/>
              <a:rect l="0" t="0" r="0" b="0"/>
              <a:pathLst>
                <a:path w="85118" h="88148">
                  <a:moveTo>
                    <a:pt x="32409" y="11526"/>
                  </a:moveTo>
                  <a:lnTo>
                    <a:pt x="23808" y="14661"/>
                  </a:lnTo>
                  <a:lnTo>
                    <a:pt x="17382" y="19364"/>
                  </a:lnTo>
                  <a:lnTo>
                    <a:pt x="12578" y="26149"/>
                  </a:lnTo>
                  <a:lnTo>
                    <a:pt x="9209" y="34596"/>
                  </a:lnTo>
                  <a:lnTo>
                    <a:pt x="7313" y="44062"/>
                  </a:lnTo>
                  <a:lnTo>
                    <a:pt x="6786" y="54058"/>
                  </a:lnTo>
                  <a:lnTo>
                    <a:pt x="7887" y="63823"/>
                  </a:lnTo>
                  <a:lnTo>
                    <a:pt x="11277" y="72294"/>
                  </a:lnTo>
                  <a:lnTo>
                    <a:pt x="17107" y="79009"/>
                  </a:lnTo>
                  <a:lnTo>
                    <a:pt x="24937" y="83868"/>
                  </a:lnTo>
                  <a:lnTo>
                    <a:pt x="34018" y="86851"/>
                  </a:lnTo>
                  <a:lnTo>
                    <a:pt x="43780" y="88147"/>
                  </a:lnTo>
                  <a:lnTo>
                    <a:pt x="53568" y="87750"/>
                  </a:lnTo>
                  <a:lnTo>
                    <a:pt x="62592" y="85373"/>
                  </a:lnTo>
                  <a:lnTo>
                    <a:pt x="70494" y="81037"/>
                  </a:lnTo>
                  <a:lnTo>
                    <a:pt x="76967" y="75027"/>
                  </a:lnTo>
                  <a:lnTo>
                    <a:pt x="81572" y="67707"/>
                  </a:lnTo>
                  <a:lnTo>
                    <a:pt x="84260" y="59414"/>
                  </a:lnTo>
                  <a:lnTo>
                    <a:pt x="85117" y="50424"/>
                  </a:lnTo>
                  <a:lnTo>
                    <a:pt x="84188" y="40945"/>
                  </a:lnTo>
                  <a:lnTo>
                    <a:pt x="81671" y="31141"/>
                  </a:lnTo>
                  <a:lnTo>
                    <a:pt x="77542" y="21611"/>
                  </a:lnTo>
                  <a:lnTo>
                    <a:pt x="71499" y="13350"/>
                  </a:lnTo>
                  <a:lnTo>
                    <a:pt x="63554" y="6807"/>
                  </a:lnTo>
                  <a:lnTo>
                    <a:pt x="54306" y="2246"/>
                  </a:lnTo>
                  <a:lnTo>
                    <a:pt x="44722" y="0"/>
                  </a:lnTo>
                  <a:lnTo>
                    <a:pt x="35396" y="16"/>
                  </a:lnTo>
                  <a:lnTo>
                    <a:pt x="26697" y="2109"/>
                  </a:lnTo>
                  <a:lnTo>
                    <a:pt x="18935" y="6165"/>
                  </a:lnTo>
                  <a:lnTo>
                    <a:pt x="12171" y="11923"/>
                  </a:lnTo>
                  <a:lnTo>
                    <a:pt x="6614" y="19039"/>
                  </a:lnTo>
                  <a:lnTo>
                    <a:pt x="2696" y="27177"/>
                  </a:lnTo>
                  <a:lnTo>
                    <a:pt x="507" y="36050"/>
                  </a:lnTo>
                  <a:lnTo>
                    <a:pt x="0" y="45276"/>
                  </a:lnTo>
                  <a:lnTo>
                    <a:pt x="1172" y="54389"/>
                  </a:lnTo>
                  <a:lnTo>
                    <a:pt x="3857" y="63137"/>
                  </a:lnTo>
                  <a:lnTo>
                    <a:pt x="8099" y="71146"/>
                  </a:lnTo>
                  <a:lnTo>
                    <a:pt x="14218" y="77847"/>
                  </a:lnTo>
                  <a:lnTo>
                    <a:pt x="22214" y="83042"/>
                  </a:lnTo>
                  <a:lnTo>
                    <a:pt x="31498" y="86378"/>
                  </a:lnTo>
                  <a:lnTo>
                    <a:pt x="41106" y="87193"/>
                  </a:lnTo>
                  <a:lnTo>
                    <a:pt x="50442" y="85365"/>
                  </a:lnTo>
                  <a:lnTo>
                    <a:pt x="58978" y="81053"/>
                  </a:lnTo>
                  <a:lnTo>
                    <a:pt x="66100" y="74429"/>
                  </a:lnTo>
                  <a:lnTo>
                    <a:pt x="71614" y="65838"/>
                  </a:lnTo>
                  <a:lnTo>
                    <a:pt x="75349" y="56023"/>
                  </a:lnTo>
                  <a:lnTo>
                    <a:pt x="76973" y="45992"/>
                  </a:lnTo>
                  <a:lnTo>
                    <a:pt x="76508" y="36344"/>
                  </a:lnTo>
                  <a:lnTo>
                    <a:pt x="74097" y="27753"/>
                  </a:lnTo>
                  <a:lnTo>
                    <a:pt x="69822" y="21119"/>
                  </a:lnTo>
                  <a:lnTo>
                    <a:pt x="63917" y="16743"/>
                  </a:lnTo>
                  <a:lnTo>
                    <a:pt x="56871" y="14584"/>
                  </a:lnTo>
                  <a:lnTo>
                    <a:pt x="49312" y="14558"/>
                  </a:lnTo>
                  <a:lnTo>
                    <a:pt x="41650" y="16395"/>
                  </a:lnTo>
                  <a:lnTo>
                    <a:pt x="34390" y="20048"/>
                  </a:lnTo>
                  <a:lnTo>
                    <a:pt x="28201" y="25764"/>
                  </a:lnTo>
                  <a:lnTo>
                    <a:pt x="23348" y="33485"/>
                  </a:lnTo>
                  <a:lnTo>
                    <a:pt x="20074" y="42582"/>
                  </a:lnTo>
                  <a:lnTo>
                    <a:pt x="18768" y="52064"/>
                  </a:lnTo>
                  <a:lnTo>
                    <a:pt x="19449" y="61312"/>
                  </a:lnTo>
                  <a:lnTo>
                    <a:pt x="22006" y="69619"/>
                  </a:lnTo>
                  <a:lnTo>
                    <a:pt x="26380" y="76054"/>
                  </a:lnTo>
                  <a:lnTo>
                    <a:pt x="32347" y="80290"/>
                  </a:lnTo>
                  <a:lnTo>
                    <a:pt x="39265" y="82182"/>
                  </a:lnTo>
                  <a:lnTo>
                    <a:pt x="46206" y="81498"/>
                  </a:lnTo>
                  <a:lnTo>
                    <a:pt x="52629" y="78374"/>
                  </a:lnTo>
                  <a:lnTo>
                    <a:pt x="57903" y="73212"/>
                  </a:lnTo>
                  <a:lnTo>
                    <a:pt x="61157" y="66477"/>
                  </a:lnTo>
                  <a:lnTo>
                    <a:pt x="62094" y="58606"/>
                  </a:lnTo>
                  <a:lnTo>
                    <a:pt x="60194" y="50729"/>
                  </a:lnTo>
                  <a:lnTo>
                    <a:pt x="55262" y="45618"/>
                  </a:lnTo>
                  <a:lnTo>
                    <a:pt x="49602" y="45067"/>
                  </a:lnTo>
                  <a:lnTo>
                    <a:pt x="45713" y="48054"/>
                  </a:lnTo>
                  <a:lnTo>
                    <a:pt x="45083" y="53025"/>
                  </a:lnTo>
                  <a:lnTo>
                    <a:pt x="48288" y="57757"/>
                  </a:lnTo>
                  <a:lnTo>
                    <a:pt x="53391" y="59489"/>
                  </a:lnTo>
                  <a:lnTo>
                    <a:pt x="58070" y="57184"/>
                  </a:lnTo>
                  <a:lnTo>
                    <a:pt x="59687" y="52702"/>
                  </a:lnTo>
                  <a:lnTo>
                    <a:pt x="57266" y="48425"/>
                  </a:lnTo>
                  <a:lnTo>
                    <a:pt x="52694" y="47057"/>
                  </a:lnTo>
                  <a:lnTo>
                    <a:pt x="48332" y="49632"/>
                  </a:lnTo>
                  <a:lnTo>
                    <a:pt x="46075" y="54451"/>
                  </a:lnTo>
                  <a:lnTo>
                    <a:pt x="46562" y="59978"/>
                  </a:lnTo>
                  <a:lnTo>
                    <a:pt x="49612" y="65407"/>
                  </a:lnTo>
                  <a:lnTo>
                    <a:pt x="54260" y="69284"/>
                  </a:lnTo>
                  <a:lnTo>
                    <a:pt x="58056" y="69563"/>
                  </a:lnTo>
                  <a:lnTo>
                    <a:pt x="57782" y="67406"/>
                  </a:lnTo>
                  <a:lnTo>
                    <a:pt x="54260" y="66467"/>
                  </a:lnTo>
                  <a:lnTo>
                    <a:pt x="48536" y="70511"/>
                  </a:lnTo>
                  <a:lnTo>
                    <a:pt x="42938" y="85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7630775" y="1110766"/>
            <a:ext cx="858259" cy="471649"/>
            <a:chOff x="7630775" y="1110766"/>
            <a:chExt cx="858259" cy="471649"/>
          </a:xfrm>
        </p:grpSpPr>
        <p:sp>
          <p:nvSpPr>
            <p:cNvPr id="26" name="Freeform 25"/>
            <p:cNvSpPr/>
            <p:nvPr/>
          </p:nvSpPr>
          <p:spPr>
            <a:xfrm>
              <a:off x="7630775" y="1142174"/>
              <a:ext cx="395008" cy="440241"/>
            </a:xfrm>
            <a:custGeom>
              <a:avLst/>
              <a:gdLst/>
              <a:ahLst/>
              <a:cxnLst/>
              <a:rect l="0" t="0" r="0" b="0"/>
              <a:pathLst>
                <a:path w="395008" h="440241">
                  <a:moveTo>
                    <a:pt x="164919" y="16618"/>
                  </a:moveTo>
                  <a:lnTo>
                    <a:pt x="153318" y="16752"/>
                  </a:lnTo>
                  <a:lnTo>
                    <a:pt x="143469" y="18033"/>
                  </a:lnTo>
                  <a:lnTo>
                    <a:pt x="134460" y="20626"/>
                  </a:lnTo>
                  <a:lnTo>
                    <a:pt x="125845" y="24345"/>
                  </a:lnTo>
                  <a:lnTo>
                    <a:pt x="117169" y="28978"/>
                  </a:lnTo>
                  <a:lnTo>
                    <a:pt x="108202" y="34316"/>
                  </a:lnTo>
                  <a:lnTo>
                    <a:pt x="99218" y="40336"/>
                  </a:lnTo>
                  <a:lnTo>
                    <a:pt x="90867" y="47199"/>
                  </a:lnTo>
                  <a:lnTo>
                    <a:pt x="83469" y="54918"/>
                  </a:lnTo>
                  <a:lnTo>
                    <a:pt x="76857" y="63219"/>
                  </a:lnTo>
                  <a:lnTo>
                    <a:pt x="70575" y="71635"/>
                  </a:lnTo>
                  <a:lnTo>
                    <a:pt x="64318" y="79894"/>
                  </a:lnTo>
                  <a:lnTo>
                    <a:pt x="58113" y="88065"/>
                  </a:lnTo>
                  <a:lnTo>
                    <a:pt x="52240" y="96465"/>
                  </a:lnTo>
                  <a:lnTo>
                    <a:pt x="46840" y="105265"/>
                  </a:lnTo>
                  <a:lnTo>
                    <a:pt x="41909" y="114480"/>
                  </a:lnTo>
                  <a:lnTo>
                    <a:pt x="37369" y="124053"/>
                  </a:lnTo>
                  <a:lnTo>
                    <a:pt x="33132" y="133904"/>
                  </a:lnTo>
                  <a:lnTo>
                    <a:pt x="29117" y="143961"/>
                  </a:lnTo>
                  <a:lnTo>
                    <a:pt x="25261" y="154165"/>
                  </a:lnTo>
                  <a:lnTo>
                    <a:pt x="21516" y="164478"/>
                  </a:lnTo>
                  <a:lnTo>
                    <a:pt x="17846" y="175029"/>
                  </a:lnTo>
                  <a:lnTo>
                    <a:pt x="14228" y="186105"/>
                  </a:lnTo>
                  <a:lnTo>
                    <a:pt x="10651" y="197819"/>
                  </a:lnTo>
                  <a:lnTo>
                    <a:pt x="7266" y="210128"/>
                  </a:lnTo>
                  <a:lnTo>
                    <a:pt x="4372" y="222922"/>
                  </a:lnTo>
                  <a:lnTo>
                    <a:pt x="2099" y="236082"/>
                  </a:lnTo>
                  <a:lnTo>
                    <a:pt x="574" y="249342"/>
                  </a:lnTo>
                  <a:lnTo>
                    <a:pt x="0" y="262318"/>
                  </a:lnTo>
                  <a:lnTo>
                    <a:pt x="397" y="274821"/>
                  </a:lnTo>
                  <a:lnTo>
                    <a:pt x="1800" y="286843"/>
                  </a:lnTo>
                  <a:lnTo>
                    <a:pt x="4337" y="298457"/>
                  </a:lnTo>
                  <a:lnTo>
                    <a:pt x="7964" y="309752"/>
                  </a:lnTo>
                  <a:lnTo>
                    <a:pt x="12348" y="320814"/>
                  </a:lnTo>
                  <a:lnTo>
                    <a:pt x="16975" y="331709"/>
                  </a:lnTo>
                  <a:lnTo>
                    <a:pt x="21531" y="342483"/>
                  </a:lnTo>
                  <a:lnTo>
                    <a:pt x="26063" y="353007"/>
                  </a:lnTo>
                  <a:lnTo>
                    <a:pt x="30866" y="363002"/>
                  </a:lnTo>
                  <a:lnTo>
                    <a:pt x="36097" y="372353"/>
                  </a:lnTo>
                  <a:lnTo>
                    <a:pt x="41763" y="381108"/>
                  </a:lnTo>
                  <a:lnTo>
                    <a:pt x="47799" y="389374"/>
                  </a:lnTo>
                  <a:lnTo>
                    <a:pt x="54128" y="397265"/>
                  </a:lnTo>
                  <a:lnTo>
                    <a:pt x="60836" y="404718"/>
                  </a:lnTo>
                  <a:lnTo>
                    <a:pt x="68171" y="411504"/>
                  </a:lnTo>
                  <a:lnTo>
                    <a:pt x="76218" y="417552"/>
                  </a:lnTo>
                  <a:lnTo>
                    <a:pt x="84909" y="422936"/>
                  </a:lnTo>
                  <a:lnTo>
                    <a:pt x="94120" y="427787"/>
                  </a:lnTo>
                  <a:lnTo>
                    <a:pt x="103730" y="432227"/>
                  </a:lnTo>
                  <a:lnTo>
                    <a:pt x="113794" y="436040"/>
                  </a:lnTo>
                  <a:lnTo>
                    <a:pt x="124535" y="438697"/>
                  </a:lnTo>
                  <a:lnTo>
                    <a:pt x="136020" y="440005"/>
                  </a:lnTo>
                  <a:lnTo>
                    <a:pt x="148174" y="440240"/>
                  </a:lnTo>
                  <a:lnTo>
                    <a:pt x="160864" y="439942"/>
                  </a:lnTo>
                  <a:lnTo>
                    <a:pt x="173954" y="439480"/>
                  </a:lnTo>
                  <a:lnTo>
                    <a:pt x="187167" y="438867"/>
                  </a:lnTo>
                  <a:lnTo>
                    <a:pt x="200112" y="437857"/>
                  </a:lnTo>
                  <a:lnTo>
                    <a:pt x="212595" y="436324"/>
                  </a:lnTo>
                  <a:lnTo>
                    <a:pt x="224602" y="434126"/>
                  </a:lnTo>
                  <a:lnTo>
                    <a:pt x="236206" y="431039"/>
                  </a:lnTo>
                  <a:lnTo>
                    <a:pt x="247491" y="427031"/>
                  </a:lnTo>
                  <a:lnTo>
                    <a:pt x="258376" y="422220"/>
                  </a:lnTo>
                  <a:lnTo>
                    <a:pt x="268620" y="416773"/>
                  </a:lnTo>
                  <a:lnTo>
                    <a:pt x="278143" y="410851"/>
                  </a:lnTo>
                  <a:lnTo>
                    <a:pt x="287013" y="404589"/>
                  </a:lnTo>
                  <a:lnTo>
                    <a:pt x="295359" y="398086"/>
                  </a:lnTo>
                  <a:lnTo>
                    <a:pt x="303307" y="391413"/>
                  </a:lnTo>
                  <a:lnTo>
                    <a:pt x="310968" y="384457"/>
                  </a:lnTo>
                  <a:lnTo>
                    <a:pt x="318426" y="376949"/>
                  </a:lnTo>
                  <a:lnTo>
                    <a:pt x="325743" y="368783"/>
                  </a:lnTo>
                  <a:lnTo>
                    <a:pt x="332965" y="360010"/>
                  </a:lnTo>
                  <a:lnTo>
                    <a:pt x="340119" y="350743"/>
                  </a:lnTo>
                  <a:lnTo>
                    <a:pt x="347224" y="341100"/>
                  </a:lnTo>
                  <a:lnTo>
                    <a:pt x="354132" y="331184"/>
                  </a:lnTo>
                  <a:lnTo>
                    <a:pt x="360543" y="321074"/>
                  </a:lnTo>
                  <a:lnTo>
                    <a:pt x="366336" y="310831"/>
                  </a:lnTo>
                  <a:lnTo>
                    <a:pt x="371548" y="300495"/>
                  </a:lnTo>
                  <a:lnTo>
                    <a:pt x="376282" y="290096"/>
                  </a:lnTo>
                  <a:lnTo>
                    <a:pt x="380649" y="279650"/>
                  </a:lnTo>
                  <a:lnTo>
                    <a:pt x="384583" y="269007"/>
                  </a:lnTo>
                  <a:lnTo>
                    <a:pt x="387852" y="257870"/>
                  </a:lnTo>
                  <a:lnTo>
                    <a:pt x="390386" y="246109"/>
                  </a:lnTo>
                  <a:lnTo>
                    <a:pt x="392258" y="233600"/>
                  </a:lnTo>
                  <a:lnTo>
                    <a:pt x="393597" y="220138"/>
                  </a:lnTo>
                  <a:lnTo>
                    <a:pt x="394531" y="205717"/>
                  </a:lnTo>
                  <a:lnTo>
                    <a:pt x="395007" y="190796"/>
                  </a:lnTo>
                  <a:lnTo>
                    <a:pt x="394801" y="176166"/>
                  </a:lnTo>
                  <a:lnTo>
                    <a:pt x="393846" y="162257"/>
                  </a:lnTo>
                  <a:lnTo>
                    <a:pt x="392050" y="149139"/>
                  </a:lnTo>
                  <a:lnTo>
                    <a:pt x="389241" y="136716"/>
                  </a:lnTo>
                  <a:lnTo>
                    <a:pt x="385424" y="124841"/>
                  </a:lnTo>
                  <a:lnTo>
                    <a:pt x="380742" y="113374"/>
                  </a:lnTo>
                  <a:lnTo>
                    <a:pt x="375382" y="102199"/>
                  </a:lnTo>
                  <a:lnTo>
                    <a:pt x="369515" y="91234"/>
                  </a:lnTo>
                  <a:lnTo>
                    <a:pt x="363120" y="80579"/>
                  </a:lnTo>
                  <a:lnTo>
                    <a:pt x="355995" y="70497"/>
                  </a:lnTo>
                  <a:lnTo>
                    <a:pt x="348095" y="61086"/>
                  </a:lnTo>
                  <a:lnTo>
                    <a:pt x="339671" y="52292"/>
                  </a:lnTo>
                  <a:lnTo>
                    <a:pt x="331170" y="43999"/>
                  </a:lnTo>
                  <a:lnTo>
                    <a:pt x="322856" y="36091"/>
                  </a:lnTo>
                  <a:lnTo>
                    <a:pt x="314646" y="28626"/>
                  </a:lnTo>
                  <a:lnTo>
                    <a:pt x="306223" y="21832"/>
                  </a:lnTo>
                  <a:lnTo>
                    <a:pt x="297396" y="15783"/>
                  </a:lnTo>
                  <a:lnTo>
                    <a:pt x="287823" y="10568"/>
                  </a:lnTo>
                  <a:lnTo>
                    <a:pt x="276946" y="6363"/>
                  </a:lnTo>
                  <a:lnTo>
                    <a:pt x="264583" y="3170"/>
                  </a:lnTo>
                  <a:lnTo>
                    <a:pt x="250872" y="1009"/>
                  </a:lnTo>
                  <a:lnTo>
                    <a:pt x="236072" y="0"/>
                  </a:lnTo>
                  <a:lnTo>
                    <a:pt x="220461" y="102"/>
                  </a:lnTo>
                  <a:lnTo>
                    <a:pt x="204590" y="1306"/>
                  </a:lnTo>
                  <a:lnTo>
                    <a:pt x="189249" y="3708"/>
                  </a:lnTo>
                  <a:lnTo>
                    <a:pt x="174826" y="7245"/>
                  </a:lnTo>
                  <a:lnTo>
                    <a:pt x="161348" y="11568"/>
                  </a:lnTo>
                  <a:lnTo>
                    <a:pt x="148675" y="16154"/>
                  </a:lnTo>
                  <a:lnTo>
                    <a:pt x="136637" y="20679"/>
                  </a:lnTo>
                  <a:lnTo>
                    <a:pt x="125331" y="25064"/>
                  </a:lnTo>
                  <a:lnTo>
                    <a:pt x="113914" y="29914"/>
                  </a:lnTo>
                  <a:lnTo>
                    <a:pt x="100259" y="36768"/>
                  </a:lnTo>
                  <a:lnTo>
                    <a:pt x="80691" y="48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28924" y="1110766"/>
              <a:ext cx="360110" cy="433146"/>
            </a:xfrm>
            <a:custGeom>
              <a:avLst/>
              <a:gdLst/>
              <a:ahLst/>
              <a:cxnLst/>
              <a:rect l="0" t="0" r="0" b="0"/>
              <a:pathLst>
                <a:path w="360110" h="433146">
                  <a:moveTo>
                    <a:pt x="224780" y="26969"/>
                  </a:moveTo>
                  <a:lnTo>
                    <a:pt x="215979" y="24170"/>
                  </a:lnTo>
                  <a:lnTo>
                    <a:pt x="207632" y="22668"/>
                  </a:lnTo>
                  <a:lnTo>
                    <a:pt x="198938" y="22366"/>
                  </a:lnTo>
                  <a:lnTo>
                    <a:pt x="189990" y="23218"/>
                  </a:lnTo>
                  <a:lnTo>
                    <a:pt x="181143" y="25334"/>
                  </a:lnTo>
                  <a:lnTo>
                    <a:pt x="172601" y="28656"/>
                  </a:lnTo>
                  <a:lnTo>
                    <a:pt x="164239" y="32991"/>
                  </a:lnTo>
                  <a:lnTo>
                    <a:pt x="155714" y="38111"/>
                  </a:lnTo>
                  <a:lnTo>
                    <a:pt x="146829" y="43809"/>
                  </a:lnTo>
                  <a:lnTo>
                    <a:pt x="137558" y="49920"/>
                  </a:lnTo>
                  <a:lnTo>
                    <a:pt x="127948" y="56321"/>
                  </a:lnTo>
                  <a:lnTo>
                    <a:pt x="118078" y="62921"/>
                  </a:lnTo>
                  <a:lnTo>
                    <a:pt x="108176" y="69657"/>
                  </a:lnTo>
                  <a:lnTo>
                    <a:pt x="98609" y="76487"/>
                  </a:lnTo>
                  <a:lnTo>
                    <a:pt x="89547" y="83383"/>
                  </a:lnTo>
                  <a:lnTo>
                    <a:pt x="80991" y="90489"/>
                  </a:lnTo>
                  <a:lnTo>
                    <a:pt x="72855" y="98100"/>
                  </a:lnTo>
                  <a:lnTo>
                    <a:pt x="65053" y="106338"/>
                  </a:lnTo>
                  <a:lnTo>
                    <a:pt x="57660" y="115330"/>
                  </a:lnTo>
                  <a:lnTo>
                    <a:pt x="50913" y="125277"/>
                  </a:lnTo>
                  <a:lnTo>
                    <a:pt x="44887" y="136189"/>
                  </a:lnTo>
                  <a:lnTo>
                    <a:pt x="39348" y="147772"/>
                  </a:lnTo>
                  <a:lnTo>
                    <a:pt x="33861" y="159539"/>
                  </a:lnTo>
                  <a:lnTo>
                    <a:pt x="28175" y="171196"/>
                  </a:lnTo>
                  <a:lnTo>
                    <a:pt x="22542" y="182801"/>
                  </a:lnTo>
                  <a:lnTo>
                    <a:pt x="17593" y="194659"/>
                  </a:lnTo>
                  <a:lnTo>
                    <a:pt x="13630" y="206929"/>
                  </a:lnTo>
                  <a:lnTo>
                    <a:pt x="10479" y="219458"/>
                  </a:lnTo>
                  <a:lnTo>
                    <a:pt x="7673" y="231876"/>
                  </a:lnTo>
                  <a:lnTo>
                    <a:pt x="4906" y="243973"/>
                  </a:lnTo>
                  <a:lnTo>
                    <a:pt x="2368" y="255707"/>
                  </a:lnTo>
                  <a:lnTo>
                    <a:pt x="644" y="267119"/>
                  </a:lnTo>
                  <a:lnTo>
                    <a:pt x="0" y="278277"/>
                  </a:lnTo>
                  <a:lnTo>
                    <a:pt x="399" y="289245"/>
                  </a:lnTo>
                  <a:lnTo>
                    <a:pt x="1663" y="300076"/>
                  </a:lnTo>
                  <a:lnTo>
                    <a:pt x="3594" y="310812"/>
                  </a:lnTo>
                  <a:lnTo>
                    <a:pt x="6178" y="321480"/>
                  </a:lnTo>
                  <a:lnTo>
                    <a:pt x="9583" y="332103"/>
                  </a:lnTo>
                  <a:lnTo>
                    <a:pt x="13834" y="342691"/>
                  </a:lnTo>
                  <a:lnTo>
                    <a:pt x="18823" y="353089"/>
                  </a:lnTo>
                  <a:lnTo>
                    <a:pt x="24396" y="362998"/>
                  </a:lnTo>
                  <a:lnTo>
                    <a:pt x="30408" y="372292"/>
                  </a:lnTo>
                  <a:lnTo>
                    <a:pt x="36904" y="381008"/>
                  </a:lnTo>
                  <a:lnTo>
                    <a:pt x="44096" y="389249"/>
                  </a:lnTo>
                  <a:lnTo>
                    <a:pt x="52051" y="397122"/>
                  </a:lnTo>
                  <a:lnTo>
                    <a:pt x="60849" y="404563"/>
                  </a:lnTo>
                  <a:lnTo>
                    <a:pt x="70666" y="411342"/>
                  </a:lnTo>
                  <a:lnTo>
                    <a:pt x="81496" y="417380"/>
                  </a:lnTo>
                  <a:lnTo>
                    <a:pt x="93194" y="422588"/>
                  </a:lnTo>
                  <a:lnTo>
                    <a:pt x="105570" y="426788"/>
                  </a:lnTo>
                  <a:lnTo>
                    <a:pt x="118445" y="429978"/>
                  </a:lnTo>
                  <a:lnTo>
                    <a:pt x="131513" y="432138"/>
                  </a:lnTo>
                  <a:lnTo>
                    <a:pt x="144359" y="433145"/>
                  </a:lnTo>
                  <a:lnTo>
                    <a:pt x="156780" y="433046"/>
                  </a:lnTo>
                  <a:lnTo>
                    <a:pt x="168917" y="432015"/>
                  </a:lnTo>
                  <a:lnTo>
                    <a:pt x="181140" y="430261"/>
                  </a:lnTo>
                  <a:lnTo>
                    <a:pt x="193657" y="427972"/>
                  </a:lnTo>
                  <a:lnTo>
                    <a:pt x="206355" y="425301"/>
                  </a:lnTo>
                  <a:lnTo>
                    <a:pt x="218886" y="422363"/>
                  </a:lnTo>
                  <a:lnTo>
                    <a:pt x="231054" y="419232"/>
                  </a:lnTo>
                  <a:lnTo>
                    <a:pt x="242667" y="415638"/>
                  </a:lnTo>
                  <a:lnTo>
                    <a:pt x="253465" y="411007"/>
                  </a:lnTo>
                  <a:lnTo>
                    <a:pt x="263393" y="405114"/>
                  </a:lnTo>
                  <a:lnTo>
                    <a:pt x="272551" y="398205"/>
                  </a:lnTo>
                  <a:lnTo>
                    <a:pt x="281095" y="390803"/>
                  </a:lnTo>
                  <a:lnTo>
                    <a:pt x="289182" y="383261"/>
                  </a:lnTo>
                  <a:lnTo>
                    <a:pt x="296936" y="375419"/>
                  </a:lnTo>
                  <a:lnTo>
                    <a:pt x="304458" y="366716"/>
                  </a:lnTo>
                  <a:lnTo>
                    <a:pt x="311815" y="356903"/>
                  </a:lnTo>
                  <a:lnTo>
                    <a:pt x="318891" y="346194"/>
                  </a:lnTo>
                  <a:lnTo>
                    <a:pt x="325416" y="335081"/>
                  </a:lnTo>
                  <a:lnTo>
                    <a:pt x="331285" y="323895"/>
                  </a:lnTo>
                  <a:lnTo>
                    <a:pt x="336549" y="312620"/>
                  </a:lnTo>
                  <a:lnTo>
                    <a:pt x="341318" y="300992"/>
                  </a:lnTo>
                  <a:lnTo>
                    <a:pt x="345707" y="288875"/>
                  </a:lnTo>
                  <a:lnTo>
                    <a:pt x="349656" y="276280"/>
                  </a:lnTo>
                  <a:lnTo>
                    <a:pt x="352936" y="263286"/>
                  </a:lnTo>
                  <a:lnTo>
                    <a:pt x="355478" y="249985"/>
                  </a:lnTo>
                  <a:lnTo>
                    <a:pt x="357354" y="236458"/>
                  </a:lnTo>
                  <a:lnTo>
                    <a:pt x="358697" y="222771"/>
                  </a:lnTo>
                  <a:lnTo>
                    <a:pt x="359633" y="208976"/>
                  </a:lnTo>
                  <a:lnTo>
                    <a:pt x="360109" y="195273"/>
                  </a:lnTo>
                  <a:lnTo>
                    <a:pt x="359905" y="181992"/>
                  </a:lnTo>
                  <a:lnTo>
                    <a:pt x="358954" y="169280"/>
                  </a:lnTo>
                  <a:lnTo>
                    <a:pt x="357332" y="157117"/>
                  </a:lnTo>
                  <a:lnTo>
                    <a:pt x="355172" y="145408"/>
                  </a:lnTo>
                  <a:lnTo>
                    <a:pt x="352607" y="134048"/>
                  </a:lnTo>
                  <a:lnTo>
                    <a:pt x="349751" y="122943"/>
                  </a:lnTo>
                  <a:lnTo>
                    <a:pt x="346688" y="112019"/>
                  </a:lnTo>
                  <a:lnTo>
                    <a:pt x="343477" y="101222"/>
                  </a:lnTo>
                  <a:lnTo>
                    <a:pt x="340000" y="90512"/>
                  </a:lnTo>
                  <a:lnTo>
                    <a:pt x="335980" y="79861"/>
                  </a:lnTo>
                  <a:lnTo>
                    <a:pt x="331309" y="69254"/>
                  </a:lnTo>
                  <a:lnTo>
                    <a:pt x="326036" y="58844"/>
                  </a:lnTo>
                  <a:lnTo>
                    <a:pt x="320271" y="48926"/>
                  </a:lnTo>
                  <a:lnTo>
                    <a:pt x="314130" y="39631"/>
                  </a:lnTo>
                  <a:lnTo>
                    <a:pt x="307548" y="31084"/>
                  </a:lnTo>
                  <a:lnTo>
                    <a:pt x="300297" y="23490"/>
                  </a:lnTo>
                  <a:lnTo>
                    <a:pt x="292299" y="16868"/>
                  </a:lnTo>
                  <a:lnTo>
                    <a:pt x="283301" y="11251"/>
                  </a:lnTo>
                  <a:lnTo>
                    <a:pt x="272818" y="6769"/>
                  </a:lnTo>
                  <a:lnTo>
                    <a:pt x="260732" y="3386"/>
                  </a:lnTo>
                  <a:lnTo>
                    <a:pt x="247548" y="1096"/>
                  </a:lnTo>
                  <a:lnTo>
                    <a:pt x="234167" y="0"/>
                  </a:lnTo>
                  <a:lnTo>
                    <a:pt x="221134" y="39"/>
                  </a:lnTo>
                  <a:lnTo>
                    <a:pt x="208624" y="1030"/>
                  </a:lnTo>
                  <a:lnTo>
                    <a:pt x="196617" y="2758"/>
                  </a:lnTo>
                  <a:lnTo>
                    <a:pt x="185028" y="5038"/>
                  </a:lnTo>
                  <a:lnTo>
                    <a:pt x="173924" y="8042"/>
                  </a:lnTo>
                  <a:lnTo>
                    <a:pt x="163526" y="12269"/>
                  </a:lnTo>
                  <a:lnTo>
                    <a:pt x="153901" y="17878"/>
                  </a:lnTo>
                  <a:lnTo>
                    <a:pt x="145073" y="24285"/>
                  </a:lnTo>
                  <a:lnTo>
                    <a:pt x="136134" y="30956"/>
                  </a:lnTo>
                  <a:lnTo>
                    <a:pt x="125181" y="38480"/>
                  </a:lnTo>
                  <a:lnTo>
                    <a:pt x="108967" y="48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6849764" y="510466"/>
            <a:ext cx="390729" cy="435181"/>
          </a:xfrm>
          <a:custGeom>
            <a:avLst/>
            <a:gdLst/>
            <a:ahLst/>
            <a:cxnLst/>
            <a:rect l="0" t="0" r="0" b="0"/>
            <a:pathLst>
              <a:path w="390729" h="435181">
                <a:moveTo>
                  <a:pt x="145764" y="6088"/>
                </a:moveTo>
                <a:lnTo>
                  <a:pt x="137029" y="9089"/>
                </a:lnTo>
                <a:lnTo>
                  <a:pt x="129323" y="12511"/>
                </a:lnTo>
                <a:lnTo>
                  <a:pt x="121922" y="16707"/>
                </a:lnTo>
                <a:lnTo>
                  <a:pt x="114660" y="21607"/>
                </a:lnTo>
                <a:lnTo>
                  <a:pt x="107481" y="27089"/>
                </a:lnTo>
                <a:lnTo>
                  <a:pt x="100356" y="33019"/>
                </a:lnTo>
                <a:lnTo>
                  <a:pt x="93266" y="39281"/>
                </a:lnTo>
                <a:lnTo>
                  <a:pt x="86198" y="45779"/>
                </a:lnTo>
                <a:lnTo>
                  <a:pt x="79147" y="52448"/>
                </a:lnTo>
                <a:lnTo>
                  <a:pt x="72108" y="59400"/>
                </a:lnTo>
                <a:lnTo>
                  <a:pt x="65075" y="66905"/>
                </a:lnTo>
                <a:lnTo>
                  <a:pt x="58050" y="75073"/>
                </a:lnTo>
                <a:lnTo>
                  <a:pt x="51197" y="84017"/>
                </a:lnTo>
                <a:lnTo>
                  <a:pt x="44822" y="93932"/>
                </a:lnTo>
                <a:lnTo>
                  <a:pt x="39054" y="104823"/>
                </a:lnTo>
                <a:lnTo>
                  <a:pt x="33859" y="116391"/>
                </a:lnTo>
                <a:lnTo>
                  <a:pt x="29135" y="128148"/>
                </a:lnTo>
                <a:lnTo>
                  <a:pt x="24771" y="139794"/>
                </a:lnTo>
                <a:lnTo>
                  <a:pt x="20670" y="151223"/>
                </a:lnTo>
                <a:lnTo>
                  <a:pt x="16756" y="162429"/>
                </a:lnTo>
                <a:lnTo>
                  <a:pt x="12975" y="173453"/>
                </a:lnTo>
                <a:lnTo>
                  <a:pt x="9452" y="184501"/>
                </a:lnTo>
                <a:lnTo>
                  <a:pt x="6465" y="195918"/>
                </a:lnTo>
                <a:lnTo>
                  <a:pt x="4124" y="207865"/>
                </a:lnTo>
                <a:lnTo>
                  <a:pt x="2383" y="220331"/>
                </a:lnTo>
                <a:lnTo>
                  <a:pt x="1133" y="233232"/>
                </a:lnTo>
                <a:lnTo>
                  <a:pt x="263" y="246468"/>
                </a:lnTo>
                <a:lnTo>
                  <a:pt x="0" y="259949"/>
                </a:lnTo>
                <a:lnTo>
                  <a:pt x="881" y="273605"/>
                </a:lnTo>
                <a:lnTo>
                  <a:pt x="3105" y="287374"/>
                </a:lnTo>
                <a:lnTo>
                  <a:pt x="6564" y="300891"/>
                </a:lnTo>
                <a:lnTo>
                  <a:pt x="11029" y="313513"/>
                </a:lnTo>
                <a:lnTo>
                  <a:pt x="16255" y="324970"/>
                </a:lnTo>
                <a:lnTo>
                  <a:pt x="22033" y="335476"/>
                </a:lnTo>
                <a:lnTo>
                  <a:pt x="28203" y="345534"/>
                </a:lnTo>
                <a:lnTo>
                  <a:pt x="34650" y="355484"/>
                </a:lnTo>
                <a:lnTo>
                  <a:pt x="41452" y="365322"/>
                </a:lnTo>
                <a:lnTo>
                  <a:pt x="48856" y="374789"/>
                </a:lnTo>
                <a:lnTo>
                  <a:pt x="56948" y="383754"/>
                </a:lnTo>
                <a:lnTo>
                  <a:pt x="65502" y="392234"/>
                </a:lnTo>
                <a:lnTo>
                  <a:pt x="74090" y="400309"/>
                </a:lnTo>
                <a:lnTo>
                  <a:pt x="82468" y="408063"/>
                </a:lnTo>
                <a:lnTo>
                  <a:pt x="90889" y="415253"/>
                </a:lnTo>
                <a:lnTo>
                  <a:pt x="99990" y="421330"/>
                </a:lnTo>
                <a:lnTo>
                  <a:pt x="110078" y="426083"/>
                </a:lnTo>
                <a:lnTo>
                  <a:pt x="121142" y="429614"/>
                </a:lnTo>
                <a:lnTo>
                  <a:pt x="133026" y="432150"/>
                </a:lnTo>
                <a:lnTo>
                  <a:pt x="145540" y="433926"/>
                </a:lnTo>
                <a:lnTo>
                  <a:pt x="158349" y="434985"/>
                </a:lnTo>
                <a:lnTo>
                  <a:pt x="171015" y="435180"/>
                </a:lnTo>
                <a:lnTo>
                  <a:pt x="183305" y="434500"/>
                </a:lnTo>
                <a:lnTo>
                  <a:pt x="195185" y="433062"/>
                </a:lnTo>
                <a:lnTo>
                  <a:pt x="206701" y="431026"/>
                </a:lnTo>
                <a:lnTo>
                  <a:pt x="217931" y="428541"/>
                </a:lnTo>
                <a:lnTo>
                  <a:pt x="228950" y="425567"/>
                </a:lnTo>
                <a:lnTo>
                  <a:pt x="239815" y="421893"/>
                </a:lnTo>
                <a:lnTo>
                  <a:pt x="250570" y="417458"/>
                </a:lnTo>
                <a:lnTo>
                  <a:pt x="261081" y="412344"/>
                </a:lnTo>
                <a:lnTo>
                  <a:pt x="271066" y="406687"/>
                </a:lnTo>
                <a:lnTo>
                  <a:pt x="280413" y="400622"/>
                </a:lnTo>
                <a:lnTo>
                  <a:pt x="289163" y="394261"/>
                </a:lnTo>
                <a:lnTo>
                  <a:pt x="297427" y="387692"/>
                </a:lnTo>
                <a:lnTo>
                  <a:pt x="305320" y="380973"/>
                </a:lnTo>
                <a:lnTo>
                  <a:pt x="312945" y="373988"/>
                </a:lnTo>
                <a:lnTo>
                  <a:pt x="320378" y="366459"/>
                </a:lnTo>
                <a:lnTo>
                  <a:pt x="327675" y="358280"/>
                </a:lnTo>
                <a:lnTo>
                  <a:pt x="334711" y="349498"/>
                </a:lnTo>
                <a:lnTo>
                  <a:pt x="341210" y="340224"/>
                </a:lnTo>
                <a:lnTo>
                  <a:pt x="347061" y="330577"/>
                </a:lnTo>
                <a:lnTo>
                  <a:pt x="352314" y="320659"/>
                </a:lnTo>
                <a:lnTo>
                  <a:pt x="357075" y="310548"/>
                </a:lnTo>
                <a:lnTo>
                  <a:pt x="361464" y="300298"/>
                </a:lnTo>
                <a:lnTo>
                  <a:pt x="365581" y="289789"/>
                </a:lnTo>
                <a:lnTo>
                  <a:pt x="369507" y="278741"/>
                </a:lnTo>
                <a:lnTo>
                  <a:pt x="373300" y="267051"/>
                </a:lnTo>
                <a:lnTo>
                  <a:pt x="377001" y="254928"/>
                </a:lnTo>
                <a:lnTo>
                  <a:pt x="380639" y="242790"/>
                </a:lnTo>
                <a:lnTo>
                  <a:pt x="384227" y="230885"/>
                </a:lnTo>
                <a:lnTo>
                  <a:pt x="387448" y="219281"/>
                </a:lnTo>
                <a:lnTo>
                  <a:pt x="389699" y="207956"/>
                </a:lnTo>
                <a:lnTo>
                  <a:pt x="390728" y="196853"/>
                </a:lnTo>
                <a:lnTo>
                  <a:pt x="390604" y="185751"/>
                </a:lnTo>
                <a:lnTo>
                  <a:pt x="389532" y="174298"/>
                </a:lnTo>
                <a:lnTo>
                  <a:pt x="387733" y="162333"/>
                </a:lnTo>
                <a:lnTo>
                  <a:pt x="385239" y="150023"/>
                </a:lnTo>
                <a:lnTo>
                  <a:pt x="381894" y="137760"/>
                </a:lnTo>
                <a:lnTo>
                  <a:pt x="377689" y="125770"/>
                </a:lnTo>
                <a:lnTo>
                  <a:pt x="372900" y="114110"/>
                </a:lnTo>
                <a:lnTo>
                  <a:pt x="367995" y="102747"/>
                </a:lnTo>
                <a:lnTo>
                  <a:pt x="363247" y="91628"/>
                </a:lnTo>
                <a:lnTo>
                  <a:pt x="358585" y="80855"/>
                </a:lnTo>
                <a:lnTo>
                  <a:pt x="353696" y="70688"/>
                </a:lnTo>
                <a:lnTo>
                  <a:pt x="348396" y="61216"/>
                </a:lnTo>
                <a:lnTo>
                  <a:pt x="342345" y="52380"/>
                </a:lnTo>
                <a:lnTo>
                  <a:pt x="334985" y="44058"/>
                </a:lnTo>
                <a:lnTo>
                  <a:pt x="326138" y="36129"/>
                </a:lnTo>
                <a:lnTo>
                  <a:pt x="315939" y="28651"/>
                </a:lnTo>
                <a:lnTo>
                  <a:pt x="304651" y="21848"/>
                </a:lnTo>
                <a:lnTo>
                  <a:pt x="292536" y="15794"/>
                </a:lnTo>
                <a:lnTo>
                  <a:pt x="279658" y="10575"/>
                </a:lnTo>
                <a:lnTo>
                  <a:pt x="265882" y="6367"/>
                </a:lnTo>
                <a:lnTo>
                  <a:pt x="251218" y="3172"/>
                </a:lnTo>
                <a:lnTo>
                  <a:pt x="236118" y="1009"/>
                </a:lnTo>
                <a:lnTo>
                  <a:pt x="221362" y="0"/>
                </a:lnTo>
                <a:lnTo>
                  <a:pt x="207363" y="102"/>
                </a:lnTo>
                <a:lnTo>
                  <a:pt x="194185" y="1304"/>
                </a:lnTo>
                <a:lnTo>
                  <a:pt x="181720" y="3707"/>
                </a:lnTo>
                <a:lnTo>
                  <a:pt x="169812" y="7248"/>
                </a:lnTo>
                <a:lnTo>
                  <a:pt x="158153" y="11744"/>
                </a:lnTo>
                <a:lnTo>
                  <a:pt x="146317" y="16978"/>
                </a:lnTo>
                <a:lnTo>
                  <a:pt x="134090" y="22761"/>
                </a:lnTo>
                <a:lnTo>
                  <a:pt x="121604" y="29100"/>
                </a:lnTo>
                <a:lnTo>
                  <a:pt x="109222" y="36187"/>
                </a:lnTo>
                <a:lnTo>
                  <a:pt x="97161" y="44052"/>
                </a:lnTo>
                <a:lnTo>
                  <a:pt x="85725" y="52146"/>
                </a:lnTo>
                <a:lnTo>
                  <a:pt x="74149" y="60215"/>
                </a:lnTo>
                <a:lnTo>
                  <a:pt x="60300" y="68969"/>
                </a:lnTo>
                <a:lnTo>
                  <a:pt x="40479" y="7978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7644875" y="425997"/>
            <a:ext cx="245576" cy="457159"/>
          </a:xfrm>
          <a:custGeom>
            <a:avLst/>
            <a:gdLst/>
            <a:ahLst/>
            <a:cxnLst/>
            <a:rect l="0" t="0" r="0" b="0"/>
            <a:pathLst>
              <a:path w="245576" h="457159">
                <a:moveTo>
                  <a:pt x="245575" y="132671"/>
                </a:moveTo>
                <a:lnTo>
                  <a:pt x="239708" y="138539"/>
                </a:lnTo>
                <a:lnTo>
                  <a:pt x="234144" y="144103"/>
                </a:lnTo>
                <a:lnTo>
                  <a:pt x="228344" y="149911"/>
                </a:lnTo>
                <a:lnTo>
                  <a:pt x="222264" y="156338"/>
                </a:lnTo>
                <a:lnTo>
                  <a:pt x="215934" y="163964"/>
                </a:lnTo>
                <a:lnTo>
                  <a:pt x="209402" y="172990"/>
                </a:lnTo>
                <a:lnTo>
                  <a:pt x="202553" y="182971"/>
                </a:lnTo>
                <a:lnTo>
                  <a:pt x="195121" y="193050"/>
                </a:lnTo>
                <a:lnTo>
                  <a:pt x="187015" y="202713"/>
                </a:lnTo>
                <a:lnTo>
                  <a:pt x="178453" y="211808"/>
                </a:lnTo>
                <a:lnTo>
                  <a:pt x="169860" y="220369"/>
                </a:lnTo>
                <a:lnTo>
                  <a:pt x="161488" y="228499"/>
                </a:lnTo>
                <a:lnTo>
                  <a:pt x="153408" y="236467"/>
                </a:lnTo>
                <a:lnTo>
                  <a:pt x="145605" y="244672"/>
                </a:lnTo>
                <a:lnTo>
                  <a:pt x="138023" y="253311"/>
                </a:lnTo>
                <a:lnTo>
                  <a:pt x="130608" y="262405"/>
                </a:lnTo>
                <a:lnTo>
                  <a:pt x="123316" y="271889"/>
                </a:lnTo>
                <a:lnTo>
                  <a:pt x="116116" y="281678"/>
                </a:lnTo>
                <a:lnTo>
                  <a:pt x="109143" y="291691"/>
                </a:lnTo>
                <a:lnTo>
                  <a:pt x="102686" y="301866"/>
                </a:lnTo>
                <a:lnTo>
                  <a:pt x="96864" y="312153"/>
                </a:lnTo>
                <a:lnTo>
                  <a:pt x="91631" y="322518"/>
                </a:lnTo>
                <a:lnTo>
                  <a:pt x="86882" y="332937"/>
                </a:lnTo>
                <a:lnTo>
                  <a:pt x="82502" y="343391"/>
                </a:lnTo>
                <a:lnTo>
                  <a:pt x="78390" y="353870"/>
                </a:lnTo>
                <a:lnTo>
                  <a:pt x="74468" y="364365"/>
                </a:lnTo>
                <a:lnTo>
                  <a:pt x="70687" y="374871"/>
                </a:lnTo>
                <a:lnTo>
                  <a:pt x="67334" y="385385"/>
                </a:lnTo>
                <a:lnTo>
                  <a:pt x="64993" y="395903"/>
                </a:lnTo>
                <a:lnTo>
                  <a:pt x="63908" y="406421"/>
                </a:lnTo>
                <a:lnTo>
                  <a:pt x="64165" y="416772"/>
                </a:lnTo>
                <a:lnTo>
                  <a:pt x="65858" y="426649"/>
                </a:lnTo>
                <a:lnTo>
                  <a:pt x="68893" y="435909"/>
                </a:lnTo>
                <a:lnTo>
                  <a:pt x="73201" y="444092"/>
                </a:lnTo>
                <a:lnTo>
                  <a:pt x="78835" y="450378"/>
                </a:lnTo>
                <a:lnTo>
                  <a:pt x="85694" y="454490"/>
                </a:lnTo>
                <a:lnTo>
                  <a:pt x="93570" y="456624"/>
                </a:lnTo>
                <a:lnTo>
                  <a:pt x="102226" y="457158"/>
                </a:lnTo>
                <a:lnTo>
                  <a:pt x="111450" y="456479"/>
                </a:lnTo>
                <a:lnTo>
                  <a:pt x="120914" y="454757"/>
                </a:lnTo>
                <a:lnTo>
                  <a:pt x="130187" y="451939"/>
                </a:lnTo>
                <a:lnTo>
                  <a:pt x="139052" y="448087"/>
                </a:lnTo>
                <a:lnTo>
                  <a:pt x="147478" y="443367"/>
                </a:lnTo>
                <a:lnTo>
                  <a:pt x="155523" y="437975"/>
                </a:lnTo>
                <a:lnTo>
                  <a:pt x="163270" y="432083"/>
                </a:lnTo>
                <a:lnTo>
                  <a:pt x="170796" y="425669"/>
                </a:lnTo>
                <a:lnTo>
                  <a:pt x="178165" y="418532"/>
                </a:lnTo>
                <a:lnTo>
                  <a:pt x="185413" y="410614"/>
                </a:lnTo>
                <a:lnTo>
                  <a:pt x="192248" y="401838"/>
                </a:lnTo>
                <a:lnTo>
                  <a:pt x="198079" y="392037"/>
                </a:lnTo>
                <a:lnTo>
                  <a:pt x="202660" y="381222"/>
                </a:lnTo>
                <a:lnTo>
                  <a:pt x="205904" y="369705"/>
                </a:lnTo>
                <a:lnTo>
                  <a:pt x="207715" y="357983"/>
                </a:lnTo>
                <a:lnTo>
                  <a:pt x="208181" y="346364"/>
                </a:lnTo>
                <a:lnTo>
                  <a:pt x="207208" y="335124"/>
                </a:lnTo>
                <a:lnTo>
                  <a:pt x="204435" y="324575"/>
                </a:lnTo>
                <a:lnTo>
                  <a:pt x="199834" y="314816"/>
                </a:lnTo>
                <a:lnTo>
                  <a:pt x="193814" y="305771"/>
                </a:lnTo>
                <a:lnTo>
                  <a:pt x="187019" y="297302"/>
                </a:lnTo>
                <a:lnTo>
                  <a:pt x="179892" y="289271"/>
                </a:lnTo>
                <a:lnTo>
                  <a:pt x="172499" y="281723"/>
                </a:lnTo>
                <a:lnTo>
                  <a:pt x="164632" y="274872"/>
                </a:lnTo>
                <a:lnTo>
                  <a:pt x="156192" y="268776"/>
                </a:lnTo>
                <a:lnTo>
                  <a:pt x="147219" y="263189"/>
                </a:lnTo>
                <a:lnTo>
                  <a:pt x="137810" y="257670"/>
                </a:lnTo>
                <a:lnTo>
                  <a:pt x="128069" y="251959"/>
                </a:lnTo>
                <a:lnTo>
                  <a:pt x="118086" y="246139"/>
                </a:lnTo>
                <a:lnTo>
                  <a:pt x="107930" y="240531"/>
                </a:lnTo>
                <a:lnTo>
                  <a:pt x="97660" y="235309"/>
                </a:lnTo>
                <a:lnTo>
                  <a:pt x="87475" y="230328"/>
                </a:lnTo>
                <a:lnTo>
                  <a:pt x="77711" y="225223"/>
                </a:lnTo>
                <a:lnTo>
                  <a:pt x="68513" y="219789"/>
                </a:lnTo>
                <a:lnTo>
                  <a:pt x="59862" y="213987"/>
                </a:lnTo>
                <a:lnTo>
                  <a:pt x="51665" y="207860"/>
                </a:lnTo>
                <a:lnTo>
                  <a:pt x="43816" y="201475"/>
                </a:lnTo>
                <a:lnTo>
                  <a:pt x="36221" y="194899"/>
                </a:lnTo>
                <a:lnTo>
                  <a:pt x="28806" y="188185"/>
                </a:lnTo>
                <a:lnTo>
                  <a:pt x="21529" y="181365"/>
                </a:lnTo>
                <a:lnTo>
                  <a:pt x="14674" y="174141"/>
                </a:lnTo>
                <a:lnTo>
                  <a:pt x="8830" y="165921"/>
                </a:lnTo>
                <a:lnTo>
                  <a:pt x="4244" y="156468"/>
                </a:lnTo>
                <a:lnTo>
                  <a:pt x="1166" y="146187"/>
                </a:lnTo>
                <a:lnTo>
                  <a:pt x="0" y="135900"/>
                </a:lnTo>
                <a:lnTo>
                  <a:pt x="775" y="126091"/>
                </a:lnTo>
                <a:lnTo>
                  <a:pt x="3227" y="116726"/>
                </a:lnTo>
                <a:lnTo>
                  <a:pt x="6999" y="107451"/>
                </a:lnTo>
                <a:lnTo>
                  <a:pt x="11754" y="98033"/>
                </a:lnTo>
                <a:lnTo>
                  <a:pt x="17213" y="88556"/>
                </a:lnTo>
                <a:lnTo>
                  <a:pt x="23167" y="79332"/>
                </a:lnTo>
                <a:lnTo>
                  <a:pt x="29469" y="70534"/>
                </a:lnTo>
                <a:lnTo>
                  <a:pt x="36174" y="62337"/>
                </a:lnTo>
                <a:lnTo>
                  <a:pt x="43513" y="54984"/>
                </a:lnTo>
                <a:lnTo>
                  <a:pt x="51570" y="48518"/>
                </a:lnTo>
                <a:lnTo>
                  <a:pt x="60441" y="42668"/>
                </a:lnTo>
                <a:lnTo>
                  <a:pt x="70306" y="36964"/>
                </a:lnTo>
                <a:lnTo>
                  <a:pt x="81165" y="31126"/>
                </a:lnTo>
                <a:lnTo>
                  <a:pt x="92710" y="25220"/>
                </a:lnTo>
                <a:lnTo>
                  <a:pt x="104453" y="19553"/>
                </a:lnTo>
                <a:lnTo>
                  <a:pt x="116093" y="14301"/>
                </a:lnTo>
                <a:lnTo>
                  <a:pt x="127688" y="9638"/>
                </a:lnTo>
                <a:lnTo>
                  <a:pt x="139539" y="5813"/>
                </a:lnTo>
                <a:lnTo>
                  <a:pt x="151804" y="2878"/>
                </a:lnTo>
                <a:lnTo>
                  <a:pt x="164330" y="891"/>
                </a:lnTo>
                <a:lnTo>
                  <a:pt x="176746" y="0"/>
                </a:lnTo>
                <a:lnTo>
                  <a:pt x="188832" y="186"/>
                </a:lnTo>
                <a:lnTo>
                  <a:pt x="200219" y="1615"/>
                </a:lnTo>
                <a:lnTo>
                  <a:pt x="210335" y="4702"/>
                </a:lnTo>
                <a:lnTo>
                  <a:pt x="218977" y="9525"/>
                </a:lnTo>
                <a:lnTo>
                  <a:pt x="225948" y="16035"/>
                </a:lnTo>
                <a:lnTo>
                  <a:pt x="230889" y="24225"/>
                </a:lnTo>
                <a:lnTo>
                  <a:pt x="233806" y="33919"/>
                </a:lnTo>
                <a:lnTo>
                  <a:pt x="234985" y="44834"/>
                </a:lnTo>
                <a:lnTo>
                  <a:pt x="234807" y="56677"/>
                </a:lnTo>
                <a:lnTo>
                  <a:pt x="233623" y="69181"/>
                </a:lnTo>
                <a:lnTo>
                  <a:pt x="231875" y="81735"/>
                </a:lnTo>
                <a:lnTo>
                  <a:pt x="229916" y="94714"/>
                </a:lnTo>
                <a:lnTo>
                  <a:pt x="227580" y="110371"/>
                </a:lnTo>
                <a:lnTo>
                  <a:pt x="224519" y="132671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6658616" y="1716803"/>
            <a:ext cx="1619848" cy="1096122"/>
            <a:chOff x="6658616" y="1716803"/>
            <a:chExt cx="1619848" cy="1096122"/>
          </a:xfrm>
        </p:grpSpPr>
        <p:sp>
          <p:nvSpPr>
            <p:cNvPr id="31" name="Freeform 30"/>
            <p:cNvSpPr/>
            <p:nvPr/>
          </p:nvSpPr>
          <p:spPr>
            <a:xfrm>
              <a:off x="6979068" y="1758917"/>
              <a:ext cx="210597" cy="394870"/>
            </a:xfrm>
            <a:custGeom>
              <a:avLst/>
              <a:gdLst/>
              <a:ahLst/>
              <a:cxnLst/>
              <a:rect l="0" t="0" r="0" b="0"/>
              <a:pathLst>
                <a:path w="210597" h="394870">
                  <a:moveTo>
                    <a:pt x="163859" y="0"/>
                  </a:moveTo>
                  <a:lnTo>
                    <a:pt x="155124" y="5934"/>
                  </a:lnTo>
                  <a:lnTo>
                    <a:pt x="147417" y="12139"/>
                  </a:lnTo>
                  <a:lnTo>
                    <a:pt x="140020" y="19235"/>
                  </a:lnTo>
                  <a:lnTo>
                    <a:pt x="132932" y="27175"/>
                  </a:lnTo>
                  <a:lnTo>
                    <a:pt x="126402" y="35821"/>
                  </a:lnTo>
                  <a:lnTo>
                    <a:pt x="120525" y="45016"/>
                  </a:lnTo>
                  <a:lnTo>
                    <a:pt x="115088" y="54616"/>
                  </a:lnTo>
                  <a:lnTo>
                    <a:pt x="109669" y="64505"/>
                  </a:lnTo>
                  <a:lnTo>
                    <a:pt x="104021" y="74603"/>
                  </a:lnTo>
                  <a:lnTo>
                    <a:pt x="98073" y="85009"/>
                  </a:lnTo>
                  <a:lnTo>
                    <a:pt x="91848" y="95987"/>
                  </a:lnTo>
                  <a:lnTo>
                    <a:pt x="85397" y="107635"/>
                  </a:lnTo>
                  <a:lnTo>
                    <a:pt x="78777" y="119899"/>
                  </a:lnTo>
                  <a:lnTo>
                    <a:pt x="72034" y="132664"/>
                  </a:lnTo>
                  <a:lnTo>
                    <a:pt x="65203" y="145808"/>
                  </a:lnTo>
                  <a:lnTo>
                    <a:pt x="58312" y="159228"/>
                  </a:lnTo>
                  <a:lnTo>
                    <a:pt x="51379" y="172843"/>
                  </a:lnTo>
                  <a:lnTo>
                    <a:pt x="44423" y="186589"/>
                  </a:lnTo>
                  <a:lnTo>
                    <a:pt x="37616" y="200260"/>
                  </a:lnTo>
                  <a:lnTo>
                    <a:pt x="31271" y="213519"/>
                  </a:lnTo>
                  <a:lnTo>
                    <a:pt x="25523" y="226220"/>
                  </a:lnTo>
                  <a:lnTo>
                    <a:pt x="20341" y="238547"/>
                  </a:lnTo>
                  <a:lnTo>
                    <a:pt x="15626" y="250897"/>
                  </a:lnTo>
                  <a:lnTo>
                    <a:pt x="11274" y="263506"/>
                  </a:lnTo>
                  <a:lnTo>
                    <a:pt x="7349" y="276434"/>
                  </a:lnTo>
                  <a:lnTo>
                    <a:pt x="4085" y="289652"/>
                  </a:lnTo>
                  <a:lnTo>
                    <a:pt x="1564" y="303099"/>
                  </a:lnTo>
                  <a:lnTo>
                    <a:pt x="41" y="316554"/>
                  </a:lnTo>
                  <a:lnTo>
                    <a:pt x="0" y="329661"/>
                  </a:lnTo>
                  <a:lnTo>
                    <a:pt x="1574" y="342243"/>
                  </a:lnTo>
                  <a:lnTo>
                    <a:pt x="4750" y="353979"/>
                  </a:lnTo>
                  <a:lnTo>
                    <a:pt x="9548" y="364335"/>
                  </a:lnTo>
                  <a:lnTo>
                    <a:pt x="15818" y="373146"/>
                  </a:lnTo>
                  <a:lnTo>
                    <a:pt x="23451" y="380402"/>
                  </a:lnTo>
                  <a:lnTo>
                    <a:pt x="32466" y="386067"/>
                  </a:lnTo>
                  <a:lnTo>
                    <a:pt x="42748" y="390283"/>
                  </a:lnTo>
                  <a:lnTo>
                    <a:pt x="53904" y="393151"/>
                  </a:lnTo>
                  <a:lnTo>
                    <a:pt x="65384" y="394643"/>
                  </a:lnTo>
                  <a:lnTo>
                    <a:pt x="76839" y="394869"/>
                  </a:lnTo>
                  <a:lnTo>
                    <a:pt x="87970" y="393887"/>
                  </a:lnTo>
                  <a:lnTo>
                    <a:pt x="98445" y="391634"/>
                  </a:lnTo>
                  <a:lnTo>
                    <a:pt x="108159" y="388192"/>
                  </a:lnTo>
                  <a:lnTo>
                    <a:pt x="117344" y="383763"/>
                  </a:lnTo>
                  <a:lnTo>
                    <a:pt x="126440" y="378574"/>
                  </a:lnTo>
                  <a:lnTo>
                    <a:pt x="135710" y="372821"/>
                  </a:lnTo>
                  <a:lnTo>
                    <a:pt x="145073" y="366502"/>
                  </a:lnTo>
                  <a:lnTo>
                    <a:pt x="154215" y="359428"/>
                  </a:lnTo>
                  <a:lnTo>
                    <a:pt x="162958" y="351558"/>
                  </a:lnTo>
                  <a:lnTo>
                    <a:pt x="171287" y="342985"/>
                  </a:lnTo>
                  <a:lnTo>
                    <a:pt x="179260" y="333852"/>
                  </a:lnTo>
                  <a:lnTo>
                    <a:pt x="186947" y="324294"/>
                  </a:lnTo>
                  <a:lnTo>
                    <a:pt x="194091" y="314266"/>
                  </a:lnTo>
                  <a:lnTo>
                    <a:pt x="200137" y="303549"/>
                  </a:lnTo>
                  <a:lnTo>
                    <a:pt x="204865" y="292083"/>
                  </a:lnTo>
                  <a:lnTo>
                    <a:pt x="208209" y="280113"/>
                  </a:lnTo>
                  <a:lnTo>
                    <a:pt x="210088" y="268078"/>
                  </a:lnTo>
                  <a:lnTo>
                    <a:pt x="210596" y="256256"/>
                  </a:lnTo>
                  <a:lnTo>
                    <a:pt x="209479" y="245217"/>
                  </a:lnTo>
                  <a:lnTo>
                    <a:pt x="206079" y="235868"/>
                  </a:lnTo>
                  <a:lnTo>
                    <a:pt x="200238" y="228558"/>
                  </a:lnTo>
                  <a:lnTo>
                    <a:pt x="192402" y="223466"/>
                  </a:lnTo>
                  <a:lnTo>
                    <a:pt x="183317" y="220857"/>
                  </a:lnTo>
                  <a:lnTo>
                    <a:pt x="173548" y="220621"/>
                  </a:lnTo>
                  <a:lnTo>
                    <a:pt x="163584" y="222374"/>
                  </a:lnTo>
                  <a:lnTo>
                    <a:pt x="153910" y="225668"/>
                  </a:lnTo>
                  <a:lnTo>
                    <a:pt x="144744" y="230098"/>
                  </a:lnTo>
                  <a:lnTo>
                    <a:pt x="136100" y="235338"/>
                  </a:lnTo>
                  <a:lnTo>
                    <a:pt x="127901" y="241145"/>
                  </a:lnTo>
                  <a:lnTo>
                    <a:pt x="120047" y="247343"/>
                  </a:lnTo>
                  <a:lnTo>
                    <a:pt x="112447" y="253808"/>
                  </a:lnTo>
                  <a:lnTo>
                    <a:pt x="105029" y="260456"/>
                  </a:lnTo>
                  <a:lnTo>
                    <a:pt x="97743" y="267230"/>
                  </a:lnTo>
                  <a:lnTo>
                    <a:pt x="90713" y="274255"/>
                  </a:lnTo>
                  <a:lnTo>
                    <a:pt x="84218" y="281810"/>
                  </a:lnTo>
                  <a:lnTo>
                    <a:pt x="78370" y="289994"/>
                  </a:lnTo>
                  <a:lnTo>
                    <a:pt x="73075" y="298303"/>
                  </a:lnTo>
                  <a:lnTo>
                    <a:pt x="67508" y="306541"/>
                  </a:lnTo>
                  <a:lnTo>
                    <a:pt x="60058" y="315432"/>
                  </a:lnTo>
                  <a:lnTo>
                    <a:pt x="48045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11466" y="175891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90" y="11802"/>
                  </a:lnTo>
                  <a:lnTo>
                    <a:pt x="16049" y="23571"/>
                  </a:lnTo>
                  <a:lnTo>
                    <a:pt x="14446" y="36461"/>
                  </a:lnTo>
                  <a:lnTo>
                    <a:pt x="13265" y="50309"/>
                  </a:lnTo>
                  <a:lnTo>
                    <a:pt x="12416" y="64638"/>
                  </a:lnTo>
                  <a:lnTo>
                    <a:pt x="11815" y="79111"/>
                  </a:lnTo>
                  <a:lnTo>
                    <a:pt x="11227" y="93735"/>
                  </a:lnTo>
                  <a:lnTo>
                    <a:pt x="10294" y="108759"/>
                  </a:lnTo>
                  <a:lnTo>
                    <a:pt x="8852" y="124307"/>
                  </a:lnTo>
                  <a:lnTo>
                    <a:pt x="7069" y="140356"/>
                  </a:lnTo>
                  <a:lnTo>
                    <a:pt x="5332" y="156823"/>
                  </a:lnTo>
                  <a:lnTo>
                    <a:pt x="3870" y="173604"/>
                  </a:lnTo>
                  <a:lnTo>
                    <a:pt x="2738" y="190451"/>
                  </a:lnTo>
                  <a:lnTo>
                    <a:pt x="1904" y="206988"/>
                  </a:lnTo>
                  <a:lnTo>
                    <a:pt x="1308" y="223031"/>
                  </a:lnTo>
                  <a:lnTo>
                    <a:pt x="891" y="238553"/>
                  </a:lnTo>
                  <a:lnTo>
                    <a:pt x="557" y="255424"/>
                  </a:lnTo>
                  <a:lnTo>
                    <a:pt x="277" y="27848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44848" y="1769445"/>
              <a:ext cx="156091" cy="216475"/>
            </a:xfrm>
            <a:custGeom>
              <a:avLst/>
              <a:gdLst/>
              <a:ahLst/>
              <a:cxnLst/>
              <a:rect l="0" t="0" r="0" b="0"/>
              <a:pathLst>
                <a:path w="156091" h="216475">
                  <a:moveTo>
                    <a:pt x="156090" y="147399"/>
                  </a:moveTo>
                  <a:lnTo>
                    <a:pt x="147289" y="150333"/>
                  </a:lnTo>
                  <a:lnTo>
                    <a:pt x="138941" y="153115"/>
                  </a:lnTo>
                  <a:lnTo>
                    <a:pt x="130247" y="156019"/>
                  </a:lnTo>
                  <a:lnTo>
                    <a:pt x="121299" y="159233"/>
                  </a:lnTo>
                  <a:lnTo>
                    <a:pt x="112453" y="163046"/>
                  </a:lnTo>
                  <a:lnTo>
                    <a:pt x="103909" y="167563"/>
                  </a:lnTo>
                  <a:lnTo>
                    <a:pt x="95549" y="172727"/>
                  </a:lnTo>
                  <a:lnTo>
                    <a:pt x="87023" y="178414"/>
                  </a:lnTo>
                  <a:lnTo>
                    <a:pt x="78139" y="184499"/>
                  </a:lnTo>
                  <a:lnTo>
                    <a:pt x="68868" y="190872"/>
                  </a:lnTo>
                  <a:lnTo>
                    <a:pt x="59258" y="197450"/>
                  </a:lnTo>
                  <a:lnTo>
                    <a:pt x="49386" y="204150"/>
                  </a:lnTo>
                  <a:lnTo>
                    <a:pt x="39486" y="210275"/>
                  </a:lnTo>
                  <a:lnTo>
                    <a:pt x="29919" y="214564"/>
                  </a:lnTo>
                  <a:lnTo>
                    <a:pt x="20871" y="216474"/>
                  </a:lnTo>
                  <a:lnTo>
                    <a:pt x="12830" y="215956"/>
                  </a:lnTo>
                  <a:lnTo>
                    <a:pt x="6642" y="213100"/>
                  </a:lnTo>
                  <a:lnTo>
                    <a:pt x="2595" y="208214"/>
                  </a:lnTo>
                  <a:lnTo>
                    <a:pt x="505" y="201715"/>
                  </a:lnTo>
                  <a:lnTo>
                    <a:pt x="0" y="194008"/>
                  </a:lnTo>
                  <a:lnTo>
                    <a:pt x="693" y="185426"/>
                  </a:lnTo>
                  <a:lnTo>
                    <a:pt x="2257" y="176228"/>
                  </a:lnTo>
                  <a:lnTo>
                    <a:pt x="4435" y="166603"/>
                  </a:lnTo>
                  <a:lnTo>
                    <a:pt x="7039" y="156684"/>
                  </a:lnTo>
                  <a:lnTo>
                    <a:pt x="9937" y="146567"/>
                  </a:lnTo>
                  <a:lnTo>
                    <a:pt x="13035" y="136314"/>
                  </a:lnTo>
                  <a:lnTo>
                    <a:pt x="16268" y="125970"/>
                  </a:lnTo>
                  <a:lnTo>
                    <a:pt x="19593" y="115565"/>
                  </a:lnTo>
                  <a:lnTo>
                    <a:pt x="22978" y="105119"/>
                  </a:lnTo>
                  <a:lnTo>
                    <a:pt x="26400" y="94641"/>
                  </a:lnTo>
                  <a:lnTo>
                    <a:pt x="29682" y="83977"/>
                  </a:lnTo>
                  <a:lnTo>
                    <a:pt x="32506" y="72825"/>
                  </a:lnTo>
                  <a:lnTo>
                    <a:pt x="34737" y="61073"/>
                  </a:lnTo>
                  <a:lnTo>
                    <a:pt x="36408" y="49175"/>
                  </a:lnTo>
                  <a:lnTo>
                    <a:pt x="37793" y="36780"/>
                  </a:lnTo>
                  <a:lnTo>
                    <a:pt x="39013" y="21681"/>
                  </a:lnTo>
                  <a:lnTo>
                    <a:pt x="4027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95487" y="2106357"/>
              <a:ext cx="1242364" cy="147400"/>
            </a:xfrm>
            <a:custGeom>
              <a:avLst/>
              <a:gdLst/>
              <a:ahLst/>
              <a:cxnLst/>
              <a:rect l="0" t="0" r="0" b="0"/>
              <a:pathLst>
                <a:path w="1242364" h="147400">
                  <a:moveTo>
                    <a:pt x="1242363" y="0"/>
                  </a:moveTo>
                  <a:lnTo>
                    <a:pt x="1233495" y="2867"/>
                  </a:lnTo>
                  <a:lnTo>
                    <a:pt x="1224508" y="5009"/>
                  </a:lnTo>
                  <a:lnTo>
                    <a:pt x="1214512" y="6617"/>
                  </a:lnTo>
                  <a:lnTo>
                    <a:pt x="1203533" y="7970"/>
                  </a:lnTo>
                  <a:lnTo>
                    <a:pt x="1191721" y="9467"/>
                  </a:lnTo>
                  <a:lnTo>
                    <a:pt x="1179252" y="11318"/>
                  </a:lnTo>
                  <a:lnTo>
                    <a:pt x="1165969" y="13557"/>
                  </a:lnTo>
                  <a:lnTo>
                    <a:pt x="1151390" y="16138"/>
                  </a:lnTo>
                  <a:lnTo>
                    <a:pt x="1135371" y="18983"/>
                  </a:lnTo>
                  <a:lnTo>
                    <a:pt x="1118378" y="21859"/>
                  </a:lnTo>
                  <a:lnTo>
                    <a:pt x="1101280" y="24404"/>
                  </a:lnTo>
                  <a:lnTo>
                    <a:pt x="1084587" y="26444"/>
                  </a:lnTo>
                  <a:lnTo>
                    <a:pt x="1068122" y="27981"/>
                  </a:lnTo>
                  <a:lnTo>
                    <a:pt x="1051244" y="29096"/>
                  </a:lnTo>
                  <a:lnTo>
                    <a:pt x="1033591" y="29887"/>
                  </a:lnTo>
                  <a:lnTo>
                    <a:pt x="1015124" y="30607"/>
                  </a:lnTo>
                  <a:lnTo>
                    <a:pt x="995956" y="31630"/>
                  </a:lnTo>
                  <a:lnTo>
                    <a:pt x="976238" y="33134"/>
                  </a:lnTo>
                  <a:lnTo>
                    <a:pt x="956114" y="34960"/>
                  </a:lnTo>
                  <a:lnTo>
                    <a:pt x="935696" y="36724"/>
                  </a:lnTo>
                  <a:lnTo>
                    <a:pt x="915082" y="38210"/>
                  </a:lnTo>
                  <a:lnTo>
                    <a:pt x="894494" y="39528"/>
                  </a:lnTo>
                  <a:lnTo>
                    <a:pt x="874285" y="41020"/>
                  </a:lnTo>
                  <a:lnTo>
                    <a:pt x="854610" y="42874"/>
                  </a:lnTo>
                  <a:lnTo>
                    <a:pt x="835296" y="45121"/>
                  </a:lnTo>
                  <a:lnTo>
                    <a:pt x="815949" y="47707"/>
                  </a:lnTo>
                  <a:lnTo>
                    <a:pt x="796344" y="50557"/>
                  </a:lnTo>
                  <a:lnTo>
                    <a:pt x="776753" y="53437"/>
                  </a:lnTo>
                  <a:lnTo>
                    <a:pt x="757819" y="55983"/>
                  </a:lnTo>
                  <a:lnTo>
                    <a:pt x="739848" y="58030"/>
                  </a:lnTo>
                  <a:lnTo>
                    <a:pt x="722509" y="59741"/>
                  </a:lnTo>
                  <a:lnTo>
                    <a:pt x="705035" y="61505"/>
                  </a:lnTo>
                  <a:lnTo>
                    <a:pt x="686977" y="63546"/>
                  </a:lnTo>
                  <a:lnTo>
                    <a:pt x="668238" y="65918"/>
                  </a:lnTo>
                  <a:lnTo>
                    <a:pt x="648886" y="68590"/>
                  </a:lnTo>
                  <a:lnTo>
                    <a:pt x="629055" y="71497"/>
                  </a:lnTo>
                  <a:lnTo>
                    <a:pt x="609194" y="74416"/>
                  </a:lnTo>
                  <a:lnTo>
                    <a:pt x="590019" y="76988"/>
                  </a:lnTo>
                  <a:lnTo>
                    <a:pt x="571864" y="79052"/>
                  </a:lnTo>
                  <a:lnTo>
                    <a:pt x="554557" y="80775"/>
                  </a:lnTo>
                  <a:lnTo>
                    <a:pt x="537628" y="82546"/>
                  </a:lnTo>
                  <a:lnTo>
                    <a:pt x="520764" y="84592"/>
                  </a:lnTo>
                  <a:lnTo>
                    <a:pt x="504146" y="86968"/>
                  </a:lnTo>
                  <a:lnTo>
                    <a:pt x="488353" y="89643"/>
                  </a:lnTo>
                  <a:lnTo>
                    <a:pt x="473638" y="92551"/>
                  </a:lnTo>
                  <a:lnTo>
                    <a:pt x="459467" y="95471"/>
                  </a:lnTo>
                  <a:lnTo>
                    <a:pt x="444737" y="98044"/>
                  </a:lnTo>
                  <a:lnTo>
                    <a:pt x="428874" y="100108"/>
                  </a:lnTo>
                  <a:lnTo>
                    <a:pt x="412285" y="101832"/>
                  </a:lnTo>
                  <a:lnTo>
                    <a:pt x="396056" y="103603"/>
                  </a:lnTo>
                  <a:lnTo>
                    <a:pt x="380792" y="105649"/>
                  </a:lnTo>
                  <a:lnTo>
                    <a:pt x="366120" y="108025"/>
                  </a:lnTo>
                  <a:lnTo>
                    <a:pt x="350988" y="110699"/>
                  </a:lnTo>
                  <a:lnTo>
                    <a:pt x="334813" y="113608"/>
                  </a:lnTo>
                  <a:lnTo>
                    <a:pt x="317660" y="116527"/>
                  </a:lnTo>
                  <a:lnTo>
                    <a:pt x="299982" y="119101"/>
                  </a:lnTo>
                  <a:lnTo>
                    <a:pt x="282117" y="121165"/>
                  </a:lnTo>
                  <a:lnTo>
                    <a:pt x="264238" y="122889"/>
                  </a:lnTo>
                  <a:lnTo>
                    <a:pt x="246409" y="124660"/>
                  </a:lnTo>
                  <a:lnTo>
                    <a:pt x="228643" y="126701"/>
                  </a:lnTo>
                  <a:lnTo>
                    <a:pt x="210936" y="128905"/>
                  </a:lnTo>
                  <a:lnTo>
                    <a:pt x="193274" y="130931"/>
                  </a:lnTo>
                  <a:lnTo>
                    <a:pt x="175651" y="132591"/>
                  </a:lnTo>
                  <a:lnTo>
                    <a:pt x="158221" y="133857"/>
                  </a:lnTo>
                  <a:lnTo>
                    <a:pt x="141284" y="134783"/>
                  </a:lnTo>
                  <a:lnTo>
                    <a:pt x="124965" y="135444"/>
                  </a:lnTo>
                  <a:lnTo>
                    <a:pt x="109224" y="136075"/>
                  </a:lnTo>
                  <a:lnTo>
                    <a:pt x="93962" y="137038"/>
                  </a:lnTo>
                  <a:lnTo>
                    <a:pt x="79072" y="138502"/>
                  </a:lnTo>
                  <a:lnTo>
                    <a:pt x="64675" y="140309"/>
                  </a:lnTo>
                  <a:lnTo>
                    <a:pt x="49499" y="142250"/>
                  </a:lnTo>
                  <a:lnTo>
                    <a:pt x="29970" y="14449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58616" y="2001072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6260" y="2934"/>
                  </a:lnTo>
                  <a:lnTo>
                    <a:pt x="135771" y="5716"/>
                  </a:lnTo>
                  <a:lnTo>
                    <a:pt x="125466" y="8616"/>
                  </a:lnTo>
                  <a:lnTo>
                    <a:pt x="114990" y="11656"/>
                  </a:lnTo>
                  <a:lnTo>
                    <a:pt x="103999" y="14821"/>
                  </a:lnTo>
                  <a:lnTo>
                    <a:pt x="92361" y="18085"/>
                  </a:lnTo>
                  <a:lnTo>
                    <a:pt x="80279" y="21423"/>
                  </a:lnTo>
                  <a:lnTo>
                    <a:pt x="68173" y="24815"/>
                  </a:lnTo>
                  <a:lnTo>
                    <a:pt x="56301" y="28239"/>
                  </a:lnTo>
                  <a:lnTo>
                    <a:pt x="44990" y="31533"/>
                  </a:lnTo>
                  <a:lnTo>
                    <a:pt x="33511" y="34714"/>
                  </a:lnTo>
                  <a:lnTo>
                    <a:pt x="19743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00012" y="2295870"/>
              <a:ext cx="224653" cy="517055"/>
            </a:xfrm>
            <a:custGeom>
              <a:avLst/>
              <a:gdLst/>
              <a:ahLst/>
              <a:cxnLst/>
              <a:rect l="0" t="0" r="0" b="0"/>
              <a:pathLst>
                <a:path w="224653" h="517055">
                  <a:moveTo>
                    <a:pt x="164097" y="0"/>
                  </a:moveTo>
                  <a:lnTo>
                    <a:pt x="158296" y="8802"/>
                  </a:lnTo>
                  <a:lnTo>
                    <a:pt x="153372" y="17148"/>
                  </a:lnTo>
                  <a:lnTo>
                    <a:pt x="148865" y="25847"/>
                  </a:lnTo>
                  <a:lnTo>
                    <a:pt x="144471" y="34968"/>
                  </a:lnTo>
                  <a:lnTo>
                    <a:pt x="139810" y="44463"/>
                  </a:lnTo>
                  <a:lnTo>
                    <a:pt x="134695" y="54260"/>
                  </a:lnTo>
                  <a:lnTo>
                    <a:pt x="129117" y="64446"/>
                  </a:lnTo>
                  <a:lnTo>
                    <a:pt x="123145" y="75268"/>
                  </a:lnTo>
                  <a:lnTo>
                    <a:pt x="116866" y="86808"/>
                  </a:lnTo>
                  <a:lnTo>
                    <a:pt x="110363" y="98998"/>
                  </a:lnTo>
                  <a:lnTo>
                    <a:pt x="103698" y="111712"/>
                  </a:lnTo>
                  <a:lnTo>
                    <a:pt x="96920" y="124826"/>
                  </a:lnTo>
                  <a:lnTo>
                    <a:pt x="90063" y="138396"/>
                  </a:lnTo>
                  <a:lnTo>
                    <a:pt x="83154" y="152644"/>
                  </a:lnTo>
                  <a:lnTo>
                    <a:pt x="76210" y="167637"/>
                  </a:lnTo>
                  <a:lnTo>
                    <a:pt x="69240" y="183299"/>
                  </a:lnTo>
                  <a:lnTo>
                    <a:pt x="62254" y="199499"/>
                  </a:lnTo>
                  <a:lnTo>
                    <a:pt x="55257" y="216097"/>
                  </a:lnTo>
                  <a:lnTo>
                    <a:pt x="48253" y="232820"/>
                  </a:lnTo>
                  <a:lnTo>
                    <a:pt x="41244" y="249273"/>
                  </a:lnTo>
                  <a:lnTo>
                    <a:pt x="34237" y="265269"/>
                  </a:lnTo>
                  <a:lnTo>
                    <a:pt x="27395" y="280959"/>
                  </a:lnTo>
                  <a:lnTo>
                    <a:pt x="21027" y="296721"/>
                  </a:lnTo>
                  <a:lnTo>
                    <a:pt x="15268" y="312769"/>
                  </a:lnTo>
                  <a:lnTo>
                    <a:pt x="10249" y="328989"/>
                  </a:lnTo>
                  <a:lnTo>
                    <a:pt x="6176" y="345038"/>
                  </a:lnTo>
                  <a:lnTo>
                    <a:pt x="3071" y="360731"/>
                  </a:lnTo>
                  <a:lnTo>
                    <a:pt x="969" y="376203"/>
                  </a:lnTo>
                  <a:lnTo>
                    <a:pt x="0" y="391810"/>
                  </a:lnTo>
                  <a:lnTo>
                    <a:pt x="128" y="407742"/>
                  </a:lnTo>
                  <a:lnTo>
                    <a:pt x="1350" y="423543"/>
                  </a:lnTo>
                  <a:lnTo>
                    <a:pt x="3764" y="438246"/>
                  </a:lnTo>
                  <a:lnTo>
                    <a:pt x="7314" y="451395"/>
                  </a:lnTo>
                  <a:lnTo>
                    <a:pt x="11814" y="463019"/>
                  </a:lnTo>
                  <a:lnTo>
                    <a:pt x="17052" y="473370"/>
                  </a:lnTo>
                  <a:lnTo>
                    <a:pt x="22838" y="482735"/>
                  </a:lnTo>
                  <a:lnTo>
                    <a:pt x="29178" y="491213"/>
                  </a:lnTo>
                  <a:lnTo>
                    <a:pt x="36266" y="498703"/>
                  </a:lnTo>
                  <a:lnTo>
                    <a:pt x="44146" y="505221"/>
                  </a:lnTo>
                  <a:lnTo>
                    <a:pt x="52726" y="510584"/>
                  </a:lnTo>
                  <a:lnTo>
                    <a:pt x="61862" y="514357"/>
                  </a:lnTo>
                  <a:lnTo>
                    <a:pt x="71418" y="516448"/>
                  </a:lnTo>
                  <a:lnTo>
                    <a:pt x="81275" y="517054"/>
                  </a:lnTo>
                  <a:lnTo>
                    <a:pt x="91346" y="516480"/>
                  </a:lnTo>
                  <a:lnTo>
                    <a:pt x="101564" y="515018"/>
                  </a:lnTo>
                  <a:lnTo>
                    <a:pt x="111883" y="512752"/>
                  </a:lnTo>
                  <a:lnTo>
                    <a:pt x="122269" y="509560"/>
                  </a:lnTo>
                  <a:lnTo>
                    <a:pt x="132698" y="505454"/>
                  </a:lnTo>
                  <a:lnTo>
                    <a:pt x="142991" y="500562"/>
                  </a:lnTo>
                  <a:lnTo>
                    <a:pt x="152828" y="495054"/>
                  </a:lnTo>
                  <a:lnTo>
                    <a:pt x="162070" y="489084"/>
                  </a:lnTo>
                  <a:lnTo>
                    <a:pt x="170581" y="482617"/>
                  </a:lnTo>
                  <a:lnTo>
                    <a:pt x="178153" y="475444"/>
                  </a:lnTo>
                  <a:lnTo>
                    <a:pt x="184767" y="467507"/>
                  </a:lnTo>
                  <a:lnTo>
                    <a:pt x="190719" y="458889"/>
                  </a:lnTo>
                  <a:lnTo>
                    <a:pt x="196491" y="449726"/>
                  </a:lnTo>
                  <a:lnTo>
                    <a:pt x="202371" y="440148"/>
                  </a:lnTo>
                  <a:lnTo>
                    <a:pt x="208137" y="430107"/>
                  </a:lnTo>
                  <a:lnTo>
                    <a:pt x="213176" y="419381"/>
                  </a:lnTo>
                  <a:lnTo>
                    <a:pt x="217194" y="407905"/>
                  </a:lnTo>
                  <a:lnTo>
                    <a:pt x="220212" y="395757"/>
                  </a:lnTo>
                  <a:lnTo>
                    <a:pt x="222397" y="383071"/>
                  </a:lnTo>
                  <a:lnTo>
                    <a:pt x="223929" y="369985"/>
                  </a:lnTo>
                  <a:lnTo>
                    <a:pt x="224652" y="356774"/>
                  </a:lnTo>
                  <a:lnTo>
                    <a:pt x="224088" y="343831"/>
                  </a:lnTo>
                  <a:lnTo>
                    <a:pt x="222077" y="331359"/>
                  </a:lnTo>
                  <a:lnTo>
                    <a:pt x="218591" y="319697"/>
                  </a:lnTo>
                  <a:lnTo>
                    <a:pt x="213577" y="309390"/>
                  </a:lnTo>
                  <a:lnTo>
                    <a:pt x="207164" y="300621"/>
                  </a:lnTo>
                  <a:lnTo>
                    <a:pt x="199604" y="293733"/>
                  </a:lnTo>
                  <a:lnTo>
                    <a:pt x="191169" y="289379"/>
                  </a:lnTo>
                  <a:lnTo>
                    <a:pt x="182091" y="287674"/>
                  </a:lnTo>
                  <a:lnTo>
                    <a:pt x="172556" y="288291"/>
                  </a:lnTo>
                  <a:lnTo>
                    <a:pt x="162704" y="290748"/>
                  </a:lnTo>
                  <a:lnTo>
                    <a:pt x="152638" y="294580"/>
                  </a:lnTo>
                  <a:lnTo>
                    <a:pt x="142591" y="299402"/>
                  </a:lnTo>
                  <a:lnTo>
                    <a:pt x="132918" y="304921"/>
                  </a:lnTo>
                  <a:lnTo>
                    <a:pt x="123782" y="310922"/>
                  </a:lnTo>
                  <a:lnTo>
                    <a:pt x="115172" y="317254"/>
                  </a:lnTo>
                  <a:lnTo>
                    <a:pt x="107001" y="323811"/>
                  </a:lnTo>
                  <a:lnTo>
                    <a:pt x="99170" y="330524"/>
                  </a:lnTo>
                  <a:lnTo>
                    <a:pt x="91588" y="337508"/>
                  </a:lnTo>
                  <a:lnTo>
                    <a:pt x="84182" y="345037"/>
                  </a:lnTo>
                  <a:lnTo>
                    <a:pt x="76900" y="353211"/>
                  </a:lnTo>
                  <a:lnTo>
                    <a:pt x="69704" y="361821"/>
                  </a:lnTo>
                  <a:lnTo>
                    <a:pt x="62565" y="370447"/>
                  </a:lnTo>
                  <a:lnTo>
                    <a:pt x="55474" y="378836"/>
                  </a:lnTo>
                  <a:lnTo>
                    <a:pt x="48722" y="386812"/>
                  </a:lnTo>
                  <a:lnTo>
                    <a:pt x="42230" y="395077"/>
                  </a:lnTo>
                  <a:lnTo>
                    <a:pt x="35428" y="405471"/>
                  </a:lnTo>
                  <a:lnTo>
                    <a:pt x="27226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75329" y="1716803"/>
              <a:ext cx="173091" cy="405187"/>
            </a:xfrm>
            <a:custGeom>
              <a:avLst/>
              <a:gdLst/>
              <a:ahLst/>
              <a:cxnLst/>
              <a:rect l="0" t="0" r="0" b="0"/>
              <a:pathLst>
                <a:path w="173091" h="405187">
                  <a:moveTo>
                    <a:pt x="109920" y="0"/>
                  </a:moveTo>
                  <a:lnTo>
                    <a:pt x="104187" y="11735"/>
                  </a:lnTo>
                  <a:lnTo>
                    <a:pt x="99902" y="22864"/>
                  </a:lnTo>
                  <a:lnTo>
                    <a:pt x="96696" y="34462"/>
                  </a:lnTo>
                  <a:lnTo>
                    <a:pt x="94335" y="46623"/>
                  </a:lnTo>
                  <a:lnTo>
                    <a:pt x="92638" y="59283"/>
                  </a:lnTo>
                  <a:lnTo>
                    <a:pt x="91438" y="72339"/>
                  </a:lnTo>
                  <a:lnTo>
                    <a:pt x="90436" y="85692"/>
                  </a:lnTo>
                  <a:lnTo>
                    <a:pt x="89220" y="99256"/>
                  </a:lnTo>
                  <a:lnTo>
                    <a:pt x="87580" y="112981"/>
                  </a:lnTo>
                  <a:lnTo>
                    <a:pt x="85493" y="127146"/>
                  </a:lnTo>
                  <a:lnTo>
                    <a:pt x="83020" y="142332"/>
                  </a:lnTo>
                  <a:lnTo>
                    <a:pt x="80250" y="158768"/>
                  </a:lnTo>
                  <a:lnTo>
                    <a:pt x="77425" y="176045"/>
                  </a:lnTo>
                  <a:lnTo>
                    <a:pt x="74915" y="193334"/>
                  </a:lnTo>
                  <a:lnTo>
                    <a:pt x="72894" y="210153"/>
                  </a:lnTo>
                  <a:lnTo>
                    <a:pt x="71200" y="226529"/>
                  </a:lnTo>
                  <a:lnTo>
                    <a:pt x="69449" y="242818"/>
                  </a:lnTo>
                  <a:lnTo>
                    <a:pt x="67421" y="259256"/>
                  </a:lnTo>
                  <a:lnTo>
                    <a:pt x="65227" y="275924"/>
                  </a:lnTo>
                  <a:lnTo>
                    <a:pt x="63206" y="292813"/>
                  </a:lnTo>
                  <a:lnTo>
                    <a:pt x="61545" y="309882"/>
                  </a:lnTo>
                  <a:lnTo>
                    <a:pt x="60108" y="326924"/>
                  </a:lnTo>
                  <a:lnTo>
                    <a:pt x="58536" y="343592"/>
                  </a:lnTo>
                  <a:lnTo>
                    <a:pt x="56627" y="359696"/>
                  </a:lnTo>
                  <a:lnTo>
                    <a:pt x="54332" y="374089"/>
                  </a:lnTo>
                  <a:lnTo>
                    <a:pt x="51257" y="384302"/>
                  </a:lnTo>
                  <a:lnTo>
                    <a:pt x="47359" y="389090"/>
                  </a:lnTo>
                  <a:lnTo>
                    <a:pt x="43459" y="389154"/>
                  </a:lnTo>
                  <a:lnTo>
                    <a:pt x="39742" y="385762"/>
                  </a:lnTo>
                  <a:lnTo>
                    <a:pt x="36154" y="379835"/>
                  </a:lnTo>
                  <a:lnTo>
                    <a:pt x="32627" y="371842"/>
                  </a:lnTo>
                  <a:lnTo>
                    <a:pt x="29126" y="362181"/>
                  </a:lnTo>
                  <a:lnTo>
                    <a:pt x="25631" y="351241"/>
                  </a:lnTo>
                  <a:lnTo>
                    <a:pt x="22137" y="339357"/>
                  </a:lnTo>
                  <a:lnTo>
                    <a:pt x="18641" y="326805"/>
                  </a:lnTo>
                  <a:lnTo>
                    <a:pt x="15140" y="313949"/>
                  </a:lnTo>
                  <a:lnTo>
                    <a:pt x="11637" y="301243"/>
                  </a:lnTo>
                  <a:lnTo>
                    <a:pt x="8128" y="288988"/>
                  </a:lnTo>
                  <a:lnTo>
                    <a:pt x="4441" y="279622"/>
                  </a:lnTo>
                  <a:lnTo>
                    <a:pt x="1245" y="276394"/>
                  </a:lnTo>
                  <a:lnTo>
                    <a:pt x="0" y="278748"/>
                  </a:lnTo>
                  <a:lnTo>
                    <a:pt x="891" y="285078"/>
                  </a:lnTo>
                  <a:lnTo>
                    <a:pt x="3382" y="293889"/>
                  </a:lnTo>
                  <a:lnTo>
                    <a:pt x="6721" y="303960"/>
                  </a:lnTo>
                  <a:lnTo>
                    <a:pt x="10405" y="314558"/>
                  </a:lnTo>
                  <a:lnTo>
                    <a:pt x="14181" y="325327"/>
                  </a:lnTo>
                  <a:lnTo>
                    <a:pt x="17943" y="336112"/>
                  </a:lnTo>
                  <a:lnTo>
                    <a:pt x="21659" y="346861"/>
                  </a:lnTo>
                  <a:lnTo>
                    <a:pt x="25325" y="357559"/>
                  </a:lnTo>
                  <a:lnTo>
                    <a:pt x="28948" y="368213"/>
                  </a:lnTo>
                  <a:lnTo>
                    <a:pt x="32546" y="378812"/>
                  </a:lnTo>
                  <a:lnTo>
                    <a:pt x="36457" y="388712"/>
                  </a:lnTo>
                  <a:lnTo>
                    <a:pt x="41301" y="396690"/>
                  </a:lnTo>
                  <a:lnTo>
                    <a:pt x="47338" y="402226"/>
                  </a:lnTo>
                  <a:lnTo>
                    <a:pt x="54343" y="405126"/>
                  </a:lnTo>
                  <a:lnTo>
                    <a:pt x="61809" y="405186"/>
                  </a:lnTo>
                  <a:lnTo>
                    <a:pt x="69381" y="402593"/>
                  </a:lnTo>
                  <a:lnTo>
                    <a:pt x="76735" y="397803"/>
                  </a:lnTo>
                  <a:lnTo>
                    <a:pt x="83512" y="391324"/>
                  </a:lnTo>
                  <a:lnTo>
                    <a:pt x="89588" y="383612"/>
                  </a:lnTo>
                  <a:lnTo>
                    <a:pt x="95174" y="375185"/>
                  </a:lnTo>
                  <a:lnTo>
                    <a:pt x="100700" y="366618"/>
                  </a:lnTo>
                  <a:lnTo>
                    <a:pt x="106424" y="358227"/>
                  </a:lnTo>
                  <a:lnTo>
                    <a:pt x="112424" y="349950"/>
                  </a:lnTo>
                  <a:lnTo>
                    <a:pt x="118686" y="341472"/>
                  </a:lnTo>
                  <a:lnTo>
                    <a:pt x="125161" y="332621"/>
                  </a:lnTo>
                  <a:lnTo>
                    <a:pt x="131797" y="323539"/>
                  </a:lnTo>
                  <a:lnTo>
                    <a:pt x="138552" y="314588"/>
                  </a:lnTo>
                  <a:lnTo>
                    <a:pt x="145381" y="305981"/>
                  </a:lnTo>
                  <a:lnTo>
                    <a:pt x="151955" y="298055"/>
                  </a:lnTo>
                  <a:lnTo>
                    <a:pt x="158308" y="290573"/>
                  </a:lnTo>
                  <a:lnTo>
                    <a:pt x="164998" y="282881"/>
                  </a:lnTo>
                  <a:lnTo>
                    <a:pt x="173090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44834" y="2289963"/>
              <a:ext cx="333630" cy="417827"/>
            </a:xfrm>
            <a:custGeom>
              <a:avLst/>
              <a:gdLst/>
              <a:ahLst/>
              <a:cxnLst/>
              <a:rect l="0" t="0" r="0" b="0"/>
              <a:pathLst>
                <a:path w="333630" h="417827">
                  <a:moveTo>
                    <a:pt x="166715" y="16436"/>
                  </a:moveTo>
                  <a:lnTo>
                    <a:pt x="157914" y="13636"/>
                  </a:lnTo>
                  <a:lnTo>
                    <a:pt x="149567" y="12134"/>
                  </a:lnTo>
                  <a:lnTo>
                    <a:pt x="140864" y="11832"/>
                  </a:lnTo>
                  <a:lnTo>
                    <a:pt x="131569" y="12684"/>
                  </a:lnTo>
                  <a:lnTo>
                    <a:pt x="121427" y="14801"/>
                  </a:lnTo>
                  <a:lnTo>
                    <a:pt x="110390" y="18123"/>
                  </a:lnTo>
                  <a:lnTo>
                    <a:pt x="98896" y="22458"/>
                  </a:lnTo>
                  <a:lnTo>
                    <a:pt x="87722" y="27577"/>
                  </a:lnTo>
                  <a:lnTo>
                    <a:pt x="77291" y="33280"/>
                  </a:lnTo>
                  <a:lnTo>
                    <a:pt x="67833" y="39564"/>
                  </a:lnTo>
                  <a:lnTo>
                    <a:pt x="59551" y="46613"/>
                  </a:lnTo>
                  <a:lnTo>
                    <a:pt x="52425" y="54466"/>
                  </a:lnTo>
                  <a:lnTo>
                    <a:pt x="46113" y="63028"/>
                  </a:lnTo>
                  <a:lnTo>
                    <a:pt x="40091" y="72154"/>
                  </a:lnTo>
                  <a:lnTo>
                    <a:pt x="34035" y="81706"/>
                  </a:lnTo>
                  <a:lnTo>
                    <a:pt x="27980" y="91731"/>
                  </a:lnTo>
                  <a:lnTo>
                    <a:pt x="22215" y="102446"/>
                  </a:lnTo>
                  <a:lnTo>
                    <a:pt x="16897" y="113919"/>
                  </a:lnTo>
                  <a:lnTo>
                    <a:pt x="12188" y="126234"/>
                  </a:lnTo>
                  <a:lnTo>
                    <a:pt x="8333" y="139565"/>
                  </a:lnTo>
                  <a:lnTo>
                    <a:pt x="5372" y="153902"/>
                  </a:lnTo>
                  <a:lnTo>
                    <a:pt x="3199" y="168937"/>
                  </a:lnTo>
                  <a:lnTo>
                    <a:pt x="1651" y="184176"/>
                  </a:lnTo>
                  <a:lnTo>
                    <a:pt x="574" y="199308"/>
                  </a:lnTo>
                  <a:lnTo>
                    <a:pt x="0" y="214061"/>
                  </a:lnTo>
                  <a:lnTo>
                    <a:pt x="139" y="228120"/>
                  </a:lnTo>
                  <a:lnTo>
                    <a:pt x="1046" y="241399"/>
                  </a:lnTo>
                  <a:lnTo>
                    <a:pt x="2639" y="254300"/>
                  </a:lnTo>
                  <a:lnTo>
                    <a:pt x="4778" y="267576"/>
                  </a:lnTo>
                  <a:lnTo>
                    <a:pt x="7329" y="281619"/>
                  </a:lnTo>
                  <a:lnTo>
                    <a:pt x="10177" y="296155"/>
                  </a:lnTo>
                  <a:lnTo>
                    <a:pt x="13234" y="310460"/>
                  </a:lnTo>
                  <a:lnTo>
                    <a:pt x="16441" y="324116"/>
                  </a:lnTo>
                  <a:lnTo>
                    <a:pt x="19917" y="336878"/>
                  </a:lnTo>
                  <a:lnTo>
                    <a:pt x="23934" y="348522"/>
                  </a:lnTo>
                  <a:lnTo>
                    <a:pt x="28607" y="359053"/>
                  </a:lnTo>
                  <a:lnTo>
                    <a:pt x="34053" y="368632"/>
                  </a:lnTo>
                  <a:lnTo>
                    <a:pt x="40466" y="377468"/>
                  </a:lnTo>
                  <a:lnTo>
                    <a:pt x="47861" y="385748"/>
                  </a:lnTo>
                  <a:lnTo>
                    <a:pt x="56268" y="393465"/>
                  </a:lnTo>
                  <a:lnTo>
                    <a:pt x="65815" y="400429"/>
                  </a:lnTo>
                  <a:lnTo>
                    <a:pt x="76455" y="406588"/>
                  </a:lnTo>
                  <a:lnTo>
                    <a:pt x="87853" y="411707"/>
                  </a:lnTo>
                  <a:lnTo>
                    <a:pt x="99495" y="415316"/>
                  </a:lnTo>
                  <a:lnTo>
                    <a:pt x="111064" y="417295"/>
                  </a:lnTo>
                  <a:lnTo>
                    <a:pt x="122441" y="417826"/>
                  </a:lnTo>
                  <a:lnTo>
                    <a:pt x="133613" y="417202"/>
                  </a:lnTo>
                  <a:lnTo>
                    <a:pt x="144609" y="415707"/>
                  </a:lnTo>
                  <a:lnTo>
                    <a:pt x="155468" y="413418"/>
                  </a:lnTo>
                  <a:lnTo>
                    <a:pt x="166227" y="410212"/>
                  </a:lnTo>
                  <a:lnTo>
                    <a:pt x="176914" y="406096"/>
                  </a:lnTo>
                  <a:lnTo>
                    <a:pt x="187551" y="401197"/>
                  </a:lnTo>
                  <a:lnTo>
                    <a:pt x="198151" y="395685"/>
                  </a:lnTo>
                  <a:lnTo>
                    <a:pt x="208724" y="389716"/>
                  </a:lnTo>
                  <a:lnTo>
                    <a:pt x="219114" y="383420"/>
                  </a:lnTo>
                  <a:lnTo>
                    <a:pt x="229015" y="376895"/>
                  </a:lnTo>
                  <a:lnTo>
                    <a:pt x="238306" y="370206"/>
                  </a:lnTo>
                  <a:lnTo>
                    <a:pt x="247018" y="363240"/>
                  </a:lnTo>
                  <a:lnTo>
                    <a:pt x="255257" y="355724"/>
                  </a:lnTo>
                  <a:lnTo>
                    <a:pt x="263133" y="347554"/>
                  </a:lnTo>
                  <a:lnTo>
                    <a:pt x="270746" y="338777"/>
                  </a:lnTo>
                  <a:lnTo>
                    <a:pt x="278172" y="329507"/>
                  </a:lnTo>
                  <a:lnTo>
                    <a:pt x="285464" y="319863"/>
                  </a:lnTo>
                  <a:lnTo>
                    <a:pt x="292498" y="309946"/>
                  </a:lnTo>
                  <a:lnTo>
                    <a:pt x="298995" y="299836"/>
                  </a:lnTo>
                  <a:lnTo>
                    <a:pt x="304845" y="289592"/>
                  </a:lnTo>
                  <a:lnTo>
                    <a:pt x="310095" y="279256"/>
                  </a:lnTo>
                  <a:lnTo>
                    <a:pt x="314855" y="268857"/>
                  </a:lnTo>
                  <a:lnTo>
                    <a:pt x="319239" y="258406"/>
                  </a:lnTo>
                  <a:lnTo>
                    <a:pt x="323184" y="247590"/>
                  </a:lnTo>
                  <a:lnTo>
                    <a:pt x="326461" y="235804"/>
                  </a:lnTo>
                  <a:lnTo>
                    <a:pt x="329000" y="222800"/>
                  </a:lnTo>
                  <a:lnTo>
                    <a:pt x="330876" y="208811"/>
                  </a:lnTo>
                  <a:lnTo>
                    <a:pt x="332218" y="194349"/>
                  </a:lnTo>
                  <a:lnTo>
                    <a:pt x="333153" y="179774"/>
                  </a:lnTo>
                  <a:lnTo>
                    <a:pt x="333629" y="165412"/>
                  </a:lnTo>
                  <a:lnTo>
                    <a:pt x="333425" y="151623"/>
                  </a:lnTo>
                  <a:lnTo>
                    <a:pt x="332473" y="138538"/>
                  </a:lnTo>
                  <a:lnTo>
                    <a:pt x="330852" y="126109"/>
                  </a:lnTo>
                  <a:lnTo>
                    <a:pt x="328692" y="114214"/>
                  </a:lnTo>
                  <a:lnTo>
                    <a:pt x="326123" y="102726"/>
                  </a:lnTo>
                  <a:lnTo>
                    <a:pt x="323094" y="91533"/>
                  </a:lnTo>
                  <a:lnTo>
                    <a:pt x="319383" y="80550"/>
                  </a:lnTo>
                  <a:lnTo>
                    <a:pt x="314919" y="69717"/>
                  </a:lnTo>
                  <a:lnTo>
                    <a:pt x="309615" y="59153"/>
                  </a:lnTo>
                  <a:lnTo>
                    <a:pt x="303298" y="49132"/>
                  </a:lnTo>
                  <a:lnTo>
                    <a:pt x="295972" y="39767"/>
                  </a:lnTo>
                  <a:lnTo>
                    <a:pt x="287780" y="31174"/>
                  </a:lnTo>
                  <a:lnTo>
                    <a:pt x="278911" y="23548"/>
                  </a:lnTo>
                  <a:lnTo>
                    <a:pt x="269530" y="16905"/>
                  </a:lnTo>
                  <a:lnTo>
                    <a:pt x="259452" y="11274"/>
                  </a:lnTo>
                  <a:lnTo>
                    <a:pt x="248170" y="6782"/>
                  </a:lnTo>
                  <a:lnTo>
                    <a:pt x="235503" y="3393"/>
                  </a:lnTo>
                  <a:lnTo>
                    <a:pt x="221572" y="1099"/>
                  </a:lnTo>
                  <a:lnTo>
                    <a:pt x="206618" y="0"/>
                  </a:lnTo>
                  <a:lnTo>
                    <a:pt x="190894" y="42"/>
                  </a:lnTo>
                  <a:lnTo>
                    <a:pt x="174777" y="1205"/>
                  </a:lnTo>
                  <a:lnTo>
                    <a:pt x="158738" y="3580"/>
                  </a:lnTo>
                  <a:lnTo>
                    <a:pt x="143032" y="7104"/>
                  </a:lnTo>
                  <a:lnTo>
                    <a:pt x="127878" y="11588"/>
                  </a:lnTo>
                  <a:lnTo>
                    <a:pt x="113542" y="16814"/>
                  </a:lnTo>
                  <a:lnTo>
                    <a:pt x="100095" y="22577"/>
                  </a:lnTo>
                  <a:lnTo>
                    <a:pt x="87888" y="28418"/>
                  </a:lnTo>
                  <a:lnTo>
                    <a:pt x="76439" y="34190"/>
                  </a:lnTo>
                  <a:lnTo>
                    <a:pt x="64740" y="40398"/>
                  </a:lnTo>
                  <a:lnTo>
                    <a:pt x="50901" y="4802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8079964" y="474440"/>
            <a:ext cx="352592" cy="431669"/>
          </a:xfrm>
          <a:custGeom>
            <a:avLst/>
            <a:gdLst/>
            <a:ahLst/>
            <a:cxnLst/>
            <a:rect l="0" t="0" r="0" b="0"/>
            <a:pathLst>
              <a:path w="352592" h="431669">
                <a:moveTo>
                  <a:pt x="0" y="0"/>
                </a:moveTo>
                <a:lnTo>
                  <a:pt x="11735" y="2867"/>
                </a:lnTo>
                <a:lnTo>
                  <a:pt x="22863" y="5009"/>
                </a:lnTo>
                <a:lnTo>
                  <a:pt x="34462" y="6612"/>
                </a:lnTo>
                <a:lnTo>
                  <a:pt x="46623" y="7792"/>
                </a:lnTo>
                <a:lnTo>
                  <a:pt x="59283" y="8641"/>
                </a:lnTo>
                <a:lnTo>
                  <a:pt x="72339" y="9238"/>
                </a:lnTo>
                <a:lnTo>
                  <a:pt x="85691" y="9653"/>
                </a:lnTo>
                <a:lnTo>
                  <a:pt x="99256" y="9937"/>
                </a:lnTo>
                <a:lnTo>
                  <a:pt x="112971" y="10130"/>
                </a:lnTo>
                <a:lnTo>
                  <a:pt x="126790" y="10261"/>
                </a:lnTo>
                <a:lnTo>
                  <a:pt x="140680" y="10349"/>
                </a:lnTo>
                <a:lnTo>
                  <a:pt x="154620" y="10409"/>
                </a:lnTo>
                <a:lnTo>
                  <a:pt x="168591" y="10448"/>
                </a:lnTo>
                <a:lnTo>
                  <a:pt x="182585" y="10475"/>
                </a:lnTo>
                <a:lnTo>
                  <a:pt x="196592" y="10493"/>
                </a:lnTo>
                <a:lnTo>
                  <a:pt x="210609" y="10505"/>
                </a:lnTo>
                <a:lnTo>
                  <a:pt x="224633" y="10513"/>
                </a:lnTo>
                <a:lnTo>
                  <a:pt x="238663" y="10518"/>
                </a:lnTo>
                <a:lnTo>
                  <a:pt x="252696" y="10521"/>
                </a:lnTo>
                <a:lnTo>
                  <a:pt x="266729" y="10524"/>
                </a:lnTo>
                <a:lnTo>
                  <a:pt x="280759" y="10521"/>
                </a:lnTo>
                <a:lnTo>
                  <a:pt x="294623" y="10349"/>
                </a:lnTo>
                <a:lnTo>
                  <a:pt x="308011" y="9701"/>
                </a:lnTo>
                <a:lnTo>
                  <a:pt x="320777" y="8467"/>
                </a:lnTo>
                <a:lnTo>
                  <a:pt x="332302" y="7359"/>
                </a:lnTo>
                <a:lnTo>
                  <a:pt x="341580" y="8604"/>
                </a:lnTo>
                <a:lnTo>
                  <a:pt x="348032" y="13220"/>
                </a:lnTo>
                <a:lnTo>
                  <a:pt x="351480" y="19769"/>
                </a:lnTo>
                <a:lnTo>
                  <a:pt x="352591" y="27479"/>
                </a:lnTo>
                <a:lnTo>
                  <a:pt x="351943" y="36008"/>
                </a:lnTo>
                <a:lnTo>
                  <a:pt x="349774" y="45134"/>
                </a:lnTo>
                <a:lnTo>
                  <a:pt x="346321" y="54696"/>
                </a:lnTo>
                <a:lnTo>
                  <a:pt x="342021" y="64733"/>
                </a:lnTo>
                <a:lnTo>
                  <a:pt x="337432" y="75457"/>
                </a:lnTo>
                <a:lnTo>
                  <a:pt x="332893" y="86932"/>
                </a:lnTo>
                <a:lnTo>
                  <a:pt x="328367" y="99080"/>
                </a:lnTo>
                <a:lnTo>
                  <a:pt x="323568" y="111766"/>
                </a:lnTo>
                <a:lnTo>
                  <a:pt x="318341" y="124853"/>
                </a:lnTo>
                <a:lnTo>
                  <a:pt x="312846" y="138065"/>
                </a:lnTo>
                <a:lnTo>
                  <a:pt x="307458" y="151008"/>
                </a:lnTo>
                <a:lnTo>
                  <a:pt x="302384" y="163494"/>
                </a:lnTo>
                <a:lnTo>
                  <a:pt x="297499" y="175675"/>
                </a:lnTo>
                <a:lnTo>
                  <a:pt x="292461" y="187927"/>
                </a:lnTo>
                <a:lnTo>
                  <a:pt x="287076" y="200465"/>
                </a:lnTo>
                <a:lnTo>
                  <a:pt x="281476" y="213175"/>
                </a:lnTo>
                <a:lnTo>
                  <a:pt x="276017" y="225715"/>
                </a:lnTo>
                <a:lnTo>
                  <a:pt x="270894" y="237899"/>
                </a:lnTo>
                <a:lnTo>
                  <a:pt x="265980" y="249861"/>
                </a:lnTo>
                <a:lnTo>
                  <a:pt x="260919" y="261959"/>
                </a:lnTo>
                <a:lnTo>
                  <a:pt x="255519" y="274395"/>
                </a:lnTo>
                <a:lnTo>
                  <a:pt x="249909" y="287204"/>
                </a:lnTo>
                <a:lnTo>
                  <a:pt x="244444" y="300343"/>
                </a:lnTo>
                <a:lnTo>
                  <a:pt x="239321" y="313737"/>
                </a:lnTo>
                <a:lnTo>
                  <a:pt x="234577" y="327156"/>
                </a:lnTo>
                <a:lnTo>
                  <a:pt x="230164" y="340238"/>
                </a:lnTo>
                <a:lnTo>
                  <a:pt x="226011" y="352814"/>
                </a:lnTo>
                <a:lnTo>
                  <a:pt x="222053" y="364884"/>
                </a:lnTo>
                <a:lnTo>
                  <a:pt x="218234" y="376530"/>
                </a:lnTo>
                <a:lnTo>
                  <a:pt x="214518" y="387833"/>
                </a:lnTo>
                <a:lnTo>
                  <a:pt x="211026" y="398429"/>
                </a:lnTo>
                <a:lnTo>
                  <a:pt x="207689" y="408540"/>
                </a:lnTo>
                <a:lnTo>
                  <a:pt x="204214" y="419057"/>
                </a:lnTo>
                <a:lnTo>
                  <a:pt x="200041" y="43166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7069228" y="2927580"/>
            <a:ext cx="1842488" cy="1189721"/>
            <a:chOff x="7069228" y="2927580"/>
            <a:chExt cx="1842488" cy="1189721"/>
          </a:xfrm>
        </p:grpSpPr>
        <p:sp>
          <p:nvSpPr>
            <p:cNvPr id="41" name="Freeform 40"/>
            <p:cNvSpPr/>
            <p:nvPr/>
          </p:nvSpPr>
          <p:spPr>
            <a:xfrm>
              <a:off x="7604828" y="2948637"/>
              <a:ext cx="213863" cy="376319"/>
            </a:xfrm>
            <a:custGeom>
              <a:avLst/>
              <a:gdLst/>
              <a:ahLst/>
              <a:cxnLst/>
              <a:rect l="0" t="0" r="0" b="0"/>
              <a:pathLst>
                <a:path w="213863" h="376319">
                  <a:moveTo>
                    <a:pt x="169809" y="0"/>
                  </a:moveTo>
                  <a:lnTo>
                    <a:pt x="160873" y="2934"/>
                  </a:lnTo>
                  <a:lnTo>
                    <a:pt x="151246" y="5716"/>
                  </a:lnTo>
                  <a:lnTo>
                    <a:pt x="139955" y="8611"/>
                  </a:lnTo>
                  <a:lnTo>
                    <a:pt x="127114" y="11479"/>
                  </a:lnTo>
                  <a:lnTo>
                    <a:pt x="112986" y="13995"/>
                  </a:lnTo>
                  <a:lnTo>
                    <a:pt x="97866" y="16011"/>
                  </a:lnTo>
                  <a:lnTo>
                    <a:pt x="82177" y="17696"/>
                  </a:lnTo>
                  <a:lnTo>
                    <a:pt x="66438" y="19439"/>
                  </a:lnTo>
                  <a:lnTo>
                    <a:pt x="50952" y="21479"/>
                  </a:lnTo>
                  <a:lnTo>
                    <a:pt x="36458" y="24359"/>
                  </a:lnTo>
                  <a:lnTo>
                    <a:pt x="24162" y="28969"/>
                  </a:lnTo>
                  <a:lnTo>
                    <a:pt x="14530" y="35635"/>
                  </a:lnTo>
                  <a:lnTo>
                    <a:pt x="7539" y="44199"/>
                  </a:lnTo>
                  <a:lnTo>
                    <a:pt x="3039" y="54308"/>
                  </a:lnTo>
                  <a:lnTo>
                    <a:pt x="675" y="65582"/>
                  </a:lnTo>
                  <a:lnTo>
                    <a:pt x="0" y="77539"/>
                  </a:lnTo>
                  <a:lnTo>
                    <a:pt x="583" y="89623"/>
                  </a:lnTo>
                  <a:lnTo>
                    <a:pt x="2075" y="101529"/>
                  </a:lnTo>
                  <a:lnTo>
                    <a:pt x="4206" y="113488"/>
                  </a:lnTo>
                  <a:lnTo>
                    <a:pt x="6781" y="126122"/>
                  </a:lnTo>
                  <a:lnTo>
                    <a:pt x="9663" y="139707"/>
                  </a:lnTo>
                  <a:lnTo>
                    <a:pt x="12944" y="153085"/>
                  </a:lnTo>
                  <a:lnTo>
                    <a:pt x="17654" y="163902"/>
                  </a:lnTo>
                  <a:lnTo>
                    <a:pt x="24116" y="170751"/>
                  </a:lnTo>
                  <a:lnTo>
                    <a:pt x="30928" y="173486"/>
                  </a:lnTo>
                  <a:lnTo>
                    <a:pt x="37698" y="173035"/>
                  </a:lnTo>
                  <a:lnTo>
                    <a:pt x="44612" y="170380"/>
                  </a:lnTo>
                  <a:lnTo>
                    <a:pt x="52028" y="166253"/>
                  </a:lnTo>
                  <a:lnTo>
                    <a:pt x="60102" y="161160"/>
                  </a:lnTo>
                  <a:lnTo>
                    <a:pt x="68966" y="155758"/>
                  </a:lnTo>
                  <a:lnTo>
                    <a:pt x="78818" y="150880"/>
                  </a:lnTo>
                  <a:lnTo>
                    <a:pt x="89663" y="146938"/>
                  </a:lnTo>
                  <a:lnTo>
                    <a:pt x="101200" y="144290"/>
                  </a:lnTo>
                  <a:lnTo>
                    <a:pt x="112934" y="143409"/>
                  </a:lnTo>
                  <a:lnTo>
                    <a:pt x="124564" y="144374"/>
                  </a:lnTo>
                  <a:lnTo>
                    <a:pt x="135982" y="146953"/>
                  </a:lnTo>
                  <a:lnTo>
                    <a:pt x="147180" y="150810"/>
                  </a:lnTo>
                  <a:lnTo>
                    <a:pt x="158186" y="155624"/>
                  </a:lnTo>
                  <a:lnTo>
                    <a:pt x="168712" y="161294"/>
                  </a:lnTo>
                  <a:lnTo>
                    <a:pt x="178182" y="167922"/>
                  </a:lnTo>
                  <a:lnTo>
                    <a:pt x="186367" y="175489"/>
                  </a:lnTo>
                  <a:lnTo>
                    <a:pt x="193357" y="183858"/>
                  </a:lnTo>
                  <a:lnTo>
                    <a:pt x="199367" y="192853"/>
                  </a:lnTo>
                  <a:lnTo>
                    <a:pt x="204626" y="202318"/>
                  </a:lnTo>
                  <a:lnTo>
                    <a:pt x="209005" y="212284"/>
                  </a:lnTo>
                  <a:lnTo>
                    <a:pt x="212051" y="222960"/>
                  </a:lnTo>
                  <a:lnTo>
                    <a:pt x="213621" y="234406"/>
                  </a:lnTo>
                  <a:lnTo>
                    <a:pt x="213862" y="246704"/>
                  </a:lnTo>
                  <a:lnTo>
                    <a:pt x="213036" y="260023"/>
                  </a:lnTo>
                  <a:lnTo>
                    <a:pt x="211403" y="274343"/>
                  </a:lnTo>
                  <a:lnTo>
                    <a:pt x="209019" y="289028"/>
                  </a:lnTo>
                  <a:lnTo>
                    <a:pt x="205748" y="302966"/>
                  </a:lnTo>
                  <a:lnTo>
                    <a:pt x="201587" y="315594"/>
                  </a:lnTo>
                  <a:lnTo>
                    <a:pt x="196660" y="326867"/>
                  </a:lnTo>
                  <a:lnTo>
                    <a:pt x="191128" y="336981"/>
                  </a:lnTo>
                  <a:lnTo>
                    <a:pt x="185137" y="346182"/>
                  </a:lnTo>
                  <a:lnTo>
                    <a:pt x="178486" y="354380"/>
                  </a:lnTo>
                  <a:lnTo>
                    <a:pt x="170659" y="361150"/>
                  </a:lnTo>
                  <a:lnTo>
                    <a:pt x="161459" y="366376"/>
                  </a:lnTo>
                  <a:lnTo>
                    <a:pt x="150840" y="370228"/>
                  </a:lnTo>
                  <a:lnTo>
                    <a:pt x="138730" y="372980"/>
                  </a:lnTo>
                  <a:lnTo>
                    <a:pt x="125256" y="374901"/>
                  </a:lnTo>
                  <a:lnTo>
                    <a:pt x="110988" y="376058"/>
                  </a:lnTo>
                  <a:lnTo>
                    <a:pt x="96805" y="376318"/>
                  </a:lnTo>
                  <a:lnTo>
                    <a:pt x="83198" y="375681"/>
                  </a:lnTo>
                  <a:lnTo>
                    <a:pt x="70286" y="374273"/>
                  </a:lnTo>
                  <a:lnTo>
                    <a:pt x="58001" y="372257"/>
                  </a:lnTo>
                  <a:lnTo>
                    <a:pt x="46232" y="369793"/>
                  </a:lnTo>
                  <a:lnTo>
                    <a:pt x="35306" y="367163"/>
                  </a:lnTo>
                  <a:lnTo>
                    <a:pt x="24931" y="364507"/>
                  </a:lnTo>
                  <a:lnTo>
                    <a:pt x="14189" y="361594"/>
                  </a:lnTo>
                  <a:lnTo>
                    <a:pt x="1353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08711" y="2927580"/>
              <a:ext cx="223458" cy="412358"/>
            </a:xfrm>
            <a:custGeom>
              <a:avLst/>
              <a:gdLst/>
              <a:ahLst/>
              <a:cxnLst/>
              <a:rect l="0" t="0" r="0" b="0"/>
              <a:pathLst>
                <a:path w="223458" h="412358">
                  <a:moveTo>
                    <a:pt x="134423" y="0"/>
                  </a:moveTo>
                  <a:lnTo>
                    <a:pt x="125621" y="8734"/>
                  </a:lnTo>
                  <a:lnTo>
                    <a:pt x="117275" y="16441"/>
                  </a:lnTo>
                  <a:lnTo>
                    <a:pt x="108590" y="23852"/>
                  </a:lnTo>
                  <a:lnTo>
                    <a:pt x="99988" y="31459"/>
                  </a:lnTo>
                  <a:lnTo>
                    <a:pt x="92437" y="39934"/>
                  </a:lnTo>
                  <a:lnTo>
                    <a:pt x="86396" y="49562"/>
                  </a:lnTo>
                  <a:lnTo>
                    <a:pt x="81513" y="60130"/>
                  </a:lnTo>
                  <a:lnTo>
                    <a:pt x="76933" y="71142"/>
                  </a:lnTo>
                  <a:lnTo>
                    <a:pt x="72113" y="82251"/>
                  </a:lnTo>
                  <a:lnTo>
                    <a:pt x="67025" y="93303"/>
                  </a:lnTo>
                  <a:lnTo>
                    <a:pt x="61976" y="104249"/>
                  </a:lnTo>
                  <a:lnTo>
                    <a:pt x="57161" y="115094"/>
                  </a:lnTo>
                  <a:lnTo>
                    <a:pt x="52469" y="126021"/>
                  </a:lnTo>
                  <a:lnTo>
                    <a:pt x="47565" y="137356"/>
                  </a:lnTo>
                  <a:lnTo>
                    <a:pt x="42269" y="149252"/>
                  </a:lnTo>
                  <a:lnTo>
                    <a:pt x="36560" y="161853"/>
                  </a:lnTo>
                  <a:lnTo>
                    <a:pt x="30498" y="175378"/>
                  </a:lnTo>
                  <a:lnTo>
                    <a:pt x="24165" y="189846"/>
                  </a:lnTo>
                  <a:lnTo>
                    <a:pt x="17963" y="204968"/>
                  </a:lnTo>
                  <a:lnTo>
                    <a:pt x="12566" y="220265"/>
                  </a:lnTo>
                  <a:lnTo>
                    <a:pt x="8274" y="235441"/>
                  </a:lnTo>
                  <a:lnTo>
                    <a:pt x="5056" y="250393"/>
                  </a:lnTo>
                  <a:lnTo>
                    <a:pt x="2731" y="265118"/>
                  </a:lnTo>
                  <a:lnTo>
                    <a:pt x="1096" y="279648"/>
                  </a:lnTo>
                  <a:lnTo>
                    <a:pt x="132" y="293864"/>
                  </a:lnTo>
                  <a:lnTo>
                    <a:pt x="0" y="307497"/>
                  </a:lnTo>
                  <a:lnTo>
                    <a:pt x="724" y="320448"/>
                  </a:lnTo>
                  <a:lnTo>
                    <a:pt x="2191" y="332774"/>
                  </a:lnTo>
                  <a:lnTo>
                    <a:pt x="4245" y="344592"/>
                  </a:lnTo>
                  <a:lnTo>
                    <a:pt x="6748" y="356017"/>
                  </a:lnTo>
                  <a:lnTo>
                    <a:pt x="9903" y="366825"/>
                  </a:lnTo>
                  <a:lnTo>
                    <a:pt x="14231" y="376486"/>
                  </a:lnTo>
                  <a:lnTo>
                    <a:pt x="19922" y="384799"/>
                  </a:lnTo>
                  <a:lnTo>
                    <a:pt x="26865" y="391873"/>
                  </a:lnTo>
                  <a:lnTo>
                    <a:pt x="34819" y="397941"/>
                  </a:lnTo>
                  <a:lnTo>
                    <a:pt x="43547" y="403237"/>
                  </a:lnTo>
                  <a:lnTo>
                    <a:pt x="53000" y="407643"/>
                  </a:lnTo>
                  <a:lnTo>
                    <a:pt x="63323" y="410706"/>
                  </a:lnTo>
                  <a:lnTo>
                    <a:pt x="74520" y="412282"/>
                  </a:lnTo>
                  <a:lnTo>
                    <a:pt x="86308" y="412357"/>
                  </a:lnTo>
                  <a:lnTo>
                    <a:pt x="98221" y="410889"/>
                  </a:lnTo>
                  <a:lnTo>
                    <a:pt x="109971" y="408009"/>
                  </a:lnTo>
                  <a:lnTo>
                    <a:pt x="121301" y="403974"/>
                  </a:lnTo>
                  <a:lnTo>
                    <a:pt x="131909" y="399058"/>
                  </a:lnTo>
                  <a:lnTo>
                    <a:pt x="141709" y="393496"/>
                  </a:lnTo>
                  <a:lnTo>
                    <a:pt x="150781" y="387477"/>
                  </a:lnTo>
                  <a:lnTo>
                    <a:pt x="159268" y="381137"/>
                  </a:lnTo>
                  <a:lnTo>
                    <a:pt x="167317" y="374578"/>
                  </a:lnTo>
                  <a:lnTo>
                    <a:pt x="175046" y="367868"/>
                  </a:lnTo>
                  <a:lnTo>
                    <a:pt x="182551" y="361058"/>
                  </a:lnTo>
                  <a:lnTo>
                    <a:pt x="189896" y="354173"/>
                  </a:lnTo>
                  <a:lnTo>
                    <a:pt x="196964" y="347075"/>
                  </a:lnTo>
                  <a:lnTo>
                    <a:pt x="203484" y="339470"/>
                  </a:lnTo>
                  <a:lnTo>
                    <a:pt x="209345" y="331235"/>
                  </a:lnTo>
                  <a:lnTo>
                    <a:pt x="214433" y="322246"/>
                  </a:lnTo>
                  <a:lnTo>
                    <a:pt x="218552" y="312300"/>
                  </a:lnTo>
                  <a:lnTo>
                    <a:pt x="221679" y="301398"/>
                  </a:lnTo>
                  <a:lnTo>
                    <a:pt x="223457" y="290162"/>
                  </a:lnTo>
                  <a:lnTo>
                    <a:pt x="223143" y="279693"/>
                  </a:lnTo>
                  <a:lnTo>
                    <a:pt x="220512" y="270556"/>
                  </a:lnTo>
                  <a:lnTo>
                    <a:pt x="215473" y="263120"/>
                  </a:lnTo>
                  <a:lnTo>
                    <a:pt x="207821" y="257801"/>
                  </a:lnTo>
                  <a:lnTo>
                    <a:pt x="197718" y="254603"/>
                  </a:lnTo>
                  <a:lnTo>
                    <a:pt x="185902" y="253387"/>
                  </a:lnTo>
                  <a:lnTo>
                    <a:pt x="173457" y="254067"/>
                  </a:lnTo>
                  <a:lnTo>
                    <a:pt x="161059" y="256407"/>
                  </a:lnTo>
                  <a:lnTo>
                    <a:pt x="148977" y="260075"/>
                  </a:lnTo>
                  <a:lnTo>
                    <a:pt x="137259" y="264743"/>
                  </a:lnTo>
                  <a:lnTo>
                    <a:pt x="125870" y="270138"/>
                  </a:lnTo>
                  <a:lnTo>
                    <a:pt x="115003" y="276126"/>
                  </a:lnTo>
                  <a:lnTo>
                    <a:pt x="103927" y="283502"/>
                  </a:lnTo>
                  <a:lnTo>
                    <a:pt x="90552" y="295144"/>
                  </a:lnTo>
                  <a:lnTo>
                    <a:pt x="71253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74554" y="3246148"/>
              <a:ext cx="126343" cy="7816"/>
            </a:xfrm>
            <a:custGeom>
              <a:avLst/>
              <a:gdLst/>
              <a:ahLst/>
              <a:cxnLst/>
              <a:rect l="0" t="0" r="0" b="0"/>
              <a:pathLst>
                <a:path w="126343" h="7816">
                  <a:moveTo>
                    <a:pt x="126342" y="7815"/>
                  </a:moveTo>
                  <a:lnTo>
                    <a:pt x="117407" y="4949"/>
                  </a:lnTo>
                  <a:lnTo>
                    <a:pt x="107779" y="2806"/>
                  </a:lnTo>
                  <a:lnTo>
                    <a:pt x="96492" y="1208"/>
                  </a:lnTo>
                  <a:lnTo>
                    <a:pt x="83825" y="200"/>
                  </a:lnTo>
                  <a:lnTo>
                    <a:pt x="70345" y="0"/>
                  </a:lnTo>
                  <a:lnTo>
                    <a:pt x="56492" y="651"/>
                  </a:lnTo>
                  <a:lnTo>
                    <a:pt x="43098" y="1897"/>
                  </a:lnTo>
                  <a:lnTo>
                    <a:pt x="30145" y="3394"/>
                  </a:lnTo>
                  <a:lnTo>
                    <a:pt x="16503" y="5274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69228" y="3369912"/>
              <a:ext cx="1842488" cy="63037"/>
            </a:xfrm>
            <a:custGeom>
              <a:avLst/>
              <a:gdLst/>
              <a:ahLst/>
              <a:cxnLst/>
              <a:rect l="0" t="0" r="0" b="0"/>
              <a:pathLst>
                <a:path w="1842488" h="63037">
                  <a:moveTo>
                    <a:pt x="0" y="20922"/>
                  </a:moveTo>
                  <a:lnTo>
                    <a:pt x="11801" y="20855"/>
                  </a:lnTo>
                  <a:lnTo>
                    <a:pt x="23571" y="20215"/>
                  </a:lnTo>
                  <a:lnTo>
                    <a:pt x="36462" y="18923"/>
                  </a:lnTo>
                  <a:lnTo>
                    <a:pt x="50310" y="17236"/>
                  </a:lnTo>
                  <a:lnTo>
                    <a:pt x="64638" y="15568"/>
                  </a:lnTo>
                  <a:lnTo>
                    <a:pt x="79120" y="14150"/>
                  </a:lnTo>
                  <a:lnTo>
                    <a:pt x="94089" y="12879"/>
                  </a:lnTo>
                  <a:lnTo>
                    <a:pt x="110410" y="11419"/>
                  </a:lnTo>
                  <a:lnTo>
                    <a:pt x="128459" y="9592"/>
                  </a:lnTo>
                  <a:lnTo>
                    <a:pt x="147988" y="7533"/>
                  </a:lnTo>
                  <a:lnTo>
                    <a:pt x="168399" y="5605"/>
                  </a:lnTo>
                  <a:lnTo>
                    <a:pt x="189235" y="4012"/>
                  </a:lnTo>
                  <a:lnTo>
                    <a:pt x="209919" y="2789"/>
                  </a:lnTo>
                  <a:lnTo>
                    <a:pt x="229721" y="1893"/>
                  </a:lnTo>
                  <a:lnTo>
                    <a:pt x="248328" y="1256"/>
                  </a:lnTo>
                  <a:lnTo>
                    <a:pt x="265786" y="812"/>
                  </a:lnTo>
                  <a:lnTo>
                    <a:pt x="282291" y="505"/>
                  </a:lnTo>
                  <a:lnTo>
                    <a:pt x="298068" y="297"/>
                  </a:lnTo>
                  <a:lnTo>
                    <a:pt x="313311" y="155"/>
                  </a:lnTo>
                  <a:lnTo>
                    <a:pt x="328174" y="60"/>
                  </a:lnTo>
                  <a:lnTo>
                    <a:pt x="342774" y="0"/>
                  </a:lnTo>
                  <a:lnTo>
                    <a:pt x="357193" y="129"/>
                  </a:lnTo>
                  <a:lnTo>
                    <a:pt x="371486" y="749"/>
                  </a:lnTo>
                  <a:lnTo>
                    <a:pt x="385701" y="1978"/>
                  </a:lnTo>
                  <a:lnTo>
                    <a:pt x="400027" y="3618"/>
                  </a:lnTo>
                  <a:lnTo>
                    <a:pt x="414791" y="5257"/>
                  </a:lnTo>
                  <a:lnTo>
                    <a:pt x="430130" y="6654"/>
                  </a:lnTo>
                  <a:lnTo>
                    <a:pt x="445855" y="7743"/>
                  </a:lnTo>
                  <a:lnTo>
                    <a:pt x="461563" y="8548"/>
                  </a:lnTo>
                  <a:lnTo>
                    <a:pt x="477024" y="9125"/>
                  </a:lnTo>
                  <a:lnTo>
                    <a:pt x="492338" y="9529"/>
                  </a:lnTo>
                  <a:lnTo>
                    <a:pt x="507839" y="9808"/>
                  </a:lnTo>
                  <a:lnTo>
                    <a:pt x="523709" y="10003"/>
                  </a:lnTo>
                  <a:lnTo>
                    <a:pt x="539808" y="10305"/>
                  </a:lnTo>
                  <a:lnTo>
                    <a:pt x="555776" y="11041"/>
                  </a:lnTo>
                  <a:lnTo>
                    <a:pt x="571414" y="12348"/>
                  </a:lnTo>
                  <a:lnTo>
                    <a:pt x="586848" y="14041"/>
                  </a:lnTo>
                  <a:lnTo>
                    <a:pt x="602430" y="15715"/>
                  </a:lnTo>
                  <a:lnTo>
                    <a:pt x="618358" y="17136"/>
                  </a:lnTo>
                  <a:lnTo>
                    <a:pt x="634666" y="18240"/>
                  </a:lnTo>
                  <a:lnTo>
                    <a:pt x="651307" y="19057"/>
                  </a:lnTo>
                  <a:lnTo>
                    <a:pt x="668211" y="19640"/>
                  </a:lnTo>
                  <a:lnTo>
                    <a:pt x="685309" y="20048"/>
                  </a:lnTo>
                  <a:lnTo>
                    <a:pt x="702547" y="20330"/>
                  </a:lnTo>
                  <a:lnTo>
                    <a:pt x="719883" y="20523"/>
                  </a:lnTo>
                  <a:lnTo>
                    <a:pt x="737286" y="20654"/>
                  </a:lnTo>
                  <a:lnTo>
                    <a:pt x="754737" y="20742"/>
                  </a:lnTo>
                  <a:lnTo>
                    <a:pt x="772220" y="20806"/>
                  </a:lnTo>
                  <a:lnTo>
                    <a:pt x="789725" y="21019"/>
                  </a:lnTo>
                  <a:lnTo>
                    <a:pt x="807243" y="21694"/>
                  </a:lnTo>
                  <a:lnTo>
                    <a:pt x="824771" y="22960"/>
                  </a:lnTo>
                  <a:lnTo>
                    <a:pt x="842305" y="24625"/>
                  </a:lnTo>
                  <a:lnTo>
                    <a:pt x="859844" y="26281"/>
                  </a:lnTo>
                  <a:lnTo>
                    <a:pt x="877390" y="27689"/>
                  </a:lnTo>
                  <a:lnTo>
                    <a:pt x="895107" y="28785"/>
                  </a:lnTo>
                  <a:lnTo>
                    <a:pt x="913301" y="29596"/>
                  </a:lnTo>
                  <a:lnTo>
                    <a:pt x="932095" y="30176"/>
                  </a:lnTo>
                  <a:lnTo>
                    <a:pt x="951294" y="30582"/>
                  </a:lnTo>
                  <a:lnTo>
                    <a:pt x="970489" y="30862"/>
                  </a:lnTo>
                  <a:lnTo>
                    <a:pt x="989439" y="31058"/>
                  </a:lnTo>
                  <a:lnTo>
                    <a:pt x="1008078" y="31361"/>
                  </a:lnTo>
                  <a:lnTo>
                    <a:pt x="1026433" y="32097"/>
                  </a:lnTo>
                  <a:lnTo>
                    <a:pt x="1044564" y="33405"/>
                  </a:lnTo>
                  <a:lnTo>
                    <a:pt x="1062688" y="35097"/>
                  </a:lnTo>
                  <a:lnTo>
                    <a:pt x="1081163" y="36772"/>
                  </a:lnTo>
                  <a:lnTo>
                    <a:pt x="1100150" y="38192"/>
                  </a:lnTo>
                  <a:lnTo>
                    <a:pt x="1119481" y="39297"/>
                  </a:lnTo>
                  <a:lnTo>
                    <a:pt x="1138765" y="40113"/>
                  </a:lnTo>
                  <a:lnTo>
                    <a:pt x="1157779" y="40697"/>
                  </a:lnTo>
                  <a:lnTo>
                    <a:pt x="1176631" y="41105"/>
                  </a:lnTo>
                  <a:lnTo>
                    <a:pt x="1195662" y="41387"/>
                  </a:lnTo>
                  <a:lnTo>
                    <a:pt x="1215054" y="41580"/>
                  </a:lnTo>
                  <a:lnTo>
                    <a:pt x="1234670" y="41710"/>
                  </a:lnTo>
                  <a:lnTo>
                    <a:pt x="1254153" y="41799"/>
                  </a:lnTo>
                  <a:lnTo>
                    <a:pt x="1273300" y="41858"/>
                  </a:lnTo>
                  <a:lnTo>
                    <a:pt x="1292074" y="41898"/>
                  </a:lnTo>
                  <a:lnTo>
                    <a:pt x="1310520" y="41925"/>
                  </a:lnTo>
                  <a:lnTo>
                    <a:pt x="1328706" y="41942"/>
                  </a:lnTo>
                  <a:lnTo>
                    <a:pt x="1346699" y="41955"/>
                  </a:lnTo>
                  <a:lnTo>
                    <a:pt x="1364554" y="41963"/>
                  </a:lnTo>
                  <a:lnTo>
                    <a:pt x="1382315" y="41968"/>
                  </a:lnTo>
                  <a:lnTo>
                    <a:pt x="1400177" y="41972"/>
                  </a:lnTo>
                  <a:lnTo>
                    <a:pt x="1418469" y="41975"/>
                  </a:lnTo>
                  <a:lnTo>
                    <a:pt x="1437328" y="41976"/>
                  </a:lnTo>
                  <a:lnTo>
                    <a:pt x="1456572" y="41977"/>
                  </a:lnTo>
                  <a:lnTo>
                    <a:pt x="1475796" y="41978"/>
                  </a:lnTo>
                  <a:lnTo>
                    <a:pt x="1494767" y="41983"/>
                  </a:lnTo>
                  <a:lnTo>
                    <a:pt x="1513420" y="42156"/>
                  </a:lnTo>
                  <a:lnTo>
                    <a:pt x="1531784" y="42804"/>
                  </a:lnTo>
                  <a:lnTo>
                    <a:pt x="1549914" y="44053"/>
                  </a:lnTo>
                  <a:lnTo>
                    <a:pt x="1567871" y="45706"/>
                  </a:lnTo>
                  <a:lnTo>
                    <a:pt x="1585701" y="47354"/>
                  </a:lnTo>
                  <a:lnTo>
                    <a:pt x="1603441" y="48757"/>
                  </a:lnTo>
                  <a:lnTo>
                    <a:pt x="1621119" y="49850"/>
                  </a:lnTo>
                  <a:lnTo>
                    <a:pt x="1638756" y="50657"/>
                  </a:lnTo>
                  <a:lnTo>
                    <a:pt x="1656363" y="51236"/>
                  </a:lnTo>
                  <a:lnTo>
                    <a:pt x="1673951" y="51641"/>
                  </a:lnTo>
                  <a:lnTo>
                    <a:pt x="1691525" y="51920"/>
                  </a:lnTo>
                  <a:lnTo>
                    <a:pt x="1709086" y="52116"/>
                  </a:lnTo>
                  <a:lnTo>
                    <a:pt x="1726473" y="52419"/>
                  </a:lnTo>
                  <a:lnTo>
                    <a:pt x="1743379" y="53155"/>
                  </a:lnTo>
                  <a:lnTo>
                    <a:pt x="1759669" y="54462"/>
                  </a:lnTo>
                  <a:lnTo>
                    <a:pt x="1775159" y="56163"/>
                  </a:lnTo>
                  <a:lnTo>
                    <a:pt x="1791263" y="58021"/>
                  </a:lnTo>
                  <a:lnTo>
                    <a:pt x="1811629" y="60200"/>
                  </a:lnTo>
                  <a:lnTo>
                    <a:pt x="1842487" y="630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22077" y="3601404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10529" y="0"/>
                  </a:moveTo>
                  <a:lnTo>
                    <a:pt x="7729" y="11735"/>
                  </a:lnTo>
                  <a:lnTo>
                    <a:pt x="6228" y="22864"/>
                  </a:lnTo>
                  <a:lnTo>
                    <a:pt x="5916" y="34471"/>
                  </a:lnTo>
                  <a:lnTo>
                    <a:pt x="6422" y="46978"/>
                  </a:lnTo>
                  <a:lnTo>
                    <a:pt x="7243" y="60934"/>
                  </a:lnTo>
                  <a:lnTo>
                    <a:pt x="8058" y="76502"/>
                  </a:lnTo>
                  <a:lnTo>
                    <a:pt x="8742" y="93678"/>
                  </a:lnTo>
                  <a:lnTo>
                    <a:pt x="9269" y="112484"/>
                  </a:lnTo>
                  <a:lnTo>
                    <a:pt x="9655" y="132760"/>
                  </a:lnTo>
                  <a:lnTo>
                    <a:pt x="9930" y="154068"/>
                  </a:lnTo>
                  <a:lnTo>
                    <a:pt x="10121" y="175815"/>
                  </a:lnTo>
                  <a:lnTo>
                    <a:pt x="10253" y="197616"/>
                  </a:lnTo>
                  <a:lnTo>
                    <a:pt x="10343" y="218981"/>
                  </a:lnTo>
                  <a:lnTo>
                    <a:pt x="10404" y="239253"/>
                  </a:lnTo>
                  <a:lnTo>
                    <a:pt x="10445" y="258198"/>
                  </a:lnTo>
                  <a:lnTo>
                    <a:pt x="10473" y="276394"/>
                  </a:lnTo>
                  <a:lnTo>
                    <a:pt x="10492" y="294993"/>
                  </a:lnTo>
                  <a:lnTo>
                    <a:pt x="10500" y="314612"/>
                  </a:lnTo>
                  <a:lnTo>
                    <a:pt x="10335" y="334707"/>
                  </a:lnTo>
                  <a:lnTo>
                    <a:pt x="9693" y="353912"/>
                  </a:lnTo>
                  <a:lnTo>
                    <a:pt x="8447" y="371506"/>
                  </a:lnTo>
                  <a:lnTo>
                    <a:pt x="6797" y="387743"/>
                  </a:lnTo>
                  <a:lnTo>
                    <a:pt x="5151" y="403475"/>
                  </a:lnTo>
                  <a:lnTo>
                    <a:pt x="3748" y="419270"/>
                  </a:lnTo>
                  <a:lnTo>
                    <a:pt x="2654" y="435175"/>
                  </a:lnTo>
                  <a:lnTo>
                    <a:pt x="1726" y="452745"/>
                  </a:lnTo>
                  <a:lnTo>
                    <a:pt x="889" y="47688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29853" y="3675103"/>
              <a:ext cx="171169" cy="279441"/>
            </a:xfrm>
            <a:custGeom>
              <a:avLst/>
              <a:gdLst/>
              <a:ahLst/>
              <a:cxnLst/>
              <a:rect l="0" t="0" r="0" b="0"/>
              <a:pathLst>
                <a:path w="171169" h="279441">
                  <a:moveTo>
                    <a:pt x="171168" y="168456"/>
                  </a:moveTo>
                  <a:lnTo>
                    <a:pt x="165233" y="174324"/>
                  </a:lnTo>
                  <a:lnTo>
                    <a:pt x="159028" y="179888"/>
                  </a:lnTo>
                  <a:lnTo>
                    <a:pt x="151932" y="185688"/>
                  </a:lnTo>
                  <a:lnTo>
                    <a:pt x="143992" y="191768"/>
                  </a:lnTo>
                  <a:lnTo>
                    <a:pt x="135346" y="198098"/>
                  </a:lnTo>
                  <a:lnTo>
                    <a:pt x="126156" y="204626"/>
                  </a:lnTo>
                  <a:lnTo>
                    <a:pt x="116729" y="211302"/>
                  </a:lnTo>
                  <a:lnTo>
                    <a:pt x="107487" y="218085"/>
                  </a:lnTo>
                  <a:lnTo>
                    <a:pt x="98643" y="224942"/>
                  </a:lnTo>
                  <a:lnTo>
                    <a:pt x="90063" y="231852"/>
                  </a:lnTo>
                  <a:lnTo>
                    <a:pt x="81382" y="238797"/>
                  </a:lnTo>
                  <a:lnTo>
                    <a:pt x="72389" y="245766"/>
                  </a:lnTo>
                  <a:lnTo>
                    <a:pt x="63044" y="252752"/>
                  </a:lnTo>
                  <a:lnTo>
                    <a:pt x="53383" y="259748"/>
                  </a:lnTo>
                  <a:lnTo>
                    <a:pt x="43478" y="266735"/>
                  </a:lnTo>
                  <a:lnTo>
                    <a:pt x="33555" y="273052"/>
                  </a:lnTo>
                  <a:lnTo>
                    <a:pt x="23973" y="277471"/>
                  </a:lnTo>
                  <a:lnTo>
                    <a:pt x="14920" y="279440"/>
                  </a:lnTo>
                  <a:lnTo>
                    <a:pt x="7103" y="277971"/>
                  </a:lnTo>
                  <a:lnTo>
                    <a:pt x="1981" y="272775"/>
                  </a:lnTo>
                  <a:lnTo>
                    <a:pt x="0" y="265527"/>
                  </a:lnTo>
                  <a:lnTo>
                    <a:pt x="286" y="256782"/>
                  </a:lnTo>
                  <a:lnTo>
                    <a:pt x="1936" y="246737"/>
                  </a:lnTo>
                  <a:lnTo>
                    <a:pt x="4368" y="235777"/>
                  </a:lnTo>
                  <a:lnTo>
                    <a:pt x="7243" y="224448"/>
                  </a:lnTo>
                  <a:lnTo>
                    <a:pt x="10375" y="213096"/>
                  </a:lnTo>
                  <a:lnTo>
                    <a:pt x="13824" y="201701"/>
                  </a:lnTo>
                  <a:lnTo>
                    <a:pt x="17836" y="189985"/>
                  </a:lnTo>
                  <a:lnTo>
                    <a:pt x="22502" y="177798"/>
                  </a:lnTo>
                  <a:lnTo>
                    <a:pt x="27606" y="164816"/>
                  </a:lnTo>
                  <a:lnTo>
                    <a:pt x="32726" y="150497"/>
                  </a:lnTo>
                  <a:lnTo>
                    <a:pt x="37614" y="134670"/>
                  </a:lnTo>
                  <a:lnTo>
                    <a:pt x="42199" y="117479"/>
                  </a:lnTo>
                  <a:lnTo>
                    <a:pt x="46506" y="99190"/>
                  </a:lnTo>
                  <a:lnTo>
                    <a:pt x="50582" y="80100"/>
                  </a:lnTo>
                  <a:lnTo>
                    <a:pt x="54331" y="61349"/>
                  </a:lnTo>
                  <a:lnTo>
                    <a:pt x="57878" y="43064"/>
                  </a:lnTo>
                  <a:lnTo>
                    <a:pt x="61531" y="23642"/>
                  </a:lnTo>
                  <a:lnTo>
                    <a:pt x="6588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526879" y="1066061"/>
            <a:ext cx="476052" cy="2181916"/>
            <a:chOff x="8526879" y="1066061"/>
            <a:chExt cx="476052" cy="2181916"/>
          </a:xfrm>
        </p:grpSpPr>
        <p:sp>
          <p:nvSpPr>
            <p:cNvPr id="48" name="Freeform 47"/>
            <p:cNvSpPr/>
            <p:nvPr/>
          </p:nvSpPr>
          <p:spPr>
            <a:xfrm>
              <a:off x="8602430" y="1066061"/>
              <a:ext cx="400501" cy="466217"/>
            </a:xfrm>
            <a:custGeom>
              <a:avLst/>
              <a:gdLst/>
              <a:ahLst/>
              <a:cxnLst/>
              <a:rect l="0" t="0" r="0" b="0"/>
              <a:pathLst>
                <a:path w="400501" h="466217">
                  <a:moveTo>
                    <a:pt x="172415" y="50617"/>
                  </a:moveTo>
                  <a:lnTo>
                    <a:pt x="163613" y="53551"/>
                  </a:lnTo>
                  <a:lnTo>
                    <a:pt x="155267" y="56333"/>
                  </a:lnTo>
                  <a:lnTo>
                    <a:pt x="146567" y="59238"/>
                  </a:lnTo>
                  <a:lnTo>
                    <a:pt x="137446" y="62451"/>
                  </a:lnTo>
                  <a:lnTo>
                    <a:pt x="127951" y="66264"/>
                  </a:lnTo>
                  <a:lnTo>
                    <a:pt x="118164" y="70786"/>
                  </a:lnTo>
                  <a:lnTo>
                    <a:pt x="108323" y="76122"/>
                  </a:lnTo>
                  <a:lnTo>
                    <a:pt x="98797" y="82458"/>
                  </a:lnTo>
                  <a:lnTo>
                    <a:pt x="89765" y="89796"/>
                  </a:lnTo>
                  <a:lnTo>
                    <a:pt x="81226" y="97995"/>
                  </a:lnTo>
                  <a:lnTo>
                    <a:pt x="73104" y="106868"/>
                  </a:lnTo>
                  <a:lnTo>
                    <a:pt x="65307" y="116239"/>
                  </a:lnTo>
                  <a:lnTo>
                    <a:pt x="57746" y="125800"/>
                  </a:lnTo>
                  <a:lnTo>
                    <a:pt x="50356" y="135139"/>
                  </a:lnTo>
                  <a:lnTo>
                    <a:pt x="43089" y="144051"/>
                  </a:lnTo>
                  <a:lnTo>
                    <a:pt x="36072" y="152679"/>
                  </a:lnTo>
                  <a:lnTo>
                    <a:pt x="29585" y="161393"/>
                  </a:lnTo>
                  <a:lnTo>
                    <a:pt x="23748" y="170416"/>
                  </a:lnTo>
                  <a:lnTo>
                    <a:pt x="18674" y="180123"/>
                  </a:lnTo>
                  <a:lnTo>
                    <a:pt x="14564" y="191090"/>
                  </a:lnTo>
                  <a:lnTo>
                    <a:pt x="11427" y="203508"/>
                  </a:lnTo>
                  <a:lnTo>
                    <a:pt x="8963" y="217088"/>
                  </a:lnTo>
                  <a:lnTo>
                    <a:pt x="6687" y="231267"/>
                  </a:lnTo>
                  <a:lnTo>
                    <a:pt x="4307" y="245648"/>
                  </a:lnTo>
                  <a:lnTo>
                    <a:pt x="2044" y="259879"/>
                  </a:lnTo>
                  <a:lnTo>
                    <a:pt x="511" y="273579"/>
                  </a:lnTo>
                  <a:lnTo>
                    <a:pt x="0" y="286609"/>
                  </a:lnTo>
                  <a:lnTo>
                    <a:pt x="489" y="299172"/>
                  </a:lnTo>
                  <a:lnTo>
                    <a:pt x="1813" y="311688"/>
                  </a:lnTo>
                  <a:lnTo>
                    <a:pt x="3785" y="324407"/>
                  </a:lnTo>
                  <a:lnTo>
                    <a:pt x="6398" y="337240"/>
                  </a:lnTo>
                  <a:lnTo>
                    <a:pt x="9821" y="349863"/>
                  </a:lnTo>
                  <a:lnTo>
                    <a:pt x="14085" y="362098"/>
                  </a:lnTo>
                  <a:lnTo>
                    <a:pt x="19081" y="373924"/>
                  </a:lnTo>
                  <a:lnTo>
                    <a:pt x="24660" y="385399"/>
                  </a:lnTo>
                  <a:lnTo>
                    <a:pt x="30677" y="396589"/>
                  </a:lnTo>
                  <a:lnTo>
                    <a:pt x="37175" y="407239"/>
                  </a:lnTo>
                  <a:lnTo>
                    <a:pt x="44370" y="416792"/>
                  </a:lnTo>
                  <a:lnTo>
                    <a:pt x="52320" y="425038"/>
                  </a:lnTo>
                  <a:lnTo>
                    <a:pt x="60948" y="432237"/>
                  </a:lnTo>
                  <a:lnTo>
                    <a:pt x="70117" y="438921"/>
                  </a:lnTo>
                  <a:lnTo>
                    <a:pt x="79699" y="445448"/>
                  </a:lnTo>
                  <a:lnTo>
                    <a:pt x="89743" y="451665"/>
                  </a:lnTo>
                  <a:lnTo>
                    <a:pt x="100471" y="457015"/>
                  </a:lnTo>
                  <a:lnTo>
                    <a:pt x="111948" y="461240"/>
                  </a:lnTo>
                  <a:lnTo>
                    <a:pt x="124097" y="464230"/>
                  </a:lnTo>
                  <a:lnTo>
                    <a:pt x="136783" y="465863"/>
                  </a:lnTo>
                  <a:lnTo>
                    <a:pt x="149869" y="466216"/>
                  </a:lnTo>
                  <a:lnTo>
                    <a:pt x="163082" y="465503"/>
                  </a:lnTo>
                  <a:lnTo>
                    <a:pt x="176024" y="463970"/>
                  </a:lnTo>
                  <a:lnTo>
                    <a:pt x="188506" y="461833"/>
                  </a:lnTo>
                  <a:lnTo>
                    <a:pt x="200514" y="459265"/>
                  </a:lnTo>
                  <a:lnTo>
                    <a:pt x="212117" y="456397"/>
                  </a:lnTo>
                  <a:lnTo>
                    <a:pt x="223401" y="453318"/>
                  </a:lnTo>
                  <a:lnTo>
                    <a:pt x="234286" y="449928"/>
                  </a:lnTo>
                  <a:lnTo>
                    <a:pt x="244529" y="445967"/>
                  </a:lnTo>
                  <a:lnTo>
                    <a:pt x="254057" y="441336"/>
                  </a:lnTo>
                  <a:lnTo>
                    <a:pt x="263100" y="436090"/>
                  </a:lnTo>
                  <a:lnTo>
                    <a:pt x="272094" y="430343"/>
                  </a:lnTo>
                  <a:lnTo>
                    <a:pt x="281291" y="424212"/>
                  </a:lnTo>
                  <a:lnTo>
                    <a:pt x="290605" y="417638"/>
                  </a:lnTo>
                  <a:lnTo>
                    <a:pt x="299711" y="410393"/>
                  </a:lnTo>
                  <a:lnTo>
                    <a:pt x="308432" y="402408"/>
                  </a:lnTo>
                  <a:lnTo>
                    <a:pt x="316745" y="393758"/>
                  </a:lnTo>
                  <a:lnTo>
                    <a:pt x="324708" y="384573"/>
                  </a:lnTo>
                  <a:lnTo>
                    <a:pt x="332392" y="374986"/>
                  </a:lnTo>
                  <a:lnTo>
                    <a:pt x="339704" y="365107"/>
                  </a:lnTo>
                  <a:lnTo>
                    <a:pt x="346394" y="355023"/>
                  </a:lnTo>
                  <a:lnTo>
                    <a:pt x="352378" y="344796"/>
                  </a:lnTo>
                  <a:lnTo>
                    <a:pt x="357719" y="334471"/>
                  </a:lnTo>
                  <a:lnTo>
                    <a:pt x="362542" y="324080"/>
                  </a:lnTo>
                  <a:lnTo>
                    <a:pt x="366972" y="313644"/>
                  </a:lnTo>
                  <a:lnTo>
                    <a:pt x="371118" y="303177"/>
                  </a:lnTo>
                  <a:lnTo>
                    <a:pt x="375063" y="292690"/>
                  </a:lnTo>
                  <a:lnTo>
                    <a:pt x="378869" y="282189"/>
                  </a:lnTo>
                  <a:lnTo>
                    <a:pt x="382578" y="271679"/>
                  </a:lnTo>
                  <a:lnTo>
                    <a:pt x="386220" y="261163"/>
                  </a:lnTo>
                  <a:lnTo>
                    <a:pt x="389815" y="250638"/>
                  </a:lnTo>
                  <a:lnTo>
                    <a:pt x="393213" y="239942"/>
                  </a:lnTo>
                  <a:lnTo>
                    <a:pt x="396115" y="228769"/>
                  </a:lnTo>
                  <a:lnTo>
                    <a:pt x="398394" y="216989"/>
                  </a:lnTo>
                  <a:lnTo>
                    <a:pt x="399923" y="204637"/>
                  </a:lnTo>
                  <a:lnTo>
                    <a:pt x="400500" y="191813"/>
                  </a:lnTo>
                  <a:lnTo>
                    <a:pt x="400108" y="178629"/>
                  </a:lnTo>
                  <a:lnTo>
                    <a:pt x="398879" y="165183"/>
                  </a:lnTo>
                  <a:lnTo>
                    <a:pt x="396991" y="151551"/>
                  </a:lnTo>
                  <a:lnTo>
                    <a:pt x="394608" y="137793"/>
                  </a:lnTo>
                  <a:lnTo>
                    <a:pt x="391705" y="124114"/>
                  </a:lnTo>
                  <a:lnTo>
                    <a:pt x="388079" y="110850"/>
                  </a:lnTo>
                  <a:lnTo>
                    <a:pt x="383671" y="98154"/>
                  </a:lnTo>
                  <a:lnTo>
                    <a:pt x="378407" y="86171"/>
                  </a:lnTo>
                  <a:lnTo>
                    <a:pt x="372117" y="75116"/>
                  </a:lnTo>
                  <a:lnTo>
                    <a:pt x="364813" y="65012"/>
                  </a:lnTo>
                  <a:lnTo>
                    <a:pt x="356805" y="55735"/>
                  </a:lnTo>
                  <a:lnTo>
                    <a:pt x="348593" y="47109"/>
                  </a:lnTo>
                  <a:lnTo>
                    <a:pt x="340469" y="38973"/>
                  </a:lnTo>
                  <a:lnTo>
                    <a:pt x="332221" y="31355"/>
                  </a:lnTo>
                  <a:lnTo>
                    <a:pt x="323238" y="24457"/>
                  </a:lnTo>
                  <a:lnTo>
                    <a:pt x="313228" y="18338"/>
                  </a:lnTo>
                  <a:lnTo>
                    <a:pt x="302216" y="13076"/>
                  </a:lnTo>
                  <a:lnTo>
                    <a:pt x="290366" y="8840"/>
                  </a:lnTo>
                  <a:lnTo>
                    <a:pt x="277872" y="5621"/>
                  </a:lnTo>
                  <a:lnTo>
                    <a:pt x="264905" y="3273"/>
                  </a:lnTo>
                  <a:lnTo>
                    <a:pt x="251603" y="1606"/>
                  </a:lnTo>
                  <a:lnTo>
                    <a:pt x="238069" y="454"/>
                  </a:lnTo>
                  <a:lnTo>
                    <a:pt x="224542" y="0"/>
                  </a:lnTo>
                  <a:lnTo>
                    <a:pt x="211382" y="752"/>
                  </a:lnTo>
                  <a:lnTo>
                    <a:pt x="198749" y="2889"/>
                  </a:lnTo>
                  <a:lnTo>
                    <a:pt x="186639" y="6291"/>
                  </a:lnTo>
                  <a:lnTo>
                    <a:pt x="174966" y="10716"/>
                  </a:lnTo>
                  <a:lnTo>
                    <a:pt x="163645" y="15911"/>
                  </a:lnTo>
                  <a:lnTo>
                    <a:pt x="153036" y="21551"/>
                  </a:lnTo>
                  <a:lnTo>
                    <a:pt x="142916" y="27903"/>
                  </a:lnTo>
                  <a:lnTo>
                    <a:pt x="132391" y="36640"/>
                  </a:lnTo>
                  <a:lnTo>
                    <a:pt x="119772" y="50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26879" y="1664160"/>
              <a:ext cx="363780" cy="1583817"/>
            </a:xfrm>
            <a:custGeom>
              <a:avLst/>
              <a:gdLst/>
              <a:ahLst/>
              <a:cxnLst/>
              <a:rect l="0" t="0" r="0" b="0"/>
              <a:pathLst>
                <a:path w="363780" h="1583817">
                  <a:moveTo>
                    <a:pt x="142680" y="0"/>
                  </a:moveTo>
                  <a:lnTo>
                    <a:pt x="139881" y="8869"/>
                  </a:lnTo>
                  <a:lnTo>
                    <a:pt x="138379" y="17856"/>
                  </a:lnTo>
                  <a:lnTo>
                    <a:pt x="138064" y="27846"/>
                  </a:lnTo>
                  <a:lnTo>
                    <a:pt x="138398" y="38654"/>
                  </a:lnTo>
                  <a:lnTo>
                    <a:pt x="138568" y="49817"/>
                  </a:lnTo>
                  <a:lnTo>
                    <a:pt x="138134" y="61032"/>
                  </a:lnTo>
                  <a:lnTo>
                    <a:pt x="137165" y="72489"/>
                  </a:lnTo>
                  <a:lnTo>
                    <a:pt x="136044" y="84771"/>
                  </a:lnTo>
                  <a:lnTo>
                    <a:pt x="135027" y="98138"/>
                  </a:lnTo>
                  <a:lnTo>
                    <a:pt x="134209" y="112386"/>
                  </a:lnTo>
                  <a:lnTo>
                    <a:pt x="133593" y="127029"/>
                  </a:lnTo>
                  <a:lnTo>
                    <a:pt x="133147" y="141732"/>
                  </a:lnTo>
                  <a:lnTo>
                    <a:pt x="132832" y="156352"/>
                  </a:lnTo>
                  <a:lnTo>
                    <a:pt x="132614" y="170847"/>
                  </a:lnTo>
                  <a:lnTo>
                    <a:pt x="132463" y="185224"/>
                  </a:lnTo>
                  <a:lnTo>
                    <a:pt x="132361" y="199505"/>
                  </a:lnTo>
                  <a:lnTo>
                    <a:pt x="132292" y="213714"/>
                  </a:lnTo>
                  <a:lnTo>
                    <a:pt x="132245" y="227874"/>
                  </a:lnTo>
                  <a:lnTo>
                    <a:pt x="132214" y="242166"/>
                  </a:lnTo>
                  <a:lnTo>
                    <a:pt x="132194" y="256907"/>
                  </a:lnTo>
                  <a:lnTo>
                    <a:pt x="132180" y="272231"/>
                  </a:lnTo>
                  <a:lnTo>
                    <a:pt x="132170" y="287946"/>
                  </a:lnTo>
                  <a:lnTo>
                    <a:pt x="132164" y="303649"/>
                  </a:lnTo>
                  <a:lnTo>
                    <a:pt x="132160" y="319106"/>
                  </a:lnTo>
                  <a:lnTo>
                    <a:pt x="132157" y="334417"/>
                  </a:lnTo>
                  <a:lnTo>
                    <a:pt x="132156" y="349916"/>
                  </a:lnTo>
                  <a:lnTo>
                    <a:pt x="132150" y="365784"/>
                  </a:lnTo>
                  <a:lnTo>
                    <a:pt x="131976" y="381882"/>
                  </a:lnTo>
                  <a:lnTo>
                    <a:pt x="131328" y="397849"/>
                  </a:lnTo>
                  <a:lnTo>
                    <a:pt x="130078" y="413487"/>
                  </a:lnTo>
                  <a:lnTo>
                    <a:pt x="128426" y="428921"/>
                  </a:lnTo>
                  <a:lnTo>
                    <a:pt x="126776" y="444503"/>
                  </a:lnTo>
                  <a:lnTo>
                    <a:pt x="125374" y="460428"/>
                  </a:lnTo>
                  <a:lnTo>
                    <a:pt x="124281" y="476563"/>
                  </a:lnTo>
                  <a:lnTo>
                    <a:pt x="123473" y="492555"/>
                  </a:lnTo>
                  <a:lnTo>
                    <a:pt x="122894" y="508210"/>
                  </a:lnTo>
                  <a:lnTo>
                    <a:pt x="122490" y="523655"/>
                  </a:lnTo>
                  <a:lnTo>
                    <a:pt x="122211" y="539245"/>
                  </a:lnTo>
                  <a:lnTo>
                    <a:pt x="122020" y="555174"/>
                  </a:lnTo>
                  <a:lnTo>
                    <a:pt x="121889" y="571313"/>
                  </a:lnTo>
                  <a:lnTo>
                    <a:pt x="121802" y="587307"/>
                  </a:lnTo>
                  <a:lnTo>
                    <a:pt x="121743" y="602963"/>
                  </a:lnTo>
                  <a:lnTo>
                    <a:pt x="121703" y="618409"/>
                  </a:lnTo>
                  <a:lnTo>
                    <a:pt x="121676" y="634000"/>
                  </a:lnTo>
                  <a:lnTo>
                    <a:pt x="121659" y="649929"/>
                  </a:lnTo>
                  <a:lnTo>
                    <a:pt x="121648" y="666069"/>
                  </a:lnTo>
                  <a:lnTo>
                    <a:pt x="121640" y="682063"/>
                  </a:lnTo>
                  <a:lnTo>
                    <a:pt x="121634" y="697715"/>
                  </a:lnTo>
                  <a:lnTo>
                    <a:pt x="121630" y="712988"/>
                  </a:lnTo>
                  <a:lnTo>
                    <a:pt x="121627" y="727930"/>
                  </a:lnTo>
                  <a:lnTo>
                    <a:pt x="121627" y="742616"/>
                  </a:lnTo>
                  <a:lnTo>
                    <a:pt x="121625" y="757275"/>
                  </a:lnTo>
                  <a:lnTo>
                    <a:pt x="121624" y="772270"/>
                  </a:lnTo>
                  <a:lnTo>
                    <a:pt x="121624" y="787777"/>
                  </a:lnTo>
                  <a:lnTo>
                    <a:pt x="121624" y="803956"/>
                  </a:lnTo>
                  <a:lnTo>
                    <a:pt x="121624" y="821035"/>
                  </a:lnTo>
                  <a:lnTo>
                    <a:pt x="121624" y="839038"/>
                  </a:lnTo>
                  <a:lnTo>
                    <a:pt x="121624" y="857517"/>
                  </a:lnTo>
                  <a:lnTo>
                    <a:pt x="121624" y="875689"/>
                  </a:lnTo>
                  <a:lnTo>
                    <a:pt x="121624" y="893130"/>
                  </a:lnTo>
                  <a:lnTo>
                    <a:pt x="121624" y="909772"/>
                  </a:lnTo>
                  <a:lnTo>
                    <a:pt x="121624" y="925714"/>
                  </a:lnTo>
                  <a:lnTo>
                    <a:pt x="121624" y="941109"/>
                  </a:lnTo>
                  <a:lnTo>
                    <a:pt x="121624" y="956264"/>
                  </a:lnTo>
                  <a:lnTo>
                    <a:pt x="121624" y="971600"/>
                  </a:lnTo>
                  <a:lnTo>
                    <a:pt x="121624" y="987329"/>
                  </a:lnTo>
                  <a:lnTo>
                    <a:pt x="121624" y="1003320"/>
                  </a:lnTo>
                  <a:lnTo>
                    <a:pt x="121624" y="1019209"/>
                  </a:lnTo>
                  <a:lnTo>
                    <a:pt x="121624" y="1034790"/>
                  </a:lnTo>
                  <a:lnTo>
                    <a:pt x="121624" y="1050185"/>
                  </a:lnTo>
                  <a:lnTo>
                    <a:pt x="121624" y="1065741"/>
                  </a:lnTo>
                  <a:lnTo>
                    <a:pt x="121624" y="1081651"/>
                  </a:lnTo>
                  <a:lnTo>
                    <a:pt x="121624" y="1097947"/>
                  </a:lnTo>
                  <a:lnTo>
                    <a:pt x="121624" y="1114580"/>
                  </a:lnTo>
                  <a:lnTo>
                    <a:pt x="121624" y="1131472"/>
                  </a:lnTo>
                  <a:lnTo>
                    <a:pt x="121624" y="1148393"/>
                  </a:lnTo>
                  <a:lnTo>
                    <a:pt x="121624" y="1164980"/>
                  </a:lnTo>
                  <a:lnTo>
                    <a:pt x="121619" y="1181058"/>
                  </a:lnTo>
                  <a:lnTo>
                    <a:pt x="121446" y="1196463"/>
                  </a:lnTo>
                  <a:lnTo>
                    <a:pt x="120798" y="1210968"/>
                  </a:lnTo>
                  <a:lnTo>
                    <a:pt x="119550" y="1224545"/>
                  </a:lnTo>
                  <a:lnTo>
                    <a:pt x="117897" y="1237478"/>
                  </a:lnTo>
                  <a:lnTo>
                    <a:pt x="116248" y="1250243"/>
                  </a:lnTo>
                  <a:lnTo>
                    <a:pt x="114855" y="1263125"/>
                  </a:lnTo>
                  <a:lnTo>
                    <a:pt x="114108" y="1275898"/>
                  </a:lnTo>
                  <a:lnTo>
                    <a:pt x="114596" y="1287948"/>
                  </a:lnTo>
                  <a:lnTo>
                    <a:pt x="116515" y="1298988"/>
                  </a:lnTo>
                  <a:lnTo>
                    <a:pt x="119415" y="1309369"/>
                  </a:lnTo>
                  <a:lnTo>
                    <a:pt x="122433" y="1319866"/>
                  </a:lnTo>
                  <a:lnTo>
                    <a:pt x="125047" y="1330931"/>
                  </a:lnTo>
                  <a:lnTo>
                    <a:pt x="127103" y="1342670"/>
                  </a:lnTo>
                  <a:lnTo>
                    <a:pt x="128632" y="1355015"/>
                  </a:lnTo>
                  <a:lnTo>
                    <a:pt x="129729" y="1367844"/>
                  </a:lnTo>
                  <a:lnTo>
                    <a:pt x="130498" y="1381037"/>
                  </a:lnTo>
                  <a:lnTo>
                    <a:pt x="131030" y="1394493"/>
                  </a:lnTo>
                  <a:lnTo>
                    <a:pt x="131390" y="1408129"/>
                  </a:lnTo>
                  <a:lnTo>
                    <a:pt x="131465" y="1421724"/>
                  </a:lnTo>
                  <a:lnTo>
                    <a:pt x="130986" y="1434931"/>
                  </a:lnTo>
                  <a:lnTo>
                    <a:pt x="129849" y="1447598"/>
                  </a:lnTo>
                  <a:lnTo>
                    <a:pt x="128272" y="1459901"/>
                  </a:lnTo>
                  <a:lnTo>
                    <a:pt x="126674" y="1472235"/>
                  </a:lnTo>
                  <a:lnTo>
                    <a:pt x="125306" y="1484834"/>
                  </a:lnTo>
                  <a:lnTo>
                    <a:pt x="124235" y="1497754"/>
                  </a:lnTo>
                  <a:lnTo>
                    <a:pt x="123443" y="1510968"/>
                  </a:lnTo>
                  <a:lnTo>
                    <a:pt x="122870" y="1524412"/>
                  </a:lnTo>
                  <a:lnTo>
                    <a:pt x="122300" y="1537865"/>
                  </a:lnTo>
                  <a:lnTo>
                    <a:pt x="121376" y="1550970"/>
                  </a:lnTo>
                  <a:lnTo>
                    <a:pt x="119911" y="1563530"/>
                  </a:lnTo>
                  <a:lnTo>
                    <a:pt x="117072" y="1574457"/>
                  </a:lnTo>
                  <a:lnTo>
                    <a:pt x="112385" y="1581521"/>
                  </a:lnTo>
                  <a:lnTo>
                    <a:pt x="106911" y="1583816"/>
                  </a:lnTo>
                  <a:lnTo>
                    <a:pt x="101057" y="1582148"/>
                  </a:lnTo>
                  <a:lnTo>
                    <a:pt x="94921" y="1577618"/>
                  </a:lnTo>
                  <a:lnTo>
                    <a:pt x="88550" y="1570952"/>
                  </a:lnTo>
                  <a:lnTo>
                    <a:pt x="81995" y="1562479"/>
                  </a:lnTo>
                  <a:lnTo>
                    <a:pt x="75306" y="1552506"/>
                  </a:lnTo>
                  <a:lnTo>
                    <a:pt x="68686" y="1541360"/>
                  </a:lnTo>
                  <a:lnTo>
                    <a:pt x="62469" y="1529342"/>
                  </a:lnTo>
                  <a:lnTo>
                    <a:pt x="56808" y="1516701"/>
                  </a:lnTo>
                  <a:lnTo>
                    <a:pt x="51685" y="1503786"/>
                  </a:lnTo>
                  <a:lnTo>
                    <a:pt x="47010" y="1491042"/>
                  </a:lnTo>
                  <a:lnTo>
                    <a:pt x="42678" y="1478692"/>
                  </a:lnTo>
                  <a:lnTo>
                    <a:pt x="38599" y="1466772"/>
                  </a:lnTo>
                  <a:lnTo>
                    <a:pt x="34699" y="1455228"/>
                  </a:lnTo>
                  <a:lnTo>
                    <a:pt x="30924" y="1443977"/>
                  </a:lnTo>
                  <a:lnTo>
                    <a:pt x="27235" y="1432946"/>
                  </a:lnTo>
                  <a:lnTo>
                    <a:pt x="23603" y="1422071"/>
                  </a:lnTo>
                  <a:lnTo>
                    <a:pt x="20012" y="1411307"/>
                  </a:lnTo>
                  <a:lnTo>
                    <a:pt x="16448" y="1400618"/>
                  </a:lnTo>
                  <a:lnTo>
                    <a:pt x="12903" y="1389982"/>
                  </a:lnTo>
                  <a:lnTo>
                    <a:pt x="9363" y="1379451"/>
                  </a:lnTo>
                  <a:lnTo>
                    <a:pt x="5650" y="1371495"/>
                  </a:lnTo>
                  <a:lnTo>
                    <a:pt x="2267" y="1369236"/>
                  </a:lnTo>
                  <a:lnTo>
                    <a:pt x="364" y="1371705"/>
                  </a:lnTo>
                  <a:lnTo>
                    <a:pt x="0" y="1377251"/>
                  </a:lnTo>
                  <a:lnTo>
                    <a:pt x="834" y="1384688"/>
                  </a:lnTo>
                  <a:lnTo>
                    <a:pt x="2524" y="1393276"/>
                  </a:lnTo>
                  <a:lnTo>
                    <a:pt x="4804" y="1402572"/>
                  </a:lnTo>
                  <a:lnTo>
                    <a:pt x="7486" y="1412310"/>
                  </a:lnTo>
                  <a:lnTo>
                    <a:pt x="10440" y="1422327"/>
                  </a:lnTo>
                  <a:lnTo>
                    <a:pt x="13578" y="1432526"/>
                  </a:lnTo>
                  <a:lnTo>
                    <a:pt x="16839" y="1443009"/>
                  </a:lnTo>
                  <a:lnTo>
                    <a:pt x="20182" y="1454041"/>
                  </a:lnTo>
                  <a:lnTo>
                    <a:pt x="23580" y="1465723"/>
                  </a:lnTo>
                  <a:lnTo>
                    <a:pt x="27015" y="1477842"/>
                  </a:lnTo>
                  <a:lnTo>
                    <a:pt x="30474" y="1489977"/>
                  </a:lnTo>
                  <a:lnTo>
                    <a:pt x="33955" y="1501880"/>
                  </a:lnTo>
                  <a:lnTo>
                    <a:pt x="37616" y="1513483"/>
                  </a:lnTo>
                  <a:lnTo>
                    <a:pt x="41759" y="1524807"/>
                  </a:lnTo>
                  <a:lnTo>
                    <a:pt x="46513" y="1535901"/>
                  </a:lnTo>
                  <a:lnTo>
                    <a:pt x="51841" y="1546656"/>
                  </a:lnTo>
                  <a:lnTo>
                    <a:pt x="57643" y="1556812"/>
                  </a:lnTo>
                  <a:lnTo>
                    <a:pt x="63805" y="1566258"/>
                  </a:lnTo>
                  <a:lnTo>
                    <a:pt x="70231" y="1574398"/>
                  </a:lnTo>
                  <a:lnTo>
                    <a:pt x="76844" y="1580124"/>
                  </a:lnTo>
                  <a:lnTo>
                    <a:pt x="83587" y="1583041"/>
                  </a:lnTo>
                  <a:lnTo>
                    <a:pt x="90419" y="1583389"/>
                  </a:lnTo>
                  <a:lnTo>
                    <a:pt x="97312" y="1581652"/>
                  </a:lnTo>
                  <a:lnTo>
                    <a:pt x="104251" y="1578340"/>
                  </a:lnTo>
                  <a:lnTo>
                    <a:pt x="111386" y="1573884"/>
                  </a:lnTo>
                  <a:lnTo>
                    <a:pt x="119016" y="1568619"/>
                  </a:lnTo>
                  <a:lnTo>
                    <a:pt x="127262" y="1562791"/>
                  </a:lnTo>
                  <a:lnTo>
                    <a:pt x="136091" y="1556577"/>
                  </a:lnTo>
                  <a:lnTo>
                    <a:pt x="145394" y="1550099"/>
                  </a:lnTo>
                  <a:lnTo>
                    <a:pt x="155062" y="1543444"/>
                  </a:lnTo>
                  <a:lnTo>
                    <a:pt x="164995" y="1536669"/>
                  </a:lnTo>
                  <a:lnTo>
                    <a:pt x="175115" y="1529814"/>
                  </a:lnTo>
                  <a:lnTo>
                    <a:pt x="185365" y="1522900"/>
                  </a:lnTo>
                  <a:lnTo>
                    <a:pt x="195707" y="1515780"/>
                  </a:lnTo>
                  <a:lnTo>
                    <a:pt x="206108" y="1508162"/>
                  </a:lnTo>
                  <a:lnTo>
                    <a:pt x="216557" y="1499927"/>
                  </a:lnTo>
                  <a:lnTo>
                    <a:pt x="227201" y="1491277"/>
                  </a:lnTo>
                  <a:lnTo>
                    <a:pt x="238339" y="1482624"/>
                  </a:lnTo>
                  <a:lnTo>
                    <a:pt x="250095" y="1474212"/>
                  </a:lnTo>
                  <a:lnTo>
                    <a:pt x="262432" y="1466106"/>
                  </a:lnTo>
                  <a:lnTo>
                    <a:pt x="275246" y="1458284"/>
                  </a:lnTo>
                  <a:lnTo>
                    <a:pt x="288414" y="1450694"/>
                  </a:lnTo>
                  <a:lnTo>
                    <a:pt x="301616" y="1443391"/>
                  </a:lnTo>
                  <a:lnTo>
                    <a:pt x="315844" y="1435717"/>
                  </a:lnTo>
                  <a:lnTo>
                    <a:pt x="334583" y="1425879"/>
                  </a:lnTo>
                  <a:lnTo>
                    <a:pt x="363779" y="1410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8333840" y="3500556"/>
            <a:ext cx="416354" cy="485966"/>
          </a:xfrm>
          <a:custGeom>
            <a:avLst/>
            <a:gdLst/>
            <a:ahLst/>
            <a:cxnLst/>
            <a:rect l="0" t="0" r="0" b="0"/>
            <a:pathLst>
              <a:path w="416354" h="485966">
                <a:moveTo>
                  <a:pt x="156735" y="48205"/>
                </a:moveTo>
                <a:lnTo>
                  <a:pt x="145067" y="51206"/>
                </a:lnTo>
                <a:lnTo>
                  <a:pt x="134578" y="54628"/>
                </a:lnTo>
                <a:lnTo>
                  <a:pt x="124280" y="58825"/>
                </a:lnTo>
                <a:lnTo>
                  <a:pt x="114153" y="63724"/>
                </a:lnTo>
                <a:lnTo>
                  <a:pt x="104457" y="69206"/>
                </a:lnTo>
                <a:lnTo>
                  <a:pt x="95321" y="75136"/>
                </a:lnTo>
                <a:lnTo>
                  <a:pt x="86718" y="81398"/>
                </a:lnTo>
                <a:lnTo>
                  <a:pt x="78557" y="87897"/>
                </a:lnTo>
                <a:lnTo>
                  <a:pt x="70733" y="94565"/>
                </a:lnTo>
                <a:lnTo>
                  <a:pt x="63155" y="101517"/>
                </a:lnTo>
                <a:lnTo>
                  <a:pt x="55754" y="109022"/>
                </a:lnTo>
                <a:lnTo>
                  <a:pt x="48480" y="117186"/>
                </a:lnTo>
                <a:lnTo>
                  <a:pt x="41458" y="125957"/>
                </a:lnTo>
                <a:lnTo>
                  <a:pt x="34968" y="135224"/>
                </a:lnTo>
                <a:lnTo>
                  <a:pt x="29128" y="144871"/>
                </a:lnTo>
                <a:lnTo>
                  <a:pt x="24054" y="154959"/>
                </a:lnTo>
                <a:lnTo>
                  <a:pt x="19944" y="165716"/>
                </a:lnTo>
                <a:lnTo>
                  <a:pt x="16806" y="177208"/>
                </a:lnTo>
                <a:lnTo>
                  <a:pt x="14343" y="189196"/>
                </a:lnTo>
                <a:lnTo>
                  <a:pt x="12065" y="201243"/>
                </a:lnTo>
                <a:lnTo>
                  <a:pt x="9680" y="213092"/>
                </a:lnTo>
                <a:lnTo>
                  <a:pt x="7245" y="224827"/>
                </a:lnTo>
                <a:lnTo>
                  <a:pt x="5064" y="236773"/>
                </a:lnTo>
                <a:lnTo>
                  <a:pt x="3299" y="249106"/>
                </a:lnTo>
                <a:lnTo>
                  <a:pt x="1962" y="261848"/>
                </a:lnTo>
                <a:lnTo>
                  <a:pt x="990" y="274941"/>
                </a:lnTo>
                <a:lnTo>
                  <a:pt x="306" y="288304"/>
                </a:lnTo>
                <a:lnTo>
                  <a:pt x="0" y="301703"/>
                </a:lnTo>
                <a:lnTo>
                  <a:pt x="320" y="314771"/>
                </a:lnTo>
                <a:lnTo>
                  <a:pt x="1348" y="327337"/>
                </a:lnTo>
                <a:lnTo>
                  <a:pt x="3022" y="339402"/>
                </a:lnTo>
                <a:lnTo>
                  <a:pt x="5216" y="351044"/>
                </a:lnTo>
                <a:lnTo>
                  <a:pt x="7803" y="362358"/>
                </a:lnTo>
                <a:lnTo>
                  <a:pt x="10676" y="373433"/>
                </a:lnTo>
                <a:lnTo>
                  <a:pt x="13750" y="384336"/>
                </a:lnTo>
                <a:lnTo>
                  <a:pt x="16968" y="395115"/>
                </a:lnTo>
                <a:lnTo>
                  <a:pt x="20450" y="405644"/>
                </a:lnTo>
                <a:lnTo>
                  <a:pt x="24473" y="415641"/>
                </a:lnTo>
                <a:lnTo>
                  <a:pt x="29150" y="424994"/>
                </a:lnTo>
                <a:lnTo>
                  <a:pt x="34597" y="433749"/>
                </a:lnTo>
                <a:lnTo>
                  <a:pt x="41010" y="442016"/>
                </a:lnTo>
                <a:lnTo>
                  <a:pt x="48403" y="449907"/>
                </a:lnTo>
                <a:lnTo>
                  <a:pt x="56638" y="457360"/>
                </a:lnTo>
                <a:lnTo>
                  <a:pt x="65536" y="464147"/>
                </a:lnTo>
                <a:lnTo>
                  <a:pt x="74936" y="470191"/>
                </a:lnTo>
                <a:lnTo>
                  <a:pt x="85028" y="475402"/>
                </a:lnTo>
                <a:lnTo>
                  <a:pt x="96319" y="479605"/>
                </a:lnTo>
                <a:lnTo>
                  <a:pt x="108983" y="482796"/>
                </a:lnTo>
                <a:lnTo>
                  <a:pt x="122573" y="484957"/>
                </a:lnTo>
                <a:lnTo>
                  <a:pt x="136233" y="485965"/>
                </a:lnTo>
                <a:lnTo>
                  <a:pt x="149461" y="485867"/>
                </a:lnTo>
                <a:lnTo>
                  <a:pt x="162274" y="484836"/>
                </a:lnTo>
                <a:lnTo>
                  <a:pt x="175017" y="483082"/>
                </a:lnTo>
                <a:lnTo>
                  <a:pt x="187918" y="480788"/>
                </a:lnTo>
                <a:lnTo>
                  <a:pt x="200887" y="477945"/>
                </a:lnTo>
                <a:lnTo>
                  <a:pt x="213608" y="474359"/>
                </a:lnTo>
                <a:lnTo>
                  <a:pt x="225911" y="469984"/>
                </a:lnTo>
                <a:lnTo>
                  <a:pt x="237786" y="464910"/>
                </a:lnTo>
                <a:lnTo>
                  <a:pt x="249293" y="459279"/>
                </a:lnTo>
                <a:lnTo>
                  <a:pt x="260510" y="453232"/>
                </a:lnTo>
                <a:lnTo>
                  <a:pt x="271348" y="446883"/>
                </a:lnTo>
                <a:lnTo>
                  <a:pt x="281559" y="440322"/>
                </a:lnTo>
                <a:lnTo>
                  <a:pt x="291060" y="433613"/>
                </a:lnTo>
                <a:lnTo>
                  <a:pt x="299916" y="426804"/>
                </a:lnTo>
                <a:lnTo>
                  <a:pt x="308251" y="419926"/>
                </a:lnTo>
                <a:lnTo>
                  <a:pt x="316194" y="412997"/>
                </a:lnTo>
                <a:lnTo>
                  <a:pt x="323850" y="405869"/>
                </a:lnTo>
                <a:lnTo>
                  <a:pt x="331305" y="398244"/>
                </a:lnTo>
                <a:lnTo>
                  <a:pt x="338620" y="390004"/>
                </a:lnTo>
                <a:lnTo>
                  <a:pt x="345840" y="381352"/>
                </a:lnTo>
                <a:lnTo>
                  <a:pt x="352993" y="372697"/>
                </a:lnTo>
                <a:lnTo>
                  <a:pt x="360099" y="364280"/>
                </a:lnTo>
                <a:lnTo>
                  <a:pt x="367005" y="356001"/>
                </a:lnTo>
                <a:lnTo>
                  <a:pt x="373417" y="347529"/>
                </a:lnTo>
                <a:lnTo>
                  <a:pt x="379209" y="338681"/>
                </a:lnTo>
                <a:lnTo>
                  <a:pt x="384421" y="329433"/>
                </a:lnTo>
                <a:lnTo>
                  <a:pt x="389156" y="319840"/>
                </a:lnTo>
                <a:lnTo>
                  <a:pt x="393527" y="309974"/>
                </a:lnTo>
                <a:lnTo>
                  <a:pt x="397633" y="299908"/>
                </a:lnTo>
                <a:lnTo>
                  <a:pt x="401551" y="289697"/>
                </a:lnTo>
                <a:lnTo>
                  <a:pt x="405333" y="279376"/>
                </a:lnTo>
                <a:lnTo>
                  <a:pt x="408858" y="268649"/>
                </a:lnTo>
                <a:lnTo>
                  <a:pt x="411846" y="256923"/>
                </a:lnTo>
                <a:lnTo>
                  <a:pt x="414183" y="243959"/>
                </a:lnTo>
                <a:lnTo>
                  <a:pt x="415750" y="229996"/>
                </a:lnTo>
                <a:lnTo>
                  <a:pt x="416353" y="215553"/>
                </a:lnTo>
                <a:lnTo>
                  <a:pt x="415980" y="200990"/>
                </a:lnTo>
                <a:lnTo>
                  <a:pt x="414762" y="186637"/>
                </a:lnTo>
                <a:lnTo>
                  <a:pt x="412882" y="172853"/>
                </a:lnTo>
                <a:lnTo>
                  <a:pt x="410505" y="159772"/>
                </a:lnTo>
                <a:lnTo>
                  <a:pt x="407605" y="147345"/>
                </a:lnTo>
                <a:lnTo>
                  <a:pt x="403980" y="135452"/>
                </a:lnTo>
                <a:lnTo>
                  <a:pt x="399579" y="123965"/>
                </a:lnTo>
                <a:lnTo>
                  <a:pt x="394488" y="112773"/>
                </a:lnTo>
                <a:lnTo>
                  <a:pt x="388847" y="101790"/>
                </a:lnTo>
                <a:lnTo>
                  <a:pt x="382787" y="90958"/>
                </a:lnTo>
                <a:lnTo>
                  <a:pt x="376260" y="80394"/>
                </a:lnTo>
                <a:lnTo>
                  <a:pt x="369048" y="70373"/>
                </a:lnTo>
                <a:lnTo>
                  <a:pt x="361084" y="61004"/>
                </a:lnTo>
                <a:lnTo>
                  <a:pt x="352447" y="52237"/>
                </a:lnTo>
                <a:lnTo>
                  <a:pt x="343272" y="43962"/>
                </a:lnTo>
                <a:lnTo>
                  <a:pt x="333692" y="36066"/>
                </a:lnTo>
                <a:lnTo>
                  <a:pt x="323817" y="28611"/>
                </a:lnTo>
                <a:lnTo>
                  <a:pt x="313736" y="21822"/>
                </a:lnTo>
                <a:lnTo>
                  <a:pt x="303502" y="15777"/>
                </a:lnTo>
                <a:lnTo>
                  <a:pt x="292834" y="10565"/>
                </a:lnTo>
                <a:lnTo>
                  <a:pt x="281146" y="6361"/>
                </a:lnTo>
                <a:lnTo>
                  <a:pt x="268208" y="3170"/>
                </a:lnTo>
                <a:lnTo>
                  <a:pt x="254263" y="1009"/>
                </a:lnTo>
                <a:lnTo>
                  <a:pt x="239832" y="0"/>
                </a:lnTo>
                <a:lnTo>
                  <a:pt x="225273" y="103"/>
                </a:lnTo>
                <a:lnTo>
                  <a:pt x="210751" y="1306"/>
                </a:lnTo>
                <a:lnTo>
                  <a:pt x="196323" y="3709"/>
                </a:lnTo>
                <a:lnTo>
                  <a:pt x="181993" y="7247"/>
                </a:lnTo>
                <a:lnTo>
                  <a:pt x="167915" y="11570"/>
                </a:lnTo>
                <a:lnTo>
                  <a:pt x="154375" y="16156"/>
                </a:lnTo>
                <a:lnTo>
                  <a:pt x="141482" y="20690"/>
                </a:lnTo>
                <a:lnTo>
                  <a:pt x="129024" y="25376"/>
                </a:lnTo>
                <a:lnTo>
                  <a:pt x="116586" y="30815"/>
                </a:lnTo>
                <a:lnTo>
                  <a:pt x="103932" y="37278"/>
                </a:lnTo>
                <a:lnTo>
                  <a:pt x="91409" y="44275"/>
                </a:lnTo>
                <a:lnTo>
                  <a:pt x="78518" y="51417"/>
                </a:lnTo>
                <a:lnTo>
                  <a:pt x="63007" y="59332"/>
                </a:lnTo>
                <a:lnTo>
                  <a:pt x="40921" y="69262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8645993" y="453383"/>
            <a:ext cx="295290" cy="376196"/>
          </a:xfrm>
          <a:custGeom>
            <a:avLst/>
            <a:gdLst/>
            <a:ahLst/>
            <a:cxnLst/>
            <a:rect l="0" t="0" r="0" b="0"/>
            <a:pathLst>
              <a:path w="295290" h="376196">
                <a:moveTo>
                  <a:pt x="223608" y="0"/>
                </a:moveTo>
                <a:lnTo>
                  <a:pt x="214739" y="2867"/>
                </a:lnTo>
                <a:lnTo>
                  <a:pt x="205751" y="5009"/>
                </a:lnTo>
                <a:lnTo>
                  <a:pt x="195757" y="6612"/>
                </a:lnTo>
                <a:lnTo>
                  <a:pt x="184777" y="7792"/>
                </a:lnTo>
                <a:lnTo>
                  <a:pt x="172964" y="8641"/>
                </a:lnTo>
                <a:lnTo>
                  <a:pt x="160505" y="9239"/>
                </a:lnTo>
                <a:lnTo>
                  <a:pt x="147569" y="9653"/>
                </a:lnTo>
                <a:lnTo>
                  <a:pt x="134288" y="9937"/>
                </a:lnTo>
                <a:lnTo>
                  <a:pt x="120766" y="10130"/>
                </a:lnTo>
                <a:lnTo>
                  <a:pt x="107078" y="10261"/>
                </a:lnTo>
                <a:lnTo>
                  <a:pt x="93276" y="10349"/>
                </a:lnTo>
                <a:lnTo>
                  <a:pt x="79401" y="10413"/>
                </a:lnTo>
                <a:lnTo>
                  <a:pt x="65643" y="10626"/>
                </a:lnTo>
                <a:lnTo>
                  <a:pt x="52324" y="11301"/>
                </a:lnTo>
                <a:lnTo>
                  <a:pt x="39601" y="12586"/>
                </a:lnTo>
                <a:lnTo>
                  <a:pt x="27939" y="14941"/>
                </a:lnTo>
                <a:lnTo>
                  <a:pt x="18163" y="19191"/>
                </a:lnTo>
                <a:lnTo>
                  <a:pt x="10560" y="25612"/>
                </a:lnTo>
                <a:lnTo>
                  <a:pt x="5099" y="34010"/>
                </a:lnTo>
                <a:lnTo>
                  <a:pt x="1710" y="44007"/>
                </a:lnTo>
                <a:lnTo>
                  <a:pt x="131" y="55206"/>
                </a:lnTo>
                <a:lnTo>
                  <a:pt x="0" y="67112"/>
                </a:lnTo>
                <a:lnTo>
                  <a:pt x="959" y="79162"/>
                </a:lnTo>
                <a:lnTo>
                  <a:pt x="2705" y="91037"/>
                </a:lnTo>
                <a:lnTo>
                  <a:pt x="5009" y="102634"/>
                </a:lnTo>
                <a:lnTo>
                  <a:pt x="7700" y="113962"/>
                </a:lnTo>
                <a:lnTo>
                  <a:pt x="10656" y="125066"/>
                </a:lnTo>
                <a:lnTo>
                  <a:pt x="13793" y="135999"/>
                </a:lnTo>
                <a:lnTo>
                  <a:pt x="17052" y="146808"/>
                </a:lnTo>
                <a:lnTo>
                  <a:pt x="20399" y="157506"/>
                </a:lnTo>
                <a:lnTo>
                  <a:pt x="23993" y="167294"/>
                </a:lnTo>
                <a:lnTo>
                  <a:pt x="28919" y="174408"/>
                </a:lnTo>
                <a:lnTo>
                  <a:pt x="35534" y="177920"/>
                </a:lnTo>
                <a:lnTo>
                  <a:pt x="42447" y="178211"/>
                </a:lnTo>
                <a:lnTo>
                  <a:pt x="49279" y="176124"/>
                </a:lnTo>
                <a:lnTo>
                  <a:pt x="56230" y="172401"/>
                </a:lnTo>
                <a:lnTo>
                  <a:pt x="63669" y="167580"/>
                </a:lnTo>
                <a:lnTo>
                  <a:pt x="71754" y="162029"/>
                </a:lnTo>
                <a:lnTo>
                  <a:pt x="80456" y="156158"/>
                </a:lnTo>
                <a:lnTo>
                  <a:pt x="89666" y="150437"/>
                </a:lnTo>
                <a:lnTo>
                  <a:pt x="99271" y="145108"/>
                </a:lnTo>
                <a:lnTo>
                  <a:pt x="109329" y="140376"/>
                </a:lnTo>
                <a:lnTo>
                  <a:pt x="120065" y="136494"/>
                </a:lnTo>
                <a:lnTo>
                  <a:pt x="131543" y="133522"/>
                </a:lnTo>
                <a:lnTo>
                  <a:pt x="143521" y="131677"/>
                </a:lnTo>
                <a:lnTo>
                  <a:pt x="155561" y="131413"/>
                </a:lnTo>
                <a:lnTo>
                  <a:pt x="167400" y="132828"/>
                </a:lnTo>
                <a:lnTo>
                  <a:pt x="178960" y="135727"/>
                </a:lnTo>
                <a:lnTo>
                  <a:pt x="190256" y="139807"/>
                </a:lnTo>
                <a:lnTo>
                  <a:pt x="201330" y="144770"/>
                </a:lnTo>
                <a:lnTo>
                  <a:pt x="212073" y="150372"/>
                </a:lnTo>
                <a:lnTo>
                  <a:pt x="222221" y="156422"/>
                </a:lnTo>
                <a:lnTo>
                  <a:pt x="231679" y="162784"/>
                </a:lnTo>
                <a:lnTo>
                  <a:pt x="240506" y="169360"/>
                </a:lnTo>
                <a:lnTo>
                  <a:pt x="248822" y="176080"/>
                </a:lnTo>
                <a:lnTo>
                  <a:pt x="256746" y="182903"/>
                </a:lnTo>
                <a:lnTo>
                  <a:pt x="264221" y="189961"/>
                </a:lnTo>
                <a:lnTo>
                  <a:pt x="271023" y="197538"/>
                </a:lnTo>
                <a:lnTo>
                  <a:pt x="277075" y="205755"/>
                </a:lnTo>
                <a:lnTo>
                  <a:pt x="282294" y="214732"/>
                </a:lnTo>
                <a:lnTo>
                  <a:pt x="286502" y="224669"/>
                </a:lnTo>
                <a:lnTo>
                  <a:pt x="289701" y="235580"/>
                </a:lnTo>
                <a:lnTo>
                  <a:pt x="292035" y="247331"/>
                </a:lnTo>
                <a:lnTo>
                  <a:pt x="293693" y="259743"/>
                </a:lnTo>
                <a:lnTo>
                  <a:pt x="294840" y="272642"/>
                </a:lnTo>
                <a:lnTo>
                  <a:pt x="295289" y="285726"/>
                </a:lnTo>
                <a:lnTo>
                  <a:pt x="294534" y="298583"/>
                </a:lnTo>
                <a:lnTo>
                  <a:pt x="292396" y="311002"/>
                </a:lnTo>
                <a:lnTo>
                  <a:pt x="288993" y="322798"/>
                </a:lnTo>
                <a:lnTo>
                  <a:pt x="284568" y="333727"/>
                </a:lnTo>
                <a:lnTo>
                  <a:pt x="279354" y="343736"/>
                </a:lnTo>
                <a:lnTo>
                  <a:pt x="273074" y="352611"/>
                </a:lnTo>
                <a:lnTo>
                  <a:pt x="264970" y="359902"/>
                </a:lnTo>
                <a:lnTo>
                  <a:pt x="254780" y="365511"/>
                </a:lnTo>
                <a:lnTo>
                  <a:pt x="242852" y="369634"/>
                </a:lnTo>
                <a:lnTo>
                  <a:pt x="229859" y="372576"/>
                </a:lnTo>
                <a:lnTo>
                  <a:pt x="216304" y="374628"/>
                </a:lnTo>
                <a:lnTo>
                  <a:pt x="202474" y="375874"/>
                </a:lnTo>
                <a:lnTo>
                  <a:pt x="188518" y="376195"/>
                </a:lnTo>
                <a:lnTo>
                  <a:pt x="174503" y="375599"/>
                </a:lnTo>
                <a:lnTo>
                  <a:pt x="160295" y="374217"/>
                </a:lnTo>
                <a:lnTo>
                  <a:pt x="145604" y="372219"/>
                </a:lnTo>
                <a:lnTo>
                  <a:pt x="130305" y="369764"/>
                </a:lnTo>
                <a:lnTo>
                  <a:pt x="114435" y="366980"/>
                </a:lnTo>
                <a:lnTo>
                  <a:pt x="98097" y="363965"/>
                </a:lnTo>
                <a:lnTo>
                  <a:pt x="81421" y="360796"/>
                </a:lnTo>
                <a:lnTo>
                  <a:pt x="65266" y="357674"/>
                </a:lnTo>
                <a:lnTo>
                  <a:pt x="49610" y="354626"/>
                </a:lnTo>
                <a:lnTo>
                  <a:pt x="33078" y="351386"/>
                </a:lnTo>
                <a:lnTo>
                  <a:pt x="13038" y="34744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7595653" y="4233114"/>
            <a:ext cx="1284478" cy="1244658"/>
            <a:chOff x="7595653" y="4233114"/>
            <a:chExt cx="1284478" cy="1244658"/>
          </a:xfrm>
        </p:grpSpPr>
        <p:sp>
          <p:nvSpPr>
            <p:cNvPr id="53" name="Freeform 52"/>
            <p:cNvSpPr/>
            <p:nvPr/>
          </p:nvSpPr>
          <p:spPr>
            <a:xfrm>
              <a:off x="8111549" y="4233114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9247" y="11735"/>
                  </a:lnTo>
                  <a:lnTo>
                    <a:pt x="37105" y="22864"/>
                  </a:lnTo>
                  <a:lnTo>
                    <a:pt x="35497" y="34458"/>
                  </a:lnTo>
                  <a:lnTo>
                    <a:pt x="34145" y="46446"/>
                  </a:lnTo>
                  <a:lnTo>
                    <a:pt x="32647" y="58458"/>
                  </a:lnTo>
                  <a:lnTo>
                    <a:pt x="30802" y="70270"/>
                  </a:lnTo>
                  <a:lnTo>
                    <a:pt x="28734" y="82141"/>
                  </a:lnTo>
                  <a:lnTo>
                    <a:pt x="26802" y="94707"/>
                  </a:lnTo>
                  <a:lnTo>
                    <a:pt x="25207" y="108268"/>
                  </a:lnTo>
                  <a:lnTo>
                    <a:pt x="23983" y="122647"/>
                  </a:lnTo>
                  <a:lnTo>
                    <a:pt x="23086" y="137377"/>
                  </a:lnTo>
                  <a:lnTo>
                    <a:pt x="22449" y="152149"/>
                  </a:lnTo>
                  <a:lnTo>
                    <a:pt x="22004" y="167154"/>
                  </a:lnTo>
                  <a:lnTo>
                    <a:pt x="21697" y="182973"/>
                  </a:lnTo>
                  <a:lnTo>
                    <a:pt x="21489" y="199865"/>
                  </a:lnTo>
                  <a:lnTo>
                    <a:pt x="21347" y="217464"/>
                  </a:lnTo>
                  <a:lnTo>
                    <a:pt x="21251" y="234977"/>
                  </a:lnTo>
                  <a:lnTo>
                    <a:pt x="21187" y="251944"/>
                  </a:lnTo>
                  <a:lnTo>
                    <a:pt x="21144" y="268251"/>
                  </a:lnTo>
                  <a:lnTo>
                    <a:pt x="21115" y="283962"/>
                  </a:lnTo>
                  <a:lnTo>
                    <a:pt x="21096" y="299204"/>
                  </a:lnTo>
                  <a:lnTo>
                    <a:pt x="21083" y="314423"/>
                  </a:lnTo>
                  <a:lnTo>
                    <a:pt x="21074" y="330335"/>
                  </a:lnTo>
                  <a:lnTo>
                    <a:pt x="21064" y="347268"/>
                  </a:lnTo>
                  <a:lnTo>
                    <a:pt x="20887" y="365052"/>
                  </a:lnTo>
                  <a:lnTo>
                    <a:pt x="20236" y="383215"/>
                  </a:lnTo>
                  <a:lnTo>
                    <a:pt x="18982" y="401424"/>
                  </a:lnTo>
                  <a:lnTo>
                    <a:pt x="17155" y="419209"/>
                  </a:lnTo>
                  <a:lnTo>
                    <a:pt x="14858" y="435918"/>
                  </a:lnTo>
                  <a:lnTo>
                    <a:pt x="12206" y="451284"/>
                  </a:lnTo>
                  <a:lnTo>
                    <a:pt x="9449" y="464950"/>
                  </a:lnTo>
                  <a:lnTo>
                    <a:pt x="6695" y="477618"/>
                  </a:lnTo>
                  <a:lnTo>
                    <a:pt x="3701" y="49039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92326" y="4296285"/>
              <a:ext cx="129752" cy="241674"/>
            </a:xfrm>
            <a:custGeom>
              <a:avLst/>
              <a:gdLst/>
              <a:ahLst/>
              <a:cxnLst/>
              <a:rect l="0" t="0" r="0" b="0"/>
              <a:pathLst>
                <a:path w="129752" h="241674">
                  <a:moveTo>
                    <a:pt x="129751" y="157927"/>
                  </a:moveTo>
                  <a:lnTo>
                    <a:pt x="121017" y="163795"/>
                  </a:lnTo>
                  <a:lnTo>
                    <a:pt x="113311" y="169359"/>
                  </a:lnTo>
                  <a:lnTo>
                    <a:pt x="105908" y="175158"/>
                  </a:lnTo>
                  <a:lnTo>
                    <a:pt x="98646" y="181239"/>
                  </a:lnTo>
                  <a:lnTo>
                    <a:pt x="91468" y="187569"/>
                  </a:lnTo>
                  <a:lnTo>
                    <a:pt x="84334" y="194097"/>
                  </a:lnTo>
                  <a:lnTo>
                    <a:pt x="76897" y="200773"/>
                  </a:lnTo>
                  <a:lnTo>
                    <a:pt x="68534" y="207555"/>
                  </a:lnTo>
                  <a:lnTo>
                    <a:pt x="58986" y="214413"/>
                  </a:lnTo>
                  <a:lnTo>
                    <a:pt x="48641" y="221322"/>
                  </a:lnTo>
                  <a:lnTo>
                    <a:pt x="38310" y="228268"/>
                  </a:lnTo>
                  <a:lnTo>
                    <a:pt x="28471" y="235191"/>
                  </a:lnTo>
                  <a:lnTo>
                    <a:pt x="19078" y="240466"/>
                  </a:lnTo>
                  <a:lnTo>
                    <a:pt x="10749" y="241673"/>
                  </a:lnTo>
                  <a:lnTo>
                    <a:pt x="4833" y="238910"/>
                  </a:lnTo>
                  <a:lnTo>
                    <a:pt x="1407" y="233325"/>
                  </a:lnTo>
                  <a:lnTo>
                    <a:pt x="0" y="225924"/>
                  </a:lnTo>
                  <a:lnTo>
                    <a:pt x="95" y="217218"/>
                  </a:lnTo>
                  <a:lnTo>
                    <a:pt x="1262" y="207323"/>
                  </a:lnTo>
                  <a:lnTo>
                    <a:pt x="3178" y="196377"/>
                  </a:lnTo>
                  <a:lnTo>
                    <a:pt x="5611" y="184737"/>
                  </a:lnTo>
                  <a:lnTo>
                    <a:pt x="8394" y="172916"/>
                  </a:lnTo>
                  <a:lnTo>
                    <a:pt x="11417" y="161214"/>
                  </a:lnTo>
                  <a:lnTo>
                    <a:pt x="14598" y="149574"/>
                  </a:lnTo>
                  <a:lnTo>
                    <a:pt x="17888" y="137692"/>
                  </a:lnTo>
                  <a:lnTo>
                    <a:pt x="21251" y="125405"/>
                  </a:lnTo>
                  <a:lnTo>
                    <a:pt x="24662" y="112864"/>
                  </a:lnTo>
                  <a:lnTo>
                    <a:pt x="28106" y="100438"/>
                  </a:lnTo>
                  <a:lnTo>
                    <a:pt x="31568" y="88331"/>
                  </a:lnTo>
                  <a:lnTo>
                    <a:pt x="34876" y="76419"/>
                  </a:lnTo>
                  <a:lnTo>
                    <a:pt x="37717" y="64356"/>
                  </a:lnTo>
                  <a:lnTo>
                    <a:pt x="39961" y="51961"/>
                  </a:lnTo>
                  <a:lnTo>
                    <a:pt x="41640" y="39811"/>
                  </a:lnTo>
                  <a:lnTo>
                    <a:pt x="43031" y="27958"/>
                  </a:lnTo>
                  <a:lnTo>
                    <a:pt x="44256" y="15356"/>
                  </a:lnTo>
                  <a:lnTo>
                    <a:pt x="4552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30308" y="4263651"/>
              <a:ext cx="337791" cy="424485"/>
            </a:xfrm>
            <a:custGeom>
              <a:avLst/>
              <a:gdLst/>
              <a:ahLst/>
              <a:cxnLst/>
              <a:rect l="0" t="0" r="0" b="0"/>
              <a:pathLst>
                <a:path w="337791" h="424485">
                  <a:moveTo>
                    <a:pt x="160267" y="11577"/>
                  </a:moveTo>
                  <a:lnTo>
                    <a:pt x="148666" y="14578"/>
                  </a:lnTo>
                  <a:lnTo>
                    <a:pt x="138818" y="18000"/>
                  </a:lnTo>
                  <a:lnTo>
                    <a:pt x="129812" y="22200"/>
                  </a:lnTo>
                  <a:lnTo>
                    <a:pt x="121370" y="27273"/>
                  </a:lnTo>
                  <a:lnTo>
                    <a:pt x="113344" y="33403"/>
                  </a:lnTo>
                  <a:lnTo>
                    <a:pt x="105621" y="40587"/>
                  </a:lnTo>
                  <a:lnTo>
                    <a:pt x="98116" y="48674"/>
                  </a:lnTo>
                  <a:lnTo>
                    <a:pt x="90765" y="57469"/>
                  </a:lnTo>
                  <a:lnTo>
                    <a:pt x="83520" y="66790"/>
                  </a:lnTo>
                  <a:lnTo>
                    <a:pt x="76349" y="76487"/>
                  </a:lnTo>
                  <a:lnTo>
                    <a:pt x="69228" y="86448"/>
                  </a:lnTo>
                  <a:lnTo>
                    <a:pt x="62140" y="96597"/>
                  </a:lnTo>
                  <a:lnTo>
                    <a:pt x="55076" y="107039"/>
                  </a:lnTo>
                  <a:lnTo>
                    <a:pt x="48026" y="118041"/>
                  </a:lnTo>
                  <a:lnTo>
                    <a:pt x="40991" y="129706"/>
                  </a:lnTo>
                  <a:lnTo>
                    <a:pt x="34130" y="141981"/>
                  </a:lnTo>
                  <a:lnTo>
                    <a:pt x="27750" y="154754"/>
                  </a:lnTo>
                  <a:lnTo>
                    <a:pt x="21979" y="167899"/>
                  </a:lnTo>
                  <a:lnTo>
                    <a:pt x="16781" y="181149"/>
                  </a:lnTo>
                  <a:lnTo>
                    <a:pt x="12056" y="194118"/>
                  </a:lnTo>
                  <a:lnTo>
                    <a:pt x="7700" y="206622"/>
                  </a:lnTo>
                  <a:lnTo>
                    <a:pt x="3943" y="218814"/>
                  </a:lnTo>
                  <a:lnTo>
                    <a:pt x="1326" y="231073"/>
                  </a:lnTo>
                  <a:lnTo>
                    <a:pt x="47" y="243621"/>
                  </a:lnTo>
                  <a:lnTo>
                    <a:pt x="0" y="256508"/>
                  </a:lnTo>
                  <a:lnTo>
                    <a:pt x="958" y="269699"/>
                  </a:lnTo>
                  <a:lnTo>
                    <a:pt x="2677" y="283128"/>
                  </a:lnTo>
                  <a:lnTo>
                    <a:pt x="4948" y="296570"/>
                  </a:lnTo>
                  <a:lnTo>
                    <a:pt x="7610" y="309669"/>
                  </a:lnTo>
                  <a:lnTo>
                    <a:pt x="10547" y="322250"/>
                  </a:lnTo>
                  <a:lnTo>
                    <a:pt x="13840" y="334155"/>
                  </a:lnTo>
                  <a:lnTo>
                    <a:pt x="17735" y="345157"/>
                  </a:lnTo>
                  <a:lnTo>
                    <a:pt x="22322" y="355224"/>
                  </a:lnTo>
                  <a:lnTo>
                    <a:pt x="27539" y="364477"/>
                  </a:lnTo>
                  <a:lnTo>
                    <a:pt x="33265" y="373086"/>
                  </a:lnTo>
                  <a:lnTo>
                    <a:pt x="39388" y="381211"/>
                  </a:lnTo>
                  <a:lnTo>
                    <a:pt x="46127" y="388823"/>
                  </a:lnTo>
                  <a:lnTo>
                    <a:pt x="54013" y="395715"/>
                  </a:lnTo>
                  <a:lnTo>
                    <a:pt x="63244" y="401835"/>
                  </a:lnTo>
                  <a:lnTo>
                    <a:pt x="73544" y="407268"/>
                  </a:lnTo>
                  <a:lnTo>
                    <a:pt x="84375" y="412152"/>
                  </a:lnTo>
                  <a:lnTo>
                    <a:pt x="95368" y="416614"/>
                  </a:lnTo>
                  <a:lnTo>
                    <a:pt x="106511" y="420441"/>
                  </a:lnTo>
                  <a:lnTo>
                    <a:pt x="118051" y="423107"/>
                  </a:lnTo>
                  <a:lnTo>
                    <a:pt x="130104" y="424418"/>
                  </a:lnTo>
                  <a:lnTo>
                    <a:pt x="142486" y="424484"/>
                  </a:lnTo>
                  <a:lnTo>
                    <a:pt x="154805" y="423541"/>
                  </a:lnTo>
                  <a:lnTo>
                    <a:pt x="166830" y="421827"/>
                  </a:lnTo>
                  <a:lnTo>
                    <a:pt x="178347" y="419390"/>
                  </a:lnTo>
                  <a:lnTo>
                    <a:pt x="189082" y="416085"/>
                  </a:lnTo>
                  <a:lnTo>
                    <a:pt x="198971" y="411905"/>
                  </a:lnTo>
                  <a:lnTo>
                    <a:pt x="208273" y="407134"/>
                  </a:lnTo>
                  <a:lnTo>
                    <a:pt x="217447" y="402240"/>
                  </a:lnTo>
                  <a:lnTo>
                    <a:pt x="226769" y="397495"/>
                  </a:lnTo>
                  <a:lnTo>
                    <a:pt x="236168" y="392666"/>
                  </a:lnTo>
                  <a:lnTo>
                    <a:pt x="245332" y="387132"/>
                  </a:lnTo>
                  <a:lnTo>
                    <a:pt x="254092" y="380591"/>
                  </a:lnTo>
                  <a:lnTo>
                    <a:pt x="262431" y="373061"/>
                  </a:lnTo>
                  <a:lnTo>
                    <a:pt x="270411" y="364703"/>
                  </a:lnTo>
                  <a:lnTo>
                    <a:pt x="278106" y="355706"/>
                  </a:lnTo>
                  <a:lnTo>
                    <a:pt x="285425" y="346240"/>
                  </a:lnTo>
                  <a:lnTo>
                    <a:pt x="292121" y="336441"/>
                  </a:lnTo>
                  <a:lnTo>
                    <a:pt x="298110" y="326409"/>
                  </a:lnTo>
                  <a:lnTo>
                    <a:pt x="303454" y="316216"/>
                  </a:lnTo>
                  <a:lnTo>
                    <a:pt x="308277" y="305914"/>
                  </a:lnTo>
                  <a:lnTo>
                    <a:pt x="312708" y="295533"/>
                  </a:lnTo>
                  <a:lnTo>
                    <a:pt x="316856" y="284934"/>
                  </a:lnTo>
                  <a:lnTo>
                    <a:pt x="320801" y="273826"/>
                  </a:lnTo>
                  <a:lnTo>
                    <a:pt x="324601" y="262086"/>
                  </a:lnTo>
                  <a:lnTo>
                    <a:pt x="328138" y="249589"/>
                  </a:lnTo>
                  <a:lnTo>
                    <a:pt x="331133" y="236136"/>
                  </a:lnTo>
                  <a:lnTo>
                    <a:pt x="333481" y="221717"/>
                  </a:lnTo>
                  <a:lnTo>
                    <a:pt x="335225" y="206626"/>
                  </a:lnTo>
                  <a:lnTo>
                    <a:pt x="336478" y="191351"/>
                  </a:lnTo>
                  <a:lnTo>
                    <a:pt x="337354" y="176194"/>
                  </a:lnTo>
                  <a:lnTo>
                    <a:pt x="337790" y="161425"/>
                  </a:lnTo>
                  <a:lnTo>
                    <a:pt x="337560" y="147355"/>
                  </a:lnTo>
                  <a:lnTo>
                    <a:pt x="336586" y="134078"/>
                  </a:lnTo>
                  <a:lnTo>
                    <a:pt x="334779" y="121518"/>
                  </a:lnTo>
                  <a:lnTo>
                    <a:pt x="331963" y="109535"/>
                  </a:lnTo>
                  <a:lnTo>
                    <a:pt x="328135" y="97987"/>
                  </a:lnTo>
                  <a:lnTo>
                    <a:pt x="323277" y="86755"/>
                  </a:lnTo>
                  <a:lnTo>
                    <a:pt x="317267" y="75745"/>
                  </a:lnTo>
                  <a:lnTo>
                    <a:pt x="310150" y="64894"/>
                  </a:lnTo>
                  <a:lnTo>
                    <a:pt x="302099" y="54318"/>
                  </a:lnTo>
                  <a:lnTo>
                    <a:pt x="293326" y="44289"/>
                  </a:lnTo>
                  <a:lnTo>
                    <a:pt x="284019" y="34919"/>
                  </a:lnTo>
                  <a:lnTo>
                    <a:pt x="274329" y="26322"/>
                  </a:lnTo>
                  <a:lnTo>
                    <a:pt x="264372" y="18693"/>
                  </a:lnTo>
                  <a:lnTo>
                    <a:pt x="254222" y="12054"/>
                  </a:lnTo>
                  <a:lnTo>
                    <a:pt x="243608" y="6595"/>
                  </a:lnTo>
                  <a:lnTo>
                    <a:pt x="231960" y="2750"/>
                  </a:lnTo>
                  <a:lnTo>
                    <a:pt x="219056" y="610"/>
                  </a:lnTo>
                  <a:lnTo>
                    <a:pt x="205362" y="0"/>
                  </a:lnTo>
                  <a:lnTo>
                    <a:pt x="190293" y="710"/>
                  </a:lnTo>
                  <a:lnTo>
                    <a:pt x="170284" y="3917"/>
                  </a:lnTo>
                  <a:lnTo>
                    <a:pt x="139210" y="115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16710" y="4791124"/>
              <a:ext cx="1263421" cy="73700"/>
            </a:xfrm>
            <a:custGeom>
              <a:avLst/>
              <a:gdLst/>
              <a:ahLst/>
              <a:cxnLst/>
              <a:rect l="0" t="0" r="0" b="0"/>
              <a:pathLst>
                <a:path w="1263421" h="73700">
                  <a:moveTo>
                    <a:pt x="1263420" y="73699"/>
                  </a:moveTo>
                  <a:lnTo>
                    <a:pt x="1251684" y="73632"/>
                  </a:lnTo>
                  <a:lnTo>
                    <a:pt x="1240555" y="72992"/>
                  </a:lnTo>
                  <a:lnTo>
                    <a:pt x="1228952" y="71696"/>
                  </a:lnTo>
                  <a:lnTo>
                    <a:pt x="1216619" y="69836"/>
                  </a:lnTo>
                  <a:lnTo>
                    <a:pt x="1203310" y="67520"/>
                  </a:lnTo>
                  <a:lnTo>
                    <a:pt x="1189009" y="64853"/>
                  </a:lnTo>
                  <a:lnTo>
                    <a:pt x="1174178" y="61929"/>
                  </a:lnTo>
                  <a:lnTo>
                    <a:pt x="1159613" y="58822"/>
                  </a:lnTo>
                  <a:lnTo>
                    <a:pt x="1145749" y="55587"/>
                  </a:lnTo>
                  <a:lnTo>
                    <a:pt x="1132662" y="52263"/>
                  </a:lnTo>
                  <a:lnTo>
                    <a:pt x="1120261" y="48879"/>
                  </a:lnTo>
                  <a:lnTo>
                    <a:pt x="1108382" y="45453"/>
                  </a:lnTo>
                  <a:lnTo>
                    <a:pt x="1096233" y="42000"/>
                  </a:lnTo>
                  <a:lnTo>
                    <a:pt x="1082471" y="38528"/>
                  </a:lnTo>
                  <a:lnTo>
                    <a:pt x="1066506" y="35044"/>
                  </a:lnTo>
                  <a:lnTo>
                    <a:pt x="1048899" y="31552"/>
                  </a:lnTo>
                  <a:lnTo>
                    <a:pt x="1030929" y="28053"/>
                  </a:lnTo>
                  <a:lnTo>
                    <a:pt x="1013397" y="24556"/>
                  </a:lnTo>
                  <a:lnTo>
                    <a:pt x="996408" y="21225"/>
                  </a:lnTo>
                  <a:lnTo>
                    <a:pt x="979643" y="18367"/>
                  </a:lnTo>
                  <a:lnTo>
                    <a:pt x="962857" y="16108"/>
                  </a:lnTo>
                  <a:lnTo>
                    <a:pt x="946111" y="14253"/>
                  </a:lnTo>
                  <a:lnTo>
                    <a:pt x="929694" y="12392"/>
                  </a:lnTo>
                  <a:lnTo>
                    <a:pt x="913748" y="10291"/>
                  </a:lnTo>
                  <a:lnTo>
                    <a:pt x="898103" y="8047"/>
                  </a:lnTo>
                  <a:lnTo>
                    <a:pt x="882378" y="5994"/>
                  </a:lnTo>
                  <a:lnTo>
                    <a:pt x="866354" y="4317"/>
                  </a:lnTo>
                  <a:lnTo>
                    <a:pt x="849980" y="3038"/>
                  </a:lnTo>
                  <a:lnTo>
                    <a:pt x="833297" y="2104"/>
                  </a:lnTo>
                  <a:lnTo>
                    <a:pt x="816365" y="1442"/>
                  </a:lnTo>
                  <a:lnTo>
                    <a:pt x="799247" y="980"/>
                  </a:lnTo>
                  <a:lnTo>
                    <a:pt x="781996" y="663"/>
                  </a:lnTo>
                  <a:lnTo>
                    <a:pt x="764652" y="446"/>
                  </a:lnTo>
                  <a:lnTo>
                    <a:pt x="747242" y="300"/>
                  </a:lnTo>
                  <a:lnTo>
                    <a:pt x="729788" y="201"/>
                  </a:lnTo>
                  <a:lnTo>
                    <a:pt x="712303" y="135"/>
                  </a:lnTo>
                  <a:lnTo>
                    <a:pt x="694797" y="90"/>
                  </a:lnTo>
                  <a:lnTo>
                    <a:pt x="677277" y="60"/>
                  </a:lnTo>
                  <a:lnTo>
                    <a:pt x="659749" y="40"/>
                  </a:lnTo>
                  <a:lnTo>
                    <a:pt x="642214" y="27"/>
                  </a:lnTo>
                  <a:lnTo>
                    <a:pt x="624674" y="18"/>
                  </a:lnTo>
                  <a:lnTo>
                    <a:pt x="607132" y="12"/>
                  </a:lnTo>
                  <a:lnTo>
                    <a:pt x="589588" y="8"/>
                  </a:lnTo>
                  <a:lnTo>
                    <a:pt x="572043" y="5"/>
                  </a:lnTo>
                  <a:lnTo>
                    <a:pt x="554497" y="4"/>
                  </a:lnTo>
                  <a:lnTo>
                    <a:pt x="536951" y="2"/>
                  </a:lnTo>
                  <a:lnTo>
                    <a:pt x="519405" y="2"/>
                  </a:lnTo>
                  <a:lnTo>
                    <a:pt x="501861" y="1"/>
                  </a:lnTo>
                  <a:lnTo>
                    <a:pt x="484486" y="1"/>
                  </a:lnTo>
                  <a:lnTo>
                    <a:pt x="467588" y="0"/>
                  </a:lnTo>
                  <a:lnTo>
                    <a:pt x="451289" y="0"/>
                  </a:lnTo>
                  <a:lnTo>
                    <a:pt x="435394" y="0"/>
                  </a:lnTo>
                  <a:lnTo>
                    <a:pt x="419496" y="0"/>
                  </a:lnTo>
                  <a:lnTo>
                    <a:pt x="403351" y="4"/>
                  </a:lnTo>
                  <a:lnTo>
                    <a:pt x="386896" y="177"/>
                  </a:lnTo>
                  <a:lnTo>
                    <a:pt x="370157" y="826"/>
                  </a:lnTo>
                  <a:lnTo>
                    <a:pt x="353188" y="2074"/>
                  </a:lnTo>
                  <a:lnTo>
                    <a:pt x="336045" y="3727"/>
                  </a:lnTo>
                  <a:lnTo>
                    <a:pt x="318777" y="5375"/>
                  </a:lnTo>
                  <a:lnTo>
                    <a:pt x="301426" y="6783"/>
                  </a:lnTo>
                  <a:lnTo>
                    <a:pt x="284181" y="8048"/>
                  </a:lnTo>
                  <a:lnTo>
                    <a:pt x="267369" y="9505"/>
                  </a:lnTo>
                  <a:lnTo>
                    <a:pt x="251133" y="11332"/>
                  </a:lnTo>
                  <a:lnTo>
                    <a:pt x="235451" y="13389"/>
                  </a:lnTo>
                  <a:lnTo>
                    <a:pt x="220226" y="15317"/>
                  </a:lnTo>
                  <a:lnTo>
                    <a:pt x="205347" y="16911"/>
                  </a:lnTo>
                  <a:lnTo>
                    <a:pt x="190557" y="18133"/>
                  </a:lnTo>
                  <a:lnTo>
                    <a:pt x="175474" y="19029"/>
                  </a:lnTo>
                  <a:lnTo>
                    <a:pt x="159918" y="19666"/>
                  </a:lnTo>
                  <a:lnTo>
                    <a:pt x="144044" y="20111"/>
                  </a:lnTo>
                  <a:lnTo>
                    <a:pt x="128235" y="20416"/>
                  </a:lnTo>
                  <a:lnTo>
                    <a:pt x="112708" y="20625"/>
                  </a:lnTo>
                  <a:lnTo>
                    <a:pt x="97348" y="20767"/>
                  </a:lnTo>
                  <a:lnTo>
                    <a:pt x="81817" y="20862"/>
                  </a:lnTo>
                  <a:lnTo>
                    <a:pt x="65946" y="20927"/>
                  </a:lnTo>
                  <a:lnTo>
                    <a:pt x="50467" y="20970"/>
                  </a:lnTo>
                  <a:lnTo>
                    <a:pt x="35404" y="21004"/>
                  </a:lnTo>
                  <a:lnTo>
                    <a:pt x="19430" y="2103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95653" y="453844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5372" y="0"/>
                  </a:lnTo>
                  <a:lnTo>
                    <a:pt x="171461" y="0"/>
                  </a:lnTo>
                  <a:lnTo>
                    <a:pt x="156973" y="5"/>
                  </a:lnTo>
                  <a:lnTo>
                    <a:pt x="142116" y="177"/>
                  </a:lnTo>
                  <a:lnTo>
                    <a:pt x="127588" y="825"/>
                  </a:lnTo>
                  <a:lnTo>
                    <a:pt x="113761" y="2078"/>
                  </a:lnTo>
                  <a:lnTo>
                    <a:pt x="100204" y="3904"/>
                  </a:lnTo>
                  <a:lnTo>
                    <a:pt x="85895" y="6201"/>
                  </a:lnTo>
                  <a:lnTo>
                    <a:pt x="70331" y="8852"/>
                  </a:lnTo>
                  <a:lnTo>
                    <a:pt x="54390" y="11610"/>
                  </a:lnTo>
                  <a:lnTo>
                    <a:pt x="38511" y="14364"/>
                  </a:lnTo>
                  <a:lnTo>
                    <a:pt x="21288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62735" y="4921315"/>
              <a:ext cx="466202" cy="556457"/>
            </a:xfrm>
            <a:custGeom>
              <a:avLst/>
              <a:gdLst/>
              <a:ahLst/>
              <a:cxnLst/>
              <a:rect l="0" t="0" r="0" b="0"/>
              <a:pathLst>
                <a:path w="466202" h="556457">
                  <a:moveTo>
                    <a:pt x="185726" y="69850"/>
                  </a:moveTo>
                  <a:lnTo>
                    <a:pt x="176991" y="75718"/>
                  </a:lnTo>
                  <a:lnTo>
                    <a:pt x="169285" y="81283"/>
                  </a:lnTo>
                  <a:lnTo>
                    <a:pt x="161884" y="87082"/>
                  </a:lnTo>
                  <a:lnTo>
                    <a:pt x="154621" y="93163"/>
                  </a:lnTo>
                  <a:lnTo>
                    <a:pt x="147443" y="99493"/>
                  </a:lnTo>
                  <a:lnTo>
                    <a:pt x="140317" y="106021"/>
                  </a:lnTo>
                  <a:lnTo>
                    <a:pt x="133226" y="112697"/>
                  </a:lnTo>
                  <a:lnTo>
                    <a:pt x="126160" y="119479"/>
                  </a:lnTo>
                  <a:lnTo>
                    <a:pt x="119105" y="126341"/>
                  </a:lnTo>
                  <a:lnTo>
                    <a:pt x="111891" y="133423"/>
                  </a:lnTo>
                  <a:lnTo>
                    <a:pt x="104210" y="141017"/>
                  </a:lnTo>
                  <a:lnTo>
                    <a:pt x="95933" y="149249"/>
                  </a:lnTo>
                  <a:lnTo>
                    <a:pt x="87255" y="158405"/>
                  </a:lnTo>
                  <a:lnTo>
                    <a:pt x="78583" y="168995"/>
                  </a:lnTo>
                  <a:lnTo>
                    <a:pt x="70159" y="181161"/>
                  </a:lnTo>
                  <a:lnTo>
                    <a:pt x="62045" y="194740"/>
                  </a:lnTo>
                  <a:lnTo>
                    <a:pt x="54217" y="209450"/>
                  </a:lnTo>
                  <a:lnTo>
                    <a:pt x="46623" y="225011"/>
                  </a:lnTo>
                  <a:lnTo>
                    <a:pt x="39372" y="241186"/>
                  </a:lnTo>
                  <a:lnTo>
                    <a:pt x="32720" y="257797"/>
                  </a:lnTo>
                  <a:lnTo>
                    <a:pt x="26763" y="274703"/>
                  </a:lnTo>
                  <a:lnTo>
                    <a:pt x="21441" y="291648"/>
                  </a:lnTo>
                  <a:lnTo>
                    <a:pt x="16630" y="308257"/>
                  </a:lnTo>
                  <a:lnTo>
                    <a:pt x="12213" y="324357"/>
                  </a:lnTo>
                  <a:lnTo>
                    <a:pt x="8246" y="339949"/>
                  </a:lnTo>
                  <a:lnTo>
                    <a:pt x="4953" y="355113"/>
                  </a:lnTo>
                  <a:lnTo>
                    <a:pt x="2407" y="369946"/>
                  </a:lnTo>
                  <a:lnTo>
                    <a:pt x="699" y="384537"/>
                  </a:lnTo>
                  <a:lnTo>
                    <a:pt x="0" y="398953"/>
                  </a:lnTo>
                  <a:lnTo>
                    <a:pt x="314" y="413245"/>
                  </a:lnTo>
                  <a:lnTo>
                    <a:pt x="1662" y="427285"/>
                  </a:lnTo>
                  <a:lnTo>
                    <a:pt x="4162" y="440792"/>
                  </a:lnTo>
                  <a:lnTo>
                    <a:pt x="7768" y="453652"/>
                  </a:lnTo>
                  <a:lnTo>
                    <a:pt x="12309" y="465744"/>
                  </a:lnTo>
                  <a:lnTo>
                    <a:pt x="17573" y="476873"/>
                  </a:lnTo>
                  <a:lnTo>
                    <a:pt x="23375" y="487026"/>
                  </a:lnTo>
                  <a:lnTo>
                    <a:pt x="29727" y="496336"/>
                  </a:lnTo>
                  <a:lnTo>
                    <a:pt x="36823" y="504983"/>
                  </a:lnTo>
                  <a:lnTo>
                    <a:pt x="44708" y="513133"/>
                  </a:lnTo>
                  <a:lnTo>
                    <a:pt x="53292" y="520762"/>
                  </a:lnTo>
                  <a:lnTo>
                    <a:pt x="62432" y="527666"/>
                  </a:lnTo>
                  <a:lnTo>
                    <a:pt x="71993" y="533794"/>
                  </a:lnTo>
                  <a:lnTo>
                    <a:pt x="82023" y="539231"/>
                  </a:lnTo>
                  <a:lnTo>
                    <a:pt x="92744" y="544118"/>
                  </a:lnTo>
                  <a:lnTo>
                    <a:pt x="104220" y="548582"/>
                  </a:lnTo>
                  <a:lnTo>
                    <a:pt x="116537" y="552411"/>
                  </a:lnTo>
                  <a:lnTo>
                    <a:pt x="129868" y="555078"/>
                  </a:lnTo>
                  <a:lnTo>
                    <a:pt x="144206" y="556390"/>
                  </a:lnTo>
                  <a:lnTo>
                    <a:pt x="159243" y="556456"/>
                  </a:lnTo>
                  <a:lnTo>
                    <a:pt x="174481" y="555513"/>
                  </a:lnTo>
                  <a:lnTo>
                    <a:pt x="189613" y="553805"/>
                  </a:lnTo>
                  <a:lnTo>
                    <a:pt x="204366" y="551541"/>
                  </a:lnTo>
                  <a:lnTo>
                    <a:pt x="218425" y="548884"/>
                  </a:lnTo>
                  <a:lnTo>
                    <a:pt x="231695" y="545944"/>
                  </a:lnTo>
                  <a:lnTo>
                    <a:pt x="244251" y="542480"/>
                  </a:lnTo>
                  <a:lnTo>
                    <a:pt x="256231" y="537937"/>
                  </a:lnTo>
                  <a:lnTo>
                    <a:pt x="267776" y="532103"/>
                  </a:lnTo>
                  <a:lnTo>
                    <a:pt x="279007" y="525234"/>
                  </a:lnTo>
                  <a:lnTo>
                    <a:pt x="290016" y="517859"/>
                  </a:lnTo>
                  <a:lnTo>
                    <a:pt x="300870" y="510340"/>
                  </a:lnTo>
                  <a:lnTo>
                    <a:pt x="311619" y="502681"/>
                  </a:lnTo>
                  <a:lnTo>
                    <a:pt x="322296" y="494635"/>
                  </a:lnTo>
                  <a:lnTo>
                    <a:pt x="332924" y="486080"/>
                  </a:lnTo>
                  <a:lnTo>
                    <a:pt x="343519" y="477200"/>
                  </a:lnTo>
                  <a:lnTo>
                    <a:pt x="354092" y="468386"/>
                  </a:lnTo>
                  <a:lnTo>
                    <a:pt x="364646" y="459853"/>
                  </a:lnTo>
                  <a:lnTo>
                    <a:pt x="375021" y="451326"/>
                  </a:lnTo>
                  <a:lnTo>
                    <a:pt x="384915" y="442154"/>
                  </a:lnTo>
                  <a:lnTo>
                    <a:pt x="394200" y="432018"/>
                  </a:lnTo>
                  <a:lnTo>
                    <a:pt x="402908" y="420921"/>
                  </a:lnTo>
                  <a:lnTo>
                    <a:pt x="411144" y="409015"/>
                  </a:lnTo>
                  <a:lnTo>
                    <a:pt x="419015" y="396488"/>
                  </a:lnTo>
                  <a:lnTo>
                    <a:pt x="426454" y="383668"/>
                  </a:lnTo>
                  <a:lnTo>
                    <a:pt x="433231" y="370996"/>
                  </a:lnTo>
                  <a:lnTo>
                    <a:pt x="439273" y="358692"/>
                  </a:lnTo>
                  <a:lnTo>
                    <a:pt x="444652" y="346464"/>
                  </a:lnTo>
                  <a:lnTo>
                    <a:pt x="449501" y="333649"/>
                  </a:lnTo>
                  <a:lnTo>
                    <a:pt x="453944" y="319916"/>
                  </a:lnTo>
                  <a:lnTo>
                    <a:pt x="457928" y="305419"/>
                  </a:lnTo>
                  <a:lnTo>
                    <a:pt x="461232" y="290607"/>
                  </a:lnTo>
                  <a:lnTo>
                    <a:pt x="463785" y="275785"/>
                  </a:lnTo>
                  <a:lnTo>
                    <a:pt x="465500" y="260917"/>
                  </a:lnTo>
                  <a:lnTo>
                    <a:pt x="466201" y="245722"/>
                  </a:lnTo>
                  <a:lnTo>
                    <a:pt x="465894" y="230066"/>
                  </a:lnTo>
                  <a:lnTo>
                    <a:pt x="464720" y="214282"/>
                  </a:lnTo>
                  <a:lnTo>
                    <a:pt x="462870" y="199058"/>
                  </a:lnTo>
                  <a:lnTo>
                    <a:pt x="460517" y="184743"/>
                  </a:lnTo>
                  <a:lnTo>
                    <a:pt x="457804" y="171350"/>
                  </a:lnTo>
                  <a:lnTo>
                    <a:pt x="454835" y="158741"/>
                  </a:lnTo>
                  <a:lnTo>
                    <a:pt x="451685" y="146741"/>
                  </a:lnTo>
                  <a:lnTo>
                    <a:pt x="448079" y="135189"/>
                  </a:lnTo>
                  <a:lnTo>
                    <a:pt x="443440" y="123958"/>
                  </a:lnTo>
                  <a:lnTo>
                    <a:pt x="437536" y="112951"/>
                  </a:lnTo>
                  <a:lnTo>
                    <a:pt x="430450" y="102099"/>
                  </a:lnTo>
                  <a:lnTo>
                    <a:pt x="422398" y="91352"/>
                  </a:lnTo>
                  <a:lnTo>
                    <a:pt x="413610" y="80681"/>
                  </a:lnTo>
                  <a:lnTo>
                    <a:pt x="404287" y="70227"/>
                  </a:lnTo>
                  <a:lnTo>
                    <a:pt x="394583" y="60280"/>
                  </a:lnTo>
                  <a:lnTo>
                    <a:pt x="384615" y="50966"/>
                  </a:lnTo>
                  <a:lnTo>
                    <a:pt x="374465" y="42406"/>
                  </a:lnTo>
                  <a:lnTo>
                    <a:pt x="364191" y="34803"/>
                  </a:lnTo>
                  <a:lnTo>
                    <a:pt x="353830" y="28171"/>
                  </a:lnTo>
                  <a:lnTo>
                    <a:pt x="343245" y="22377"/>
                  </a:lnTo>
                  <a:lnTo>
                    <a:pt x="332145" y="17244"/>
                  </a:lnTo>
                  <a:lnTo>
                    <a:pt x="320410" y="12605"/>
                  </a:lnTo>
                  <a:lnTo>
                    <a:pt x="307918" y="8489"/>
                  </a:lnTo>
                  <a:lnTo>
                    <a:pt x="294467" y="5096"/>
                  </a:lnTo>
                  <a:lnTo>
                    <a:pt x="280054" y="2483"/>
                  </a:lnTo>
                  <a:lnTo>
                    <a:pt x="265137" y="729"/>
                  </a:lnTo>
                  <a:lnTo>
                    <a:pt x="250511" y="0"/>
                  </a:lnTo>
                  <a:lnTo>
                    <a:pt x="236598" y="290"/>
                  </a:lnTo>
                  <a:lnTo>
                    <a:pt x="223309" y="1450"/>
                  </a:lnTo>
                  <a:lnTo>
                    <a:pt x="210240" y="3292"/>
                  </a:lnTo>
                  <a:lnTo>
                    <a:pt x="197130" y="5635"/>
                  </a:lnTo>
                  <a:lnTo>
                    <a:pt x="184483" y="8184"/>
                  </a:lnTo>
                  <a:lnTo>
                    <a:pt x="172231" y="10776"/>
                  </a:lnTo>
                  <a:lnTo>
                    <a:pt x="159296" y="13635"/>
                  </a:lnTo>
                  <a:lnTo>
                    <a:pt x="143612" y="172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444596" y="282944"/>
            <a:ext cx="1696317" cy="527751"/>
            <a:chOff x="2444596" y="282944"/>
            <a:chExt cx="1696317" cy="527751"/>
          </a:xfrm>
        </p:grpSpPr>
        <p:sp>
          <p:nvSpPr>
            <p:cNvPr id="60" name="Freeform 59"/>
            <p:cNvSpPr/>
            <p:nvPr/>
          </p:nvSpPr>
          <p:spPr>
            <a:xfrm>
              <a:off x="2444596" y="282944"/>
              <a:ext cx="397071" cy="449641"/>
            </a:xfrm>
            <a:custGeom>
              <a:avLst/>
              <a:gdLst/>
              <a:ahLst/>
              <a:cxnLst/>
              <a:rect l="0" t="0" r="0" b="0"/>
              <a:pathLst>
                <a:path w="397071" h="449641">
                  <a:moveTo>
                    <a:pt x="166471" y="1325"/>
                  </a:moveTo>
                  <a:lnTo>
                    <a:pt x="154803" y="1392"/>
                  </a:lnTo>
                  <a:lnTo>
                    <a:pt x="144314" y="2032"/>
                  </a:lnTo>
                  <a:lnTo>
                    <a:pt x="134017" y="3333"/>
                  </a:lnTo>
                  <a:lnTo>
                    <a:pt x="123888" y="5366"/>
                  </a:lnTo>
                  <a:lnTo>
                    <a:pt x="114193" y="8331"/>
                  </a:lnTo>
                  <a:lnTo>
                    <a:pt x="105057" y="12255"/>
                  </a:lnTo>
                  <a:lnTo>
                    <a:pt x="96454" y="17177"/>
                  </a:lnTo>
                  <a:lnTo>
                    <a:pt x="88292" y="23229"/>
                  </a:lnTo>
                  <a:lnTo>
                    <a:pt x="80469" y="30374"/>
                  </a:lnTo>
                  <a:lnTo>
                    <a:pt x="72892" y="38441"/>
                  </a:lnTo>
                  <a:lnTo>
                    <a:pt x="65491" y="47227"/>
                  </a:lnTo>
                  <a:lnTo>
                    <a:pt x="58211" y="56547"/>
                  </a:lnTo>
                  <a:lnTo>
                    <a:pt x="51017" y="66414"/>
                  </a:lnTo>
                  <a:lnTo>
                    <a:pt x="43879" y="77023"/>
                  </a:lnTo>
                  <a:lnTo>
                    <a:pt x="36785" y="88424"/>
                  </a:lnTo>
                  <a:lnTo>
                    <a:pt x="29885" y="100691"/>
                  </a:lnTo>
                  <a:lnTo>
                    <a:pt x="23479" y="113990"/>
                  </a:lnTo>
                  <a:lnTo>
                    <a:pt x="17694" y="128306"/>
                  </a:lnTo>
                  <a:lnTo>
                    <a:pt x="12657" y="143327"/>
                  </a:lnTo>
                  <a:lnTo>
                    <a:pt x="8573" y="158556"/>
                  </a:lnTo>
                  <a:lnTo>
                    <a:pt x="5456" y="173691"/>
                  </a:lnTo>
                  <a:lnTo>
                    <a:pt x="3176" y="188785"/>
                  </a:lnTo>
                  <a:lnTo>
                    <a:pt x="1555" y="204138"/>
                  </a:lnTo>
                  <a:lnTo>
                    <a:pt x="433" y="219913"/>
                  </a:lnTo>
                  <a:lnTo>
                    <a:pt x="0" y="236118"/>
                  </a:lnTo>
                  <a:lnTo>
                    <a:pt x="765" y="252689"/>
                  </a:lnTo>
                  <a:lnTo>
                    <a:pt x="2911" y="269541"/>
                  </a:lnTo>
                  <a:lnTo>
                    <a:pt x="6319" y="286436"/>
                  </a:lnTo>
                  <a:lnTo>
                    <a:pt x="10748" y="303005"/>
                  </a:lnTo>
                  <a:lnTo>
                    <a:pt x="15951" y="319065"/>
                  </a:lnTo>
                  <a:lnTo>
                    <a:pt x="21714" y="334289"/>
                  </a:lnTo>
                  <a:lnTo>
                    <a:pt x="27874" y="348141"/>
                  </a:lnTo>
                  <a:lnTo>
                    <a:pt x="34314" y="360457"/>
                  </a:lnTo>
                  <a:lnTo>
                    <a:pt x="41111" y="371389"/>
                  </a:lnTo>
                  <a:lnTo>
                    <a:pt x="48513" y="381207"/>
                  </a:lnTo>
                  <a:lnTo>
                    <a:pt x="56611" y="390188"/>
                  </a:lnTo>
                  <a:lnTo>
                    <a:pt x="65509" y="398562"/>
                  </a:lnTo>
                  <a:lnTo>
                    <a:pt x="75393" y="406507"/>
                  </a:lnTo>
                  <a:lnTo>
                    <a:pt x="86267" y="414150"/>
                  </a:lnTo>
                  <a:lnTo>
                    <a:pt x="97994" y="421421"/>
                  </a:lnTo>
                  <a:lnTo>
                    <a:pt x="110391" y="428078"/>
                  </a:lnTo>
                  <a:lnTo>
                    <a:pt x="123284" y="434031"/>
                  </a:lnTo>
                  <a:lnTo>
                    <a:pt x="136534" y="439181"/>
                  </a:lnTo>
                  <a:lnTo>
                    <a:pt x="150034" y="443341"/>
                  </a:lnTo>
                  <a:lnTo>
                    <a:pt x="163703" y="446504"/>
                  </a:lnTo>
                  <a:lnTo>
                    <a:pt x="177322" y="448644"/>
                  </a:lnTo>
                  <a:lnTo>
                    <a:pt x="190547" y="449640"/>
                  </a:lnTo>
                  <a:lnTo>
                    <a:pt x="203225" y="449528"/>
                  </a:lnTo>
                  <a:lnTo>
                    <a:pt x="215536" y="448319"/>
                  </a:lnTo>
                  <a:lnTo>
                    <a:pt x="227876" y="445912"/>
                  </a:lnTo>
                  <a:lnTo>
                    <a:pt x="240474" y="442367"/>
                  </a:lnTo>
                  <a:lnTo>
                    <a:pt x="253224" y="437870"/>
                  </a:lnTo>
                  <a:lnTo>
                    <a:pt x="265790" y="432634"/>
                  </a:lnTo>
                  <a:lnTo>
                    <a:pt x="277983" y="426846"/>
                  </a:lnTo>
                  <a:lnTo>
                    <a:pt x="289611" y="420333"/>
                  </a:lnTo>
                  <a:lnTo>
                    <a:pt x="300420" y="412598"/>
                  </a:lnTo>
                  <a:lnTo>
                    <a:pt x="310355" y="403470"/>
                  </a:lnTo>
                  <a:lnTo>
                    <a:pt x="319517" y="393238"/>
                  </a:lnTo>
                  <a:lnTo>
                    <a:pt x="328065" y="382452"/>
                  </a:lnTo>
                  <a:lnTo>
                    <a:pt x="336149" y="371489"/>
                  </a:lnTo>
                  <a:lnTo>
                    <a:pt x="343732" y="360366"/>
                  </a:lnTo>
                  <a:lnTo>
                    <a:pt x="350606" y="348840"/>
                  </a:lnTo>
                  <a:lnTo>
                    <a:pt x="356718" y="336791"/>
                  </a:lnTo>
                  <a:lnTo>
                    <a:pt x="362315" y="324243"/>
                  </a:lnTo>
                  <a:lnTo>
                    <a:pt x="367841" y="311279"/>
                  </a:lnTo>
                  <a:lnTo>
                    <a:pt x="373553" y="297999"/>
                  </a:lnTo>
                  <a:lnTo>
                    <a:pt x="379203" y="284486"/>
                  </a:lnTo>
                  <a:lnTo>
                    <a:pt x="384164" y="270808"/>
                  </a:lnTo>
                  <a:lnTo>
                    <a:pt x="388130" y="257014"/>
                  </a:lnTo>
                  <a:lnTo>
                    <a:pt x="391114" y="243142"/>
                  </a:lnTo>
                  <a:lnTo>
                    <a:pt x="393274" y="229216"/>
                  </a:lnTo>
                  <a:lnTo>
                    <a:pt x="394799" y="215253"/>
                  </a:lnTo>
                  <a:lnTo>
                    <a:pt x="395858" y="201265"/>
                  </a:lnTo>
                  <a:lnTo>
                    <a:pt x="396585" y="187261"/>
                  </a:lnTo>
                  <a:lnTo>
                    <a:pt x="397070" y="173245"/>
                  </a:lnTo>
                  <a:lnTo>
                    <a:pt x="397060" y="159222"/>
                  </a:lnTo>
                  <a:lnTo>
                    <a:pt x="395988" y="145194"/>
                  </a:lnTo>
                  <a:lnTo>
                    <a:pt x="393633" y="131168"/>
                  </a:lnTo>
                  <a:lnTo>
                    <a:pt x="390084" y="117307"/>
                  </a:lnTo>
                  <a:lnTo>
                    <a:pt x="385559" y="103920"/>
                  </a:lnTo>
                  <a:lnTo>
                    <a:pt x="380293" y="91142"/>
                  </a:lnTo>
                  <a:lnTo>
                    <a:pt x="374486" y="79104"/>
                  </a:lnTo>
                  <a:lnTo>
                    <a:pt x="368298" y="68011"/>
                  </a:lnTo>
                  <a:lnTo>
                    <a:pt x="361834" y="57883"/>
                  </a:lnTo>
                  <a:lnTo>
                    <a:pt x="354851" y="48589"/>
                  </a:lnTo>
                  <a:lnTo>
                    <a:pt x="346792" y="39953"/>
                  </a:lnTo>
                  <a:lnTo>
                    <a:pt x="337444" y="31810"/>
                  </a:lnTo>
                  <a:lnTo>
                    <a:pt x="327062" y="24186"/>
                  </a:lnTo>
                  <a:lnTo>
                    <a:pt x="316176" y="17285"/>
                  </a:lnTo>
                  <a:lnTo>
                    <a:pt x="305141" y="11169"/>
                  </a:lnTo>
                  <a:lnTo>
                    <a:pt x="293800" y="6078"/>
                  </a:lnTo>
                  <a:lnTo>
                    <a:pt x="281594" y="2489"/>
                  </a:lnTo>
                  <a:lnTo>
                    <a:pt x="268282" y="523"/>
                  </a:lnTo>
                  <a:lnTo>
                    <a:pt x="254239" y="0"/>
                  </a:lnTo>
                  <a:lnTo>
                    <a:pt x="240267" y="630"/>
                  </a:lnTo>
                  <a:lnTo>
                    <a:pt x="226831" y="2133"/>
                  </a:lnTo>
                  <a:lnTo>
                    <a:pt x="214047" y="4598"/>
                  </a:lnTo>
                  <a:lnTo>
                    <a:pt x="201854" y="8454"/>
                  </a:lnTo>
                  <a:lnTo>
                    <a:pt x="190146" y="13816"/>
                  </a:lnTo>
                  <a:lnTo>
                    <a:pt x="179065" y="20252"/>
                  </a:lnTo>
                  <a:lnTo>
                    <a:pt x="167823" y="27691"/>
                  </a:lnTo>
                  <a:lnTo>
                    <a:pt x="154313" y="37904"/>
                  </a:lnTo>
                  <a:lnTo>
                    <a:pt x="134885" y="539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69036" y="70540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20716" y="284720"/>
              <a:ext cx="248892" cy="455154"/>
            </a:xfrm>
            <a:custGeom>
              <a:avLst/>
              <a:gdLst/>
              <a:ahLst/>
              <a:cxnLst/>
              <a:rect l="0" t="0" r="0" b="0"/>
              <a:pathLst>
                <a:path w="248892" h="455154">
                  <a:moveTo>
                    <a:pt x="201045" y="41663"/>
                  </a:moveTo>
                  <a:lnTo>
                    <a:pt x="192378" y="47597"/>
                  </a:lnTo>
                  <a:lnTo>
                    <a:pt x="185312" y="53802"/>
                  </a:lnTo>
                  <a:lnTo>
                    <a:pt x="179202" y="60898"/>
                  </a:lnTo>
                  <a:lnTo>
                    <a:pt x="173627" y="68838"/>
                  </a:lnTo>
                  <a:lnTo>
                    <a:pt x="168117" y="77485"/>
                  </a:lnTo>
                  <a:lnTo>
                    <a:pt x="162410" y="86684"/>
                  </a:lnTo>
                  <a:lnTo>
                    <a:pt x="156590" y="96456"/>
                  </a:lnTo>
                  <a:lnTo>
                    <a:pt x="150982" y="106994"/>
                  </a:lnTo>
                  <a:lnTo>
                    <a:pt x="145759" y="118340"/>
                  </a:lnTo>
                  <a:lnTo>
                    <a:pt x="140777" y="130399"/>
                  </a:lnTo>
                  <a:lnTo>
                    <a:pt x="135672" y="143025"/>
                  </a:lnTo>
                  <a:lnTo>
                    <a:pt x="130242" y="156076"/>
                  </a:lnTo>
                  <a:lnTo>
                    <a:pt x="124612" y="169433"/>
                  </a:lnTo>
                  <a:lnTo>
                    <a:pt x="119132" y="183006"/>
                  </a:lnTo>
                  <a:lnTo>
                    <a:pt x="114001" y="196724"/>
                  </a:lnTo>
                  <a:lnTo>
                    <a:pt x="109250" y="210376"/>
                  </a:lnTo>
                  <a:lnTo>
                    <a:pt x="104832" y="223622"/>
                  </a:lnTo>
                  <a:lnTo>
                    <a:pt x="100682" y="236315"/>
                  </a:lnTo>
                  <a:lnTo>
                    <a:pt x="96895" y="248636"/>
                  </a:lnTo>
                  <a:lnTo>
                    <a:pt x="93724" y="260982"/>
                  </a:lnTo>
                  <a:lnTo>
                    <a:pt x="91257" y="273589"/>
                  </a:lnTo>
                  <a:lnTo>
                    <a:pt x="89430" y="286515"/>
                  </a:lnTo>
                  <a:lnTo>
                    <a:pt x="88120" y="299732"/>
                  </a:lnTo>
                  <a:lnTo>
                    <a:pt x="87206" y="313179"/>
                  </a:lnTo>
                  <a:lnTo>
                    <a:pt x="86744" y="326633"/>
                  </a:lnTo>
                  <a:lnTo>
                    <a:pt x="86958" y="339739"/>
                  </a:lnTo>
                  <a:lnTo>
                    <a:pt x="87921" y="352330"/>
                  </a:lnTo>
                  <a:lnTo>
                    <a:pt x="89720" y="364412"/>
                  </a:lnTo>
                  <a:lnTo>
                    <a:pt x="92530" y="376064"/>
                  </a:lnTo>
                  <a:lnTo>
                    <a:pt x="96350" y="387386"/>
                  </a:lnTo>
                  <a:lnTo>
                    <a:pt x="101033" y="398466"/>
                  </a:lnTo>
                  <a:lnTo>
                    <a:pt x="106394" y="409373"/>
                  </a:lnTo>
                  <a:lnTo>
                    <a:pt x="112266" y="420145"/>
                  </a:lnTo>
                  <a:lnTo>
                    <a:pt x="118835" y="430329"/>
                  </a:lnTo>
                  <a:lnTo>
                    <a:pt x="126608" y="439030"/>
                  </a:lnTo>
                  <a:lnTo>
                    <a:pt x="135766" y="445873"/>
                  </a:lnTo>
                  <a:lnTo>
                    <a:pt x="146188" y="450805"/>
                  </a:lnTo>
                  <a:lnTo>
                    <a:pt x="157633" y="453831"/>
                  </a:lnTo>
                  <a:lnTo>
                    <a:pt x="169843" y="455153"/>
                  </a:lnTo>
                  <a:lnTo>
                    <a:pt x="182278" y="454771"/>
                  </a:lnTo>
                  <a:lnTo>
                    <a:pt x="194160" y="452404"/>
                  </a:lnTo>
                  <a:lnTo>
                    <a:pt x="205102" y="448070"/>
                  </a:lnTo>
                  <a:lnTo>
                    <a:pt x="214921" y="441891"/>
                  </a:lnTo>
                  <a:lnTo>
                    <a:pt x="223452" y="433925"/>
                  </a:lnTo>
                  <a:lnTo>
                    <a:pt x="230742" y="424381"/>
                  </a:lnTo>
                  <a:lnTo>
                    <a:pt x="236825" y="413566"/>
                  </a:lnTo>
                  <a:lnTo>
                    <a:pt x="241629" y="401791"/>
                  </a:lnTo>
                  <a:lnTo>
                    <a:pt x="245231" y="389318"/>
                  </a:lnTo>
                  <a:lnTo>
                    <a:pt x="247671" y="376351"/>
                  </a:lnTo>
                  <a:lnTo>
                    <a:pt x="248867" y="363041"/>
                  </a:lnTo>
                  <a:lnTo>
                    <a:pt x="248891" y="349500"/>
                  </a:lnTo>
                  <a:lnTo>
                    <a:pt x="247772" y="335966"/>
                  </a:lnTo>
                  <a:lnTo>
                    <a:pt x="245427" y="322799"/>
                  </a:lnTo>
                  <a:lnTo>
                    <a:pt x="241923" y="310168"/>
                  </a:lnTo>
                  <a:lnTo>
                    <a:pt x="237452" y="298228"/>
                  </a:lnTo>
                  <a:lnTo>
                    <a:pt x="232235" y="287202"/>
                  </a:lnTo>
                  <a:lnTo>
                    <a:pt x="226464" y="277113"/>
                  </a:lnTo>
                  <a:lnTo>
                    <a:pt x="220132" y="267676"/>
                  </a:lnTo>
                  <a:lnTo>
                    <a:pt x="213050" y="258410"/>
                  </a:lnTo>
                  <a:lnTo>
                    <a:pt x="205174" y="249027"/>
                  </a:lnTo>
                  <a:lnTo>
                    <a:pt x="196597" y="239587"/>
                  </a:lnTo>
                  <a:lnTo>
                    <a:pt x="187462" y="230395"/>
                  </a:lnTo>
                  <a:lnTo>
                    <a:pt x="177907" y="221613"/>
                  </a:lnTo>
                  <a:lnTo>
                    <a:pt x="168050" y="213088"/>
                  </a:lnTo>
                  <a:lnTo>
                    <a:pt x="157981" y="204451"/>
                  </a:lnTo>
                  <a:lnTo>
                    <a:pt x="147764" y="195497"/>
                  </a:lnTo>
                  <a:lnTo>
                    <a:pt x="137446" y="186348"/>
                  </a:lnTo>
                  <a:lnTo>
                    <a:pt x="127059" y="177352"/>
                  </a:lnTo>
                  <a:lnTo>
                    <a:pt x="116626" y="168707"/>
                  </a:lnTo>
                  <a:lnTo>
                    <a:pt x="106161" y="160444"/>
                  </a:lnTo>
                  <a:lnTo>
                    <a:pt x="95675" y="152515"/>
                  </a:lnTo>
                  <a:lnTo>
                    <a:pt x="85179" y="144849"/>
                  </a:lnTo>
                  <a:lnTo>
                    <a:pt x="74843" y="137379"/>
                  </a:lnTo>
                  <a:lnTo>
                    <a:pt x="64976" y="130050"/>
                  </a:lnTo>
                  <a:lnTo>
                    <a:pt x="55709" y="122819"/>
                  </a:lnTo>
                  <a:lnTo>
                    <a:pt x="47011" y="115656"/>
                  </a:lnTo>
                  <a:lnTo>
                    <a:pt x="38783" y="108541"/>
                  </a:lnTo>
                  <a:lnTo>
                    <a:pt x="30918" y="101452"/>
                  </a:lnTo>
                  <a:lnTo>
                    <a:pt x="23482" y="94216"/>
                  </a:lnTo>
                  <a:lnTo>
                    <a:pt x="16707" y="86520"/>
                  </a:lnTo>
                  <a:lnTo>
                    <a:pt x="10676" y="78228"/>
                  </a:lnTo>
                  <a:lnTo>
                    <a:pt x="5642" y="69370"/>
                  </a:lnTo>
                  <a:lnTo>
                    <a:pt x="2091" y="60046"/>
                  </a:lnTo>
                  <a:lnTo>
                    <a:pt x="160" y="50370"/>
                  </a:lnTo>
                  <a:lnTo>
                    <a:pt x="0" y="40601"/>
                  </a:lnTo>
                  <a:lnTo>
                    <a:pt x="1937" y="31124"/>
                  </a:lnTo>
                  <a:lnTo>
                    <a:pt x="5955" y="22136"/>
                  </a:lnTo>
                  <a:lnTo>
                    <a:pt x="12075" y="14136"/>
                  </a:lnTo>
                  <a:lnTo>
                    <a:pt x="20527" y="7974"/>
                  </a:lnTo>
                  <a:lnTo>
                    <a:pt x="31208" y="3940"/>
                  </a:lnTo>
                  <a:lnTo>
                    <a:pt x="43599" y="1690"/>
                  </a:lnTo>
                  <a:lnTo>
                    <a:pt x="56970" y="545"/>
                  </a:lnTo>
                  <a:lnTo>
                    <a:pt x="70806" y="0"/>
                  </a:lnTo>
                  <a:lnTo>
                    <a:pt x="84668" y="86"/>
                  </a:lnTo>
                  <a:lnTo>
                    <a:pt x="98122" y="1267"/>
                  </a:lnTo>
                  <a:lnTo>
                    <a:pt x="110978" y="3724"/>
                  </a:lnTo>
                  <a:lnTo>
                    <a:pt x="123084" y="7356"/>
                  </a:lnTo>
                  <a:lnTo>
                    <a:pt x="134229" y="11943"/>
                  </a:lnTo>
                  <a:lnTo>
                    <a:pt x="144388" y="17245"/>
                  </a:lnTo>
                  <a:lnTo>
                    <a:pt x="153393" y="22760"/>
                  </a:lnTo>
                  <a:lnTo>
                    <a:pt x="161734" y="28271"/>
                  </a:lnTo>
                  <a:lnTo>
                    <a:pt x="170143" y="34259"/>
                  </a:lnTo>
                  <a:lnTo>
                    <a:pt x="179988" y="416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58632" y="355128"/>
              <a:ext cx="189826" cy="402924"/>
            </a:xfrm>
            <a:custGeom>
              <a:avLst/>
              <a:gdLst/>
              <a:ahLst/>
              <a:cxnLst/>
              <a:rect l="0" t="0" r="0" b="0"/>
              <a:pathLst>
                <a:path w="189826" h="402924">
                  <a:moveTo>
                    <a:pt x="0" y="2840"/>
                  </a:moveTo>
                  <a:lnTo>
                    <a:pt x="11735" y="2840"/>
                  </a:lnTo>
                  <a:lnTo>
                    <a:pt x="22864" y="2840"/>
                  </a:lnTo>
                  <a:lnTo>
                    <a:pt x="34463" y="2840"/>
                  </a:lnTo>
                  <a:lnTo>
                    <a:pt x="46623" y="2840"/>
                  </a:lnTo>
                  <a:lnTo>
                    <a:pt x="59283" y="2840"/>
                  </a:lnTo>
                  <a:lnTo>
                    <a:pt x="72339" y="2840"/>
                  </a:lnTo>
                  <a:lnTo>
                    <a:pt x="85691" y="2840"/>
                  </a:lnTo>
                  <a:lnTo>
                    <a:pt x="99257" y="2840"/>
                  </a:lnTo>
                  <a:lnTo>
                    <a:pt x="112967" y="2836"/>
                  </a:lnTo>
                  <a:lnTo>
                    <a:pt x="126613" y="2663"/>
                  </a:lnTo>
                  <a:lnTo>
                    <a:pt x="139855" y="2015"/>
                  </a:lnTo>
                  <a:lnTo>
                    <a:pt x="152527" y="789"/>
                  </a:lnTo>
                  <a:lnTo>
                    <a:pt x="164154" y="0"/>
                  </a:lnTo>
                  <a:lnTo>
                    <a:pt x="173906" y="1594"/>
                  </a:lnTo>
                  <a:lnTo>
                    <a:pt x="181489" y="6448"/>
                  </a:lnTo>
                  <a:lnTo>
                    <a:pt x="186766" y="14137"/>
                  </a:lnTo>
                  <a:lnTo>
                    <a:pt x="189500" y="23515"/>
                  </a:lnTo>
                  <a:lnTo>
                    <a:pt x="189825" y="33711"/>
                  </a:lnTo>
                  <a:lnTo>
                    <a:pt x="188301" y="44246"/>
                  </a:lnTo>
                  <a:lnTo>
                    <a:pt x="185693" y="54896"/>
                  </a:lnTo>
                  <a:lnTo>
                    <a:pt x="182537" y="65573"/>
                  </a:lnTo>
                  <a:lnTo>
                    <a:pt x="178967" y="76568"/>
                  </a:lnTo>
                  <a:lnTo>
                    <a:pt x="174819" y="88488"/>
                  </a:lnTo>
                  <a:lnTo>
                    <a:pt x="170035" y="101585"/>
                  </a:lnTo>
                  <a:lnTo>
                    <a:pt x="164841" y="115469"/>
                  </a:lnTo>
                  <a:lnTo>
                    <a:pt x="159653" y="129329"/>
                  </a:lnTo>
                  <a:lnTo>
                    <a:pt x="154717" y="142687"/>
                  </a:lnTo>
                  <a:lnTo>
                    <a:pt x="150097" y="155418"/>
                  </a:lnTo>
                  <a:lnTo>
                    <a:pt x="145767" y="167574"/>
                  </a:lnTo>
                  <a:lnTo>
                    <a:pt x="141671" y="179275"/>
                  </a:lnTo>
                  <a:lnTo>
                    <a:pt x="137750" y="190964"/>
                  </a:lnTo>
                  <a:lnTo>
                    <a:pt x="133957" y="203352"/>
                  </a:lnTo>
                  <a:lnTo>
                    <a:pt x="130249" y="216767"/>
                  </a:lnTo>
                  <a:lnTo>
                    <a:pt x="126434" y="231035"/>
                  </a:lnTo>
                  <a:lnTo>
                    <a:pt x="122188" y="245684"/>
                  </a:lnTo>
                  <a:lnTo>
                    <a:pt x="117370" y="260390"/>
                  </a:lnTo>
                  <a:lnTo>
                    <a:pt x="112167" y="275010"/>
                  </a:lnTo>
                  <a:lnTo>
                    <a:pt x="106983" y="289504"/>
                  </a:lnTo>
                  <a:lnTo>
                    <a:pt x="102053" y="303876"/>
                  </a:lnTo>
                  <a:lnTo>
                    <a:pt x="97439" y="317984"/>
                  </a:lnTo>
                  <a:lnTo>
                    <a:pt x="93112" y="331543"/>
                  </a:lnTo>
                  <a:lnTo>
                    <a:pt x="89024" y="344436"/>
                  </a:lnTo>
                  <a:lnTo>
                    <a:pt x="85266" y="356453"/>
                  </a:lnTo>
                  <a:lnTo>
                    <a:pt x="81714" y="368490"/>
                  </a:lnTo>
                  <a:lnTo>
                    <a:pt x="78055" y="382724"/>
                  </a:lnTo>
                  <a:lnTo>
                    <a:pt x="73699" y="4029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20595" y="347440"/>
              <a:ext cx="320318" cy="463255"/>
            </a:xfrm>
            <a:custGeom>
              <a:avLst/>
              <a:gdLst/>
              <a:ahLst/>
              <a:cxnLst/>
              <a:rect l="0" t="0" r="0" b="0"/>
              <a:pathLst>
                <a:path w="320318" h="463255">
                  <a:moveTo>
                    <a:pt x="180234" y="0"/>
                  </a:moveTo>
                  <a:lnTo>
                    <a:pt x="171365" y="2934"/>
                  </a:lnTo>
                  <a:lnTo>
                    <a:pt x="162378" y="5716"/>
                  </a:lnTo>
                  <a:lnTo>
                    <a:pt x="152379" y="8611"/>
                  </a:lnTo>
                  <a:lnTo>
                    <a:pt x="141225" y="11478"/>
                  </a:lnTo>
                  <a:lnTo>
                    <a:pt x="128766" y="13995"/>
                  </a:lnTo>
                  <a:lnTo>
                    <a:pt x="115063" y="16010"/>
                  </a:lnTo>
                  <a:lnTo>
                    <a:pt x="100645" y="17696"/>
                  </a:lnTo>
                  <a:lnTo>
                    <a:pt x="86364" y="19439"/>
                  </a:lnTo>
                  <a:lnTo>
                    <a:pt x="72697" y="21469"/>
                  </a:lnTo>
                  <a:lnTo>
                    <a:pt x="59915" y="24004"/>
                  </a:lnTo>
                  <a:lnTo>
                    <a:pt x="48250" y="27317"/>
                  </a:lnTo>
                  <a:lnTo>
                    <a:pt x="37706" y="31481"/>
                  </a:lnTo>
                  <a:lnTo>
                    <a:pt x="28286" y="36568"/>
                  </a:lnTo>
                  <a:lnTo>
                    <a:pt x="20090" y="42731"/>
                  </a:lnTo>
                  <a:lnTo>
                    <a:pt x="13060" y="49951"/>
                  </a:lnTo>
                  <a:lnTo>
                    <a:pt x="7338" y="58070"/>
                  </a:lnTo>
                  <a:lnTo>
                    <a:pt x="3315" y="66890"/>
                  </a:lnTo>
                  <a:lnTo>
                    <a:pt x="1050" y="76233"/>
                  </a:lnTo>
                  <a:lnTo>
                    <a:pt x="154" y="86115"/>
                  </a:lnTo>
                  <a:lnTo>
                    <a:pt x="0" y="96734"/>
                  </a:lnTo>
                  <a:lnTo>
                    <a:pt x="156" y="108142"/>
                  </a:lnTo>
                  <a:lnTo>
                    <a:pt x="562" y="120414"/>
                  </a:lnTo>
                  <a:lnTo>
                    <a:pt x="1432" y="133716"/>
                  </a:lnTo>
                  <a:lnTo>
                    <a:pt x="2872" y="148002"/>
                  </a:lnTo>
                  <a:lnTo>
                    <a:pt x="5030" y="161805"/>
                  </a:lnTo>
                  <a:lnTo>
                    <a:pt x="8881" y="172116"/>
                  </a:lnTo>
                  <a:lnTo>
                    <a:pt x="14694" y="177281"/>
                  </a:lnTo>
                  <a:lnTo>
                    <a:pt x="21067" y="177708"/>
                  </a:lnTo>
                  <a:lnTo>
                    <a:pt x="27557" y="174604"/>
                  </a:lnTo>
                  <a:lnTo>
                    <a:pt x="34295" y="169390"/>
                  </a:lnTo>
                  <a:lnTo>
                    <a:pt x="41599" y="163474"/>
                  </a:lnTo>
                  <a:lnTo>
                    <a:pt x="49602" y="157668"/>
                  </a:lnTo>
                  <a:lnTo>
                    <a:pt x="58420" y="152438"/>
                  </a:lnTo>
                  <a:lnTo>
                    <a:pt x="68243" y="148133"/>
                  </a:lnTo>
                  <a:lnTo>
                    <a:pt x="79078" y="144830"/>
                  </a:lnTo>
                  <a:lnTo>
                    <a:pt x="90947" y="142573"/>
                  </a:lnTo>
                  <a:lnTo>
                    <a:pt x="103969" y="141489"/>
                  </a:lnTo>
                  <a:lnTo>
                    <a:pt x="118095" y="141532"/>
                  </a:lnTo>
                  <a:lnTo>
                    <a:pt x="132988" y="142523"/>
                  </a:lnTo>
                  <a:lnTo>
                    <a:pt x="148130" y="144250"/>
                  </a:lnTo>
                  <a:lnTo>
                    <a:pt x="163197" y="146529"/>
                  </a:lnTo>
                  <a:lnTo>
                    <a:pt x="177906" y="149532"/>
                  </a:lnTo>
                  <a:lnTo>
                    <a:pt x="191936" y="153758"/>
                  </a:lnTo>
                  <a:lnTo>
                    <a:pt x="205186" y="159376"/>
                  </a:lnTo>
                  <a:lnTo>
                    <a:pt x="217728" y="166098"/>
                  </a:lnTo>
                  <a:lnTo>
                    <a:pt x="229699" y="173374"/>
                  </a:lnTo>
                  <a:lnTo>
                    <a:pt x="241234" y="180832"/>
                  </a:lnTo>
                  <a:lnTo>
                    <a:pt x="252288" y="188618"/>
                  </a:lnTo>
                  <a:lnTo>
                    <a:pt x="262646" y="197283"/>
                  </a:lnTo>
                  <a:lnTo>
                    <a:pt x="272245" y="207075"/>
                  </a:lnTo>
                  <a:lnTo>
                    <a:pt x="281167" y="217940"/>
                  </a:lnTo>
                  <a:lnTo>
                    <a:pt x="289547" y="229690"/>
                  </a:lnTo>
                  <a:lnTo>
                    <a:pt x="297509" y="242122"/>
                  </a:lnTo>
                  <a:lnTo>
                    <a:pt x="304840" y="255217"/>
                  </a:lnTo>
                  <a:lnTo>
                    <a:pt x="311012" y="269138"/>
                  </a:lnTo>
                  <a:lnTo>
                    <a:pt x="315821" y="283905"/>
                  </a:lnTo>
                  <a:lnTo>
                    <a:pt x="319049" y="299243"/>
                  </a:lnTo>
                  <a:lnTo>
                    <a:pt x="320317" y="314692"/>
                  </a:lnTo>
                  <a:lnTo>
                    <a:pt x="319611" y="329965"/>
                  </a:lnTo>
                  <a:lnTo>
                    <a:pt x="317204" y="344643"/>
                  </a:lnTo>
                  <a:lnTo>
                    <a:pt x="313463" y="358121"/>
                  </a:lnTo>
                  <a:lnTo>
                    <a:pt x="308725" y="370183"/>
                  </a:lnTo>
                  <a:lnTo>
                    <a:pt x="303107" y="380943"/>
                  </a:lnTo>
                  <a:lnTo>
                    <a:pt x="296513" y="390646"/>
                  </a:lnTo>
                  <a:lnTo>
                    <a:pt x="288969" y="399544"/>
                  </a:lnTo>
                  <a:lnTo>
                    <a:pt x="280615" y="407693"/>
                  </a:lnTo>
                  <a:lnTo>
                    <a:pt x="271630" y="414955"/>
                  </a:lnTo>
                  <a:lnTo>
                    <a:pt x="262172" y="421326"/>
                  </a:lnTo>
                  <a:lnTo>
                    <a:pt x="252210" y="426929"/>
                  </a:lnTo>
                  <a:lnTo>
                    <a:pt x="241537" y="431927"/>
                  </a:lnTo>
                  <a:lnTo>
                    <a:pt x="230102" y="436475"/>
                  </a:lnTo>
                  <a:lnTo>
                    <a:pt x="218151" y="440700"/>
                  </a:lnTo>
                  <a:lnTo>
                    <a:pt x="206130" y="444698"/>
                  </a:lnTo>
                  <a:lnTo>
                    <a:pt x="194307" y="448533"/>
                  </a:lnTo>
                  <a:lnTo>
                    <a:pt x="182831" y="452106"/>
                  </a:lnTo>
                  <a:lnTo>
                    <a:pt x="170480" y="455506"/>
                  </a:lnTo>
                  <a:lnTo>
                    <a:pt x="153936" y="459033"/>
                  </a:lnTo>
                  <a:lnTo>
                    <a:pt x="127591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70652" y="694880"/>
              <a:ext cx="47772" cy="36486"/>
            </a:xfrm>
            <a:custGeom>
              <a:avLst/>
              <a:gdLst/>
              <a:ahLst/>
              <a:cxnLst/>
              <a:rect l="0" t="0" r="0" b="0"/>
              <a:pathLst>
                <a:path w="47772" h="36486">
                  <a:moveTo>
                    <a:pt x="29969" y="0"/>
                  </a:moveTo>
                  <a:lnTo>
                    <a:pt x="18503" y="3135"/>
                  </a:lnTo>
                  <a:lnTo>
                    <a:pt x="9934" y="7838"/>
                  </a:lnTo>
                  <a:lnTo>
                    <a:pt x="3554" y="14615"/>
                  </a:lnTo>
                  <a:lnTo>
                    <a:pt x="0" y="22753"/>
                  </a:lnTo>
                  <a:lnTo>
                    <a:pt x="246" y="30179"/>
                  </a:lnTo>
                  <a:lnTo>
                    <a:pt x="3372" y="34834"/>
                  </a:lnTo>
                  <a:lnTo>
                    <a:pt x="8231" y="36485"/>
                  </a:lnTo>
                  <a:lnTo>
                    <a:pt x="14040" y="35646"/>
                  </a:lnTo>
                  <a:lnTo>
                    <a:pt x="19869" y="32768"/>
                  </a:lnTo>
                  <a:lnTo>
                    <a:pt x="24560" y="28069"/>
                  </a:lnTo>
                  <a:lnTo>
                    <a:pt x="27578" y="21874"/>
                  </a:lnTo>
                  <a:lnTo>
                    <a:pt x="28324" y="16406"/>
                  </a:lnTo>
                  <a:lnTo>
                    <a:pt x="27136" y="14683"/>
                  </a:lnTo>
                  <a:lnTo>
                    <a:pt x="25958" y="16747"/>
                  </a:lnTo>
                  <a:lnTo>
                    <a:pt x="25654" y="21599"/>
                  </a:lnTo>
                  <a:lnTo>
                    <a:pt x="27540" y="27515"/>
                  </a:lnTo>
                  <a:lnTo>
                    <a:pt x="32465" y="31993"/>
                  </a:lnTo>
                  <a:lnTo>
                    <a:pt x="38464" y="33497"/>
                  </a:lnTo>
                  <a:lnTo>
                    <a:pt x="43635" y="31953"/>
                  </a:lnTo>
                  <a:lnTo>
                    <a:pt x="47133" y="27890"/>
                  </a:lnTo>
                  <a:lnTo>
                    <a:pt x="47771" y="22355"/>
                  </a:lnTo>
                  <a:lnTo>
                    <a:pt x="44760" y="17280"/>
                  </a:lnTo>
                  <a:lnTo>
                    <a:pt x="39620" y="13459"/>
                  </a:lnTo>
                  <a:lnTo>
                    <a:pt x="31629" y="11180"/>
                  </a:lnTo>
                  <a:lnTo>
                    <a:pt x="19441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210777" y="1716145"/>
            <a:ext cx="2010944" cy="515897"/>
            <a:chOff x="1210777" y="1716145"/>
            <a:chExt cx="2010944" cy="515897"/>
          </a:xfrm>
        </p:grpSpPr>
        <p:sp>
          <p:nvSpPr>
            <p:cNvPr id="67" name="Freeform 66"/>
            <p:cNvSpPr/>
            <p:nvPr/>
          </p:nvSpPr>
          <p:spPr>
            <a:xfrm>
              <a:off x="1210777" y="1874807"/>
              <a:ext cx="1015137" cy="251950"/>
            </a:xfrm>
            <a:custGeom>
              <a:avLst/>
              <a:gdLst/>
              <a:ahLst/>
              <a:cxnLst/>
              <a:rect l="0" t="0" r="0" b="0"/>
              <a:pathLst>
                <a:path w="1015137" h="251950">
                  <a:moveTo>
                    <a:pt x="0" y="220364"/>
                  </a:moveTo>
                  <a:lnTo>
                    <a:pt x="5934" y="214496"/>
                  </a:lnTo>
                  <a:lnTo>
                    <a:pt x="12139" y="208932"/>
                  </a:lnTo>
                  <a:lnTo>
                    <a:pt x="19235" y="203137"/>
                  </a:lnTo>
                  <a:lnTo>
                    <a:pt x="27175" y="197229"/>
                  </a:lnTo>
                  <a:lnTo>
                    <a:pt x="35822" y="191548"/>
                  </a:lnTo>
                  <a:lnTo>
                    <a:pt x="45021" y="186273"/>
                  </a:lnTo>
                  <a:lnTo>
                    <a:pt x="54793" y="181422"/>
                  </a:lnTo>
                  <a:lnTo>
                    <a:pt x="65331" y="176936"/>
                  </a:lnTo>
                  <a:lnTo>
                    <a:pt x="76677" y="172735"/>
                  </a:lnTo>
                  <a:lnTo>
                    <a:pt x="88736" y="168744"/>
                  </a:lnTo>
                  <a:lnTo>
                    <a:pt x="101362" y="164903"/>
                  </a:lnTo>
                  <a:lnTo>
                    <a:pt x="114417" y="161168"/>
                  </a:lnTo>
                  <a:lnTo>
                    <a:pt x="127947" y="157505"/>
                  </a:lnTo>
                  <a:lnTo>
                    <a:pt x="142168" y="153893"/>
                  </a:lnTo>
                  <a:lnTo>
                    <a:pt x="157144" y="150314"/>
                  </a:lnTo>
                  <a:lnTo>
                    <a:pt x="172794" y="146758"/>
                  </a:lnTo>
                  <a:lnTo>
                    <a:pt x="188985" y="143217"/>
                  </a:lnTo>
                  <a:lnTo>
                    <a:pt x="205588" y="139691"/>
                  </a:lnTo>
                  <a:lnTo>
                    <a:pt x="222652" y="136341"/>
                  </a:lnTo>
                  <a:lnTo>
                    <a:pt x="240400" y="133470"/>
                  </a:lnTo>
                  <a:lnTo>
                    <a:pt x="258896" y="131203"/>
                  </a:lnTo>
                  <a:lnTo>
                    <a:pt x="278064" y="129342"/>
                  </a:lnTo>
                  <a:lnTo>
                    <a:pt x="297770" y="127478"/>
                  </a:lnTo>
                  <a:lnTo>
                    <a:pt x="317876" y="125370"/>
                  </a:lnTo>
                  <a:lnTo>
                    <a:pt x="338107" y="122952"/>
                  </a:lnTo>
                  <a:lnTo>
                    <a:pt x="358069" y="120250"/>
                  </a:lnTo>
                  <a:lnTo>
                    <a:pt x="377569" y="117322"/>
                  </a:lnTo>
                  <a:lnTo>
                    <a:pt x="396596" y="114390"/>
                  </a:lnTo>
                  <a:lnTo>
                    <a:pt x="415218" y="111808"/>
                  </a:lnTo>
                  <a:lnTo>
                    <a:pt x="433527" y="109743"/>
                  </a:lnTo>
                  <a:lnTo>
                    <a:pt x="451603" y="108188"/>
                  </a:lnTo>
                  <a:lnTo>
                    <a:pt x="469515" y="107063"/>
                  </a:lnTo>
                  <a:lnTo>
                    <a:pt x="487310" y="106269"/>
                  </a:lnTo>
                  <a:lnTo>
                    <a:pt x="505025" y="105717"/>
                  </a:lnTo>
                  <a:lnTo>
                    <a:pt x="522685" y="105339"/>
                  </a:lnTo>
                  <a:lnTo>
                    <a:pt x="540309" y="105081"/>
                  </a:lnTo>
                  <a:lnTo>
                    <a:pt x="557907" y="104907"/>
                  </a:lnTo>
                  <a:lnTo>
                    <a:pt x="575489" y="104789"/>
                  </a:lnTo>
                  <a:lnTo>
                    <a:pt x="593064" y="104710"/>
                  </a:lnTo>
                  <a:lnTo>
                    <a:pt x="610799" y="104657"/>
                  </a:lnTo>
                  <a:lnTo>
                    <a:pt x="629005" y="104622"/>
                  </a:lnTo>
                  <a:lnTo>
                    <a:pt x="647808" y="104598"/>
                  </a:lnTo>
                  <a:lnTo>
                    <a:pt x="667013" y="104582"/>
                  </a:lnTo>
                  <a:lnTo>
                    <a:pt x="686212" y="104571"/>
                  </a:lnTo>
                  <a:lnTo>
                    <a:pt x="705160" y="104564"/>
                  </a:lnTo>
                  <a:lnTo>
                    <a:pt x="723628" y="104560"/>
                  </a:lnTo>
                  <a:lnTo>
                    <a:pt x="741336" y="104557"/>
                  </a:lnTo>
                  <a:lnTo>
                    <a:pt x="758214" y="104555"/>
                  </a:lnTo>
                  <a:lnTo>
                    <a:pt x="774514" y="104553"/>
                  </a:lnTo>
                  <a:lnTo>
                    <a:pt x="790693" y="104552"/>
                  </a:lnTo>
                  <a:lnTo>
                    <a:pt x="807025" y="104552"/>
                  </a:lnTo>
                  <a:lnTo>
                    <a:pt x="823436" y="104551"/>
                  </a:lnTo>
                  <a:lnTo>
                    <a:pt x="839615" y="104551"/>
                  </a:lnTo>
                  <a:lnTo>
                    <a:pt x="855390" y="104551"/>
                  </a:lnTo>
                  <a:lnTo>
                    <a:pt x="870747" y="104550"/>
                  </a:lnTo>
                  <a:lnTo>
                    <a:pt x="885745" y="104550"/>
                  </a:lnTo>
                  <a:lnTo>
                    <a:pt x="900459" y="104555"/>
                  </a:lnTo>
                  <a:lnTo>
                    <a:pt x="914797" y="104728"/>
                  </a:lnTo>
                  <a:lnTo>
                    <a:pt x="928512" y="105376"/>
                  </a:lnTo>
                  <a:lnTo>
                    <a:pt x="941500" y="106606"/>
                  </a:lnTo>
                  <a:lnTo>
                    <a:pt x="953172" y="107568"/>
                  </a:lnTo>
                  <a:lnTo>
                    <a:pt x="962421" y="106623"/>
                  </a:lnTo>
                  <a:lnTo>
                    <a:pt x="968845" y="103021"/>
                  </a:lnTo>
                  <a:lnTo>
                    <a:pt x="972189" y="97158"/>
                  </a:lnTo>
                  <a:lnTo>
                    <a:pt x="972023" y="90076"/>
                  </a:lnTo>
                  <a:lnTo>
                    <a:pt x="968463" y="82537"/>
                  </a:lnTo>
                  <a:lnTo>
                    <a:pt x="962042" y="74919"/>
                  </a:lnTo>
                  <a:lnTo>
                    <a:pt x="953397" y="67374"/>
                  </a:lnTo>
                  <a:lnTo>
                    <a:pt x="943116" y="59945"/>
                  </a:lnTo>
                  <a:lnTo>
                    <a:pt x="931830" y="52792"/>
                  </a:lnTo>
                  <a:lnTo>
                    <a:pt x="920198" y="46200"/>
                  </a:lnTo>
                  <a:lnTo>
                    <a:pt x="908599" y="40275"/>
                  </a:lnTo>
                  <a:lnTo>
                    <a:pt x="897017" y="34802"/>
                  </a:lnTo>
                  <a:lnTo>
                    <a:pt x="885166" y="29358"/>
                  </a:lnTo>
                  <a:lnTo>
                    <a:pt x="872898" y="23693"/>
                  </a:lnTo>
                  <a:lnTo>
                    <a:pt x="860368" y="17733"/>
                  </a:lnTo>
                  <a:lnTo>
                    <a:pt x="847949" y="11499"/>
                  </a:lnTo>
                  <a:lnTo>
                    <a:pt x="835919" y="5098"/>
                  </a:lnTo>
                  <a:lnTo>
                    <a:pt x="826735" y="510"/>
                  </a:lnTo>
                  <a:lnTo>
                    <a:pt x="823820" y="0"/>
                  </a:lnTo>
                  <a:lnTo>
                    <a:pt x="826914" y="2548"/>
                  </a:lnTo>
                  <a:lnTo>
                    <a:pt x="834544" y="6930"/>
                  </a:lnTo>
                  <a:lnTo>
                    <a:pt x="844869" y="12376"/>
                  </a:lnTo>
                  <a:lnTo>
                    <a:pt x="855959" y="18441"/>
                  </a:lnTo>
                  <a:lnTo>
                    <a:pt x="866723" y="24866"/>
                  </a:lnTo>
                  <a:lnTo>
                    <a:pt x="876939" y="31343"/>
                  </a:lnTo>
                  <a:lnTo>
                    <a:pt x="886889" y="37479"/>
                  </a:lnTo>
                  <a:lnTo>
                    <a:pt x="896811" y="43099"/>
                  </a:lnTo>
                  <a:lnTo>
                    <a:pt x="906651" y="48368"/>
                  </a:lnTo>
                  <a:lnTo>
                    <a:pt x="916129" y="53675"/>
                  </a:lnTo>
                  <a:lnTo>
                    <a:pt x="925107" y="59249"/>
                  </a:lnTo>
                  <a:lnTo>
                    <a:pt x="933598" y="65148"/>
                  </a:lnTo>
                  <a:lnTo>
                    <a:pt x="941681" y="71341"/>
                  </a:lnTo>
                  <a:lnTo>
                    <a:pt x="949456" y="77770"/>
                  </a:lnTo>
                  <a:lnTo>
                    <a:pt x="957169" y="84376"/>
                  </a:lnTo>
                  <a:lnTo>
                    <a:pt x="965193" y="91110"/>
                  </a:lnTo>
                  <a:lnTo>
                    <a:pt x="973704" y="97934"/>
                  </a:lnTo>
                  <a:lnTo>
                    <a:pt x="982541" y="104821"/>
                  </a:lnTo>
                  <a:lnTo>
                    <a:pt x="991319" y="111751"/>
                  </a:lnTo>
                  <a:lnTo>
                    <a:pt x="999797" y="118714"/>
                  </a:lnTo>
                  <a:lnTo>
                    <a:pt x="1007267" y="125866"/>
                  </a:lnTo>
                  <a:lnTo>
                    <a:pt x="1012534" y="133506"/>
                  </a:lnTo>
                  <a:lnTo>
                    <a:pt x="1015136" y="141756"/>
                  </a:lnTo>
                  <a:lnTo>
                    <a:pt x="1015100" y="150415"/>
                  </a:lnTo>
                  <a:lnTo>
                    <a:pt x="1012575" y="159075"/>
                  </a:lnTo>
                  <a:lnTo>
                    <a:pt x="1007910" y="167486"/>
                  </a:lnTo>
                  <a:lnTo>
                    <a:pt x="1001391" y="175422"/>
                  </a:lnTo>
                  <a:lnTo>
                    <a:pt x="993138" y="182598"/>
                  </a:lnTo>
                  <a:lnTo>
                    <a:pt x="983372" y="188940"/>
                  </a:lnTo>
                  <a:lnTo>
                    <a:pt x="972395" y="194538"/>
                  </a:lnTo>
                  <a:lnTo>
                    <a:pt x="960505" y="199539"/>
                  </a:lnTo>
                  <a:lnTo>
                    <a:pt x="947960" y="204097"/>
                  </a:lnTo>
                  <a:lnTo>
                    <a:pt x="935283" y="208500"/>
                  </a:lnTo>
                  <a:lnTo>
                    <a:pt x="923232" y="213150"/>
                  </a:lnTo>
                  <a:lnTo>
                    <a:pt x="912171" y="218243"/>
                  </a:lnTo>
                  <a:lnTo>
                    <a:pt x="902211" y="223681"/>
                  </a:lnTo>
                  <a:lnTo>
                    <a:pt x="892309" y="229811"/>
                  </a:lnTo>
                  <a:lnTo>
                    <a:pt x="880482" y="238292"/>
                  </a:lnTo>
                  <a:lnTo>
                    <a:pt x="863337" y="2519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37367" y="1726673"/>
              <a:ext cx="21059" cy="505369"/>
            </a:xfrm>
            <a:custGeom>
              <a:avLst/>
              <a:gdLst/>
              <a:ahLst/>
              <a:cxnLst/>
              <a:rect l="0" t="0" r="0" b="0"/>
              <a:pathLst>
                <a:path w="21059" h="50536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75"/>
                  </a:lnTo>
                  <a:lnTo>
                    <a:pt x="178" y="50842"/>
                  </a:lnTo>
                  <a:lnTo>
                    <a:pt x="826" y="67115"/>
                  </a:lnTo>
                  <a:lnTo>
                    <a:pt x="2075" y="85340"/>
                  </a:lnTo>
                  <a:lnTo>
                    <a:pt x="3728" y="105093"/>
                  </a:lnTo>
                  <a:lnTo>
                    <a:pt x="5376" y="125710"/>
                  </a:lnTo>
                  <a:lnTo>
                    <a:pt x="6783" y="146711"/>
                  </a:lnTo>
                  <a:lnTo>
                    <a:pt x="8049" y="167519"/>
                  </a:lnTo>
                  <a:lnTo>
                    <a:pt x="9505" y="187409"/>
                  </a:lnTo>
                  <a:lnTo>
                    <a:pt x="11332" y="206088"/>
                  </a:lnTo>
                  <a:lnTo>
                    <a:pt x="13389" y="223935"/>
                  </a:lnTo>
                  <a:lnTo>
                    <a:pt x="15317" y="241767"/>
                  </a:lnTo>
                  <a:lnTo>
                    <a:pt x="16911" y="260071"/>
                  </a:lnTo>
                  <a:lnTo>
                    <a:pt x="18134" y="278978"/>
                  </a:lnTo>
                  <a:lnTo>
                    <a:pt x="19029" y="298444"/>
                  </a:lnTo>
                  <a:lnTo>
                    <a:pt x="19666" y="318358"/>
                  </a:lnTo>
                  <a:lnTo>
                    <a:pt x="20111" y="338444"/>
                  </a:lnTo>
                  <a:lnTo>
                    <a:pt x="20417" y="358301"/>
                  </a:lnTo>
                  <a:lnTo>
                    <a:pt x="20626" y="377723"/>
                  </a:lnTo>
                  <a:lnTo>
                    <a:pt x="20767" y="396526"/>
                  </a:lnTo>
                  <a:lnTo>
                    <a:pt x="20863" y="414466"/>
                  </a:lnTo>
                  <a:lnTo>
                    <a:pt x="20928" y="431483"/>
                  </a:lnTo>
                  <a:lnTo>
                    <a:pt x="20971" y="447282"/>
                  </a:lnTo>
                  <a:lnTo>
                    <a:pt x="21004" y="462890"/>
                  </a:lnTo>
                  <a:lnTo>
                    <a:pt x="21032" y="480798"/>
                  </a:lnTo>
                  <a:lnTo>
                    <a:pt x="21058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26880" y="2137285"/>
              <a:ext cx="2" cy="63171"/>
            </a:xfrm>
            <a:custGeom>
              <a:avLst/>
              <a:gdLst/>
              <a:ahLst/>
              <a:cxnLst/>
              <a:rect l="0" t="0" r="0" b="0"/>
              <a:pathLst>
                <a:path w="2" h="63171">
                  <a:moveTo>
                    <a:pt x="0" y="0"/>
                  </a:moveTo>
                  <a:lnTo>
                    <a:pt x="1" y="11693"/>
                  </a:lnTo>
                  <a:lnTo>
                    <a:pt x="0" y="23272"/>
                  </a:lnTo>
                  <a:lnTo>
                    <a:pt x="0" y="38485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00663" y="1779316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6"/>
                  </a:lnTo>
                  <a:lnTo>
                    <a:pt x="0" y="70530"/>
                  </a:lnTo>
                  <a:lnTo>
                    <a:pt x="0" y="89956"/>
                  </a:lnTo>
                  <a:lnTo>
                    <a:pt x="0" y="110675"/>
                  </a:lnTo>
                  <a:lnTo>
                    <a:pt x="0" y="131959"/>
                  </a:lnTo>
                  <a:lnTo>
                    <a:pt x="0" y="152633"/>
                  </a:lnTo>
                  <a:lnTo>
                    <a:pt x="0" y="172099"/>
                  </a:lnTo>
                  <a:lnTo>
                    <a:pt x="0" y="190609"/>
                  </a:lnTo>
                  <a:lnTo>
                    <a:pt x="0" y="208952"/>
                  </a:lnTo>
                  <a:lnTo>
                    <a:pt x="0" y="227631"/>
                  </a:lnTo>
                  <a:lnTo>
                    <a:pt x="0" y="246807"/>
                  </a:lnTo>
                  <a:lnTo>
                    <a:pt x="0" y="266460"/>
                  </a:lnTo>
                  <a:lnTo>
                    <a:pt x="0" y="286502"/>
                  </a:lnTo>
                  <a:lnTo>
                    <a:pt x="0" y="306676"/>
                  </a:lnTo>
                  <a:lnTo>
                    <a:pt x="0" y="326593"/>
                  </a:lnTo>
                  <a:lnTo>
                    <a:pt x="0" y="346051"/>
                  </a:lnTo>
                  <a:lnTo>
                    <a:pt x="0" y="364859"/>
                  </a:lnTo>
                  <a:lnTo>
                    <a:pt x="0" y="384906"/>
                  </a:lnTo>
                  <a:lnTo>
                    <a:pt x="0" y="41130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98475" y="1716145"/>
              <a:ext cx="223246" cy="370672"/>
            </a:xfrm>
            <a:custGeom>
              <a:avLst/>
              <a:gdLst/>
              <a:ahLst/>
              <a:cxnLst/>
              <a:rect l="0" t="0" r="0" b="0"/>
              <a:pathLst>
                <a:path w="223246" h="370672">
                  <a:moveTo>
                    <a:pt x="223245" y="263212"/>
                  </a:moveTo>
                  <a:lnTo>
                    <a:pt x="211577" y="266213"/>
                  </a:lnTo>
                  <a:lnTo>
                    <a:pt x="201088" y="269635"/>
                  </a:lnTo>
                  <a:lnTo>
                    <a:pt x="190791" y="273831"/>
                  </a:lnTo>
                  <a:lnTo>
                    <a:pt x="180662" y="278732"/>
                  </a:lnTo>
                  <a:lnTo>
                    <a:pt x="170967" y="284213"/>
                  </a:lnTo>
                  <a:lnTo>
                    <a:pt x="161826" y="290143"/>
                  </a:lnTo>
                  <a:lnTo>
                    <a:pt x="153050" y="296405"/>
                  </a:lnTo>
                  <a:lnTo>
                    <a:pt x="144240" y="302904"/>
                  </a:lnTo>
                  <a:lnTo>
                    <a:pt x="135159" y="309568"/>
                  </a:lnTo>
                  <a:lnTo>
                    <a:pt x="125584" y="316347"/>
                  </a:lnTo>
                  <a:lnTo>
                    <a:pt x="115238" y="323203"/>
                  </a:lnTo>
                  <a:lnTo>
                    <a:pt x="104054" y="330113"/>
                  </a:lnTo>
                  <a:lnTo>
                    <a:pt x="92288" y="337059"/>
                  </a:lnTo>
                  <a:lnTo>
                    <a:pt x="80398" y="344029"/>
                  </a:lnTo>
                  <a:lnTo>
                    <a:pt x="68658" y="351006"/>
                  </a:lnTo>
                  <a:lnTo>
                    <a:pt x="56997" y="357658"/>
                  </a:lnTo>
                  <a:lnTo>
                    <a:pt x="45102" y="363366"/>
                  </a:lnTo>
                  <a:lnTo>
                    <a:pt x="32825" y="367855"/>
                  </a:lnTo>
                  <a:lnTo>
                    <a:pt x="20965" y="370671"/>
                  </a:lnTo>
                  <a:lnTo>
                    <a:pt x="10937" y="370179"/>
                  </a:lnTo>
                  <a:lnTo>
                    <a:pt x="3808" y="365661"/>
                  </a:lnTo>
                  <a:lnTo>
                    <a:pt x="336" y="358539"/>
                  </a:lnTo>
                  <a:lnTo>
                    <a:pt x="0" y="349575"/>
                  </a:lnTo>
                  <a:lnTo>
                    <a:pt x="1813" y="339030"/>
                  </a:lnTo>
                  <a:lnTo>
                    <a:pt x="4774" y="326936"/>
                  </a:lnTo>
                  <a:lnTo>
                    <a:pt x="8246" y="313450"/>
                  </a:lnTo>
                  <a:lnTo>
                    <a:pt x="12068" y="298828"/>
                  </a:lnTo>
                  <a:lnTo>
                    <a:pt x="16404" y="283339"/>
                  </a:lnTo>
                  <a:lnTo>
                    <a:pt x="21323" y="267228"/>
                  </a:lnTo>
                  <a:lnTo>
                    <a:pt x="26614" y="251004"/>
                  </a:lnTo>
                  <a:lnTo>
                    <a:pt x="31867" y="235419"/>
                  </a:lnTo>
                  <a:lnTo>
                    <a:pt x="36848" y="220828"/>
                  </a:lnTo>
                  <a:lnTo>
                    <a:pt x="41499" y="207234"/>
                  </a:lnTo>
                  <a:lnTo>
                    <a:pt x="45850" y="194484"/>
                  </a:lnTo>
                  <a:lnTo>
                    <a:pt x="49961" y="182385"/>
                  </a:lnTo>
                  <a:lnTo>
                    <a:pt x="53890" y="170765"/>
                  </a:lnTo>
                  <a:lnTo>
                    <a:pt x="57690" y="159488"/>
                  </a:lnTo>
                  <a:lnTo>
                    <a:pt x="61398" y="148436"/>
                  </a:lnTo>
                  <a:lnTo>
                    <a:pt x="65042" y="137044"/>
                  </a:lnTo>
                  <a:lnTo>
                    <a:pt x="68642" y="124337"/>
                  </a:lnTo>
                  <a:lnTo>
                    <a:pt x="72208" y="109902"/>
                  </a:lnTo>
                  <a:lnTo>
                    <a:pt x="75586" y="94138"/>
                  </a:lnTo>
                  <a:lnTo>
                    <a:pt x="78474" y="77946"/>
                  </a:lnTo>
                  <a:lnTo>
                    <a:pt x="80749" y="61927"/>
                  </a:lnTo>
                  <a:lnTo>
                    <a:pt x="82449" y="46902"/>
                  </a:lnTo>
                  <a:lnTo>
                    <a:pt x="83856" y="32592"/>
                  </a:lnTo>
                  <a:lnTo>
                    <a:pt x="85094" y="17750"/>
                  </a:lnTo>
                  <a:lnTo>
                    <a:pt x="8637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94922" y="3811316"/>
            <a:ext cx="1243503" cy="450542"/>
            <a:chOff x="894922" y="3811316"/>
            <a:chExt cx="1243503" cy="450542"/>
          </a:xfrm>
        </p:grpSpPr>
        <p:sp>
          <p:nvSpPr>
            <p:cNvPr id="73" name="Freeform 72"/>
            <p:cNvSpPr/>
            <p:nvPr/>
          </p:nvSpPr>
          <p:spPr>
            <a:xfrm>
              <a:off x="894922" y="3908654"/>
              <a:ext cx="344595" cy="186932"/>
            </a:xfrm>
            <a:custGeom>
              <a:avLst/>
              <a:gdLst/>
              <a:ahLst/>
              <a:cxnLst/>
              <a:rect l="0" t="0" r="0" b="0"/>
              <a:pathLst>
                <a:path w="344595" h="186932">
                  <a:moveTo>
                    <a:pt x="0" y="92175"/>
                  </a:moveTo>
                  <a:lnTo>
                    <a:pt x="6001" y="86441"/>
                  </a:lnTo>
                  <a:lnTo>
                    <a:pt x="12846" y="82157"/>
                  </a:lnTo>
                  <a:lnTo>
                    <a:pt x="21248" y="78951"/>
                  </a:lnTo>
                  <a:lnTo>
                    <a:pt x="31393" y="76590"/>
                  </a:lnTo>
                  <a:lnTo>
                    <a:pt x="43653" y="74893"/>
                  </a:lnTo>
                  <a:lnTo>
                    <a:pt x="58007" y="73702"/>
                  </a:lnTo>
                  <a:lnTo>
                    <a:pt x="73663" y="73046"/>
                  </a:lnTo>
                  <a:lnTo>
                    <a:pt x="89307" y="73126"/>
                  </a:lnTo>
                  <a:lnTo>
                    <a:pt x="104193" y="73988"/>
                  </a:lnTo>
                  <a:lnTo>
                    <a:pt x="118283" y="75379"/>
                  </a:lnTo>
                  <a:lnTo>
                    <a:pt x="131964" y="76851"/>
                  </a:lnTo>
                  <a:lnTo>
                    <a:pt x="145538" y="78141"/>
                  </a:lnTo>
                  <a:lnTo>
                    <a:pt x="159147" y="79326"/>
                  </a:lnTo>
                  <a:lnTo>
                    <a:pt x="172838" y="80729"/>
                  </a:lnTo>
                  <a:lnTo>
                    <a:pt x="186619" y="82520"/>
                  </a:lnTo>
                  <a:lnTo>
                    <a:pt x="200641" y="84554"/>
                  </a:lnTo>
                  <a:lnTo>
                    <a:pt x="215193" y="86466"/>
                  </a:lnTo>
                  <a:lnTo>
                    <a:pt x="230387" y="88049"/>
                  </a:lnTo>
                  <a:lnTo>
                    <a:pt x="246015" y="89265"/>
                  </a:lnTo>
                  <a:lnTo>
                    <a:pt x="261658" y="90156"/>
                  </a:lnTo>
                  <a:lnTo>
                    <a:pt x="277064" y="90785"/>
                  </a:lnTo>
                  <a:lnTo>
                    <a:pt x="292003" y="91054"/>
                  </a:lnTo>
                  <a:lnTo>
                    <a:pt x="306187" y="90711"/>
                  </a:lnTo>
                  <a:lnTo>
                    <a:pt x="319518" y="89661"/>
                  </a:lnTo>
                  <a:lnTo>
                    <a:pt x="331260" y="87782"/>
                  </a:lnTo>
                  <a:lnTo>
                    <a:pt x="339819" y="84132"/>
                  </a:lnTo>
                  <a:lnTo>
                    <a:pt x="344234" y="78467"/>
                  </a:lnTo>
                  <a:lnTo>
                    <a:pt x="344594" y="72190"/>
                  </a:lnTo>
                  <a:lnTo>
                    <a:pt x="341713" y="65765"/>
                  </a:lnTo>
                  <a:lnTo>
                    <a:pt x="336624" y="59239"/>
                  </a:lnTo>
                  <a:lnTo>
                    <a:pt x="330334" y="52607"/>
                  </a:lnTo>
                  <a:lnTo>
                    <a:pt x="323485" y="45877"/>
                  </a:lnTo>
                  <a:lnTo>
                    <a:pt x="316249" y="39067"/>
                  </a:lnTo>
                  <a:lnTo>
                    <a:pt x="308471" y="32195"/>
                  </a:lnTo>
                  <a:lnTo>
                    <a:pt x="300084" y="25279"/>
                  </a:lnTo>
                  <a:lnTo>
                    <a:pt x="291144" y="18329"/>
                  </a:lnTo>
                  <a:lnTo>
                    <a:pt x="281754" y="11358"/>
                  </a:lnTo>
                  <a:lnTo>
                    <a:pt x="272086" y="4441"/>
                  </a:lnTo>
                  <a:lnTo>
                    <a:pt x="264355" y="0"/>
                  </a:lnTo>
                  <a:lnTo>
                    <a:pt x="261315" y="367"/>
                  </a:lnTo>
                  <a:lnTo>
                    <a:pt x="262177" y="3620"/>
                  </a:lnTo>
                  <a:lnTo>
                    <a:pt x="265521" y="8385"/>
                  </a:lnTo>
                  <a:lnTo>
                    <a:pt x="270343" y="14003"/>
                  </a:lnTo>
                  <a:lnTo>
                    <a:pt x="276198" y="20133"/>
                  </a:lnTo>
                  <a:lnTo>
                    <a:pt x="283040" y="26580"/>
                  </a:lnTo>
                  <a:lnTo>
                    <a:pt x="290791" y="33232"/>
                  </a:lnTo>
                  <a:lnTo>
                    <a:pt x="299134" y="40181"/>
                  </a:lnTo>
                  <a:lnTo>
                    <a:pt x="307590" y="47689"/>
                  </a:lnTo>
                  <a:lnTo>
                    <a:pt x="315857" y="55856"/>
                  </a:lnTo>
                  <a:lnTo>
                    <a:pt x="323189" y="64631"/>
                  </a:lnTo>
                  <a:lnTo>
                    <a:pt x="328364" y="73901"/>
                  </a:lnTo>
                  <a:lnTo>
                    <a:pt x="330905" y="83541"/>
                  </a:lnTo>
                  <a:lnTo>
                    <a:pt x="330828" y="93284"/>
                  </a:lnTo>
                  <a:lnTo>
                    <a:pt x="328276" y="102746"/>
                  </a:lnTo>
                  <a:lnTo>
                    <a:pt x="323602" y="111737"/>
                  </a:lnTo>
                  <a:lnTo>
                    <a:pt x="317417" y="120247"/>
                  </a:lnTo>
                  <a:lnTo>
                    <a:pt x="310453" y="128350"/>
                  </a:lnTo>
                  <a:lnTo>
                    <a:pt x="303188" y="136136"/>
                  </a:lnTo>
                  <a:lnTo>
                    <a:pt x="295859" y="143688"/>
                  </a:lnTo>
                  <a:lnTo>
                    <a:pt x="288559" y="151073"/>
                  </a:lnTo>
                  <a:lnTo>
                    <a:pt x="281320" y="158332"/>
                  </a:lnTo>
                  <a:lnTo>
                    <a:pt x="274253" y="165199"/>
                  </a:lnTo>
                  <a:lnTo>
                    <a:pt x="266762" y="171781"/>
                  </a:lnTo>
                  <a:lnTo>
                    <a:pt x="257073" y="178658"/>
                  </a:lnTo>
                  <a:lnTo>
                    <a:pt x="242155" y="1869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52932" y="3811316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3"/>
                  </a:lnTo>
                  <a:lnTo>
                    <a:pt x="8842" y="63497"/>
                  </a:lnTo>
                  <a:lnTo>
                    <a:pt x="11593" y="74098"/>
                  </a:lnTo>
                  <a:lnTo>
                    <a:pt x="14052" y="85205"/>
                  </a:lnTo>
                  <a:lnTo>
                    <a:pt x="16038" y="96938"/>
                  </a:lnTo>
                  <a:lnTo>
                    <a:pt x="17710" y="109258"/>
                  </a:lnTo>
                  <a:lnTo>
                    <a:pt x="19446" y="122061"/>
                  </a:lnTo>
                  <a:lnTo>
                    <a:pt x="21464" y="135230"/>
                  </a:lnTo>
                  <a:lnTo>
                    <a:pt x="23651" y="148666"/>
                  </a:lnTo>
                  <a:lnTo>
                    <a:pt x="25667" y="162292"/>
                  </a:lnTo>
                  <a:lnTo>
                    <a:pt x="27324" y="176051"/>
                  </a:lnTo>
                  <a:lnTo>
                    <a:pt x="28759" y="189899"/>
                  </a:lnTo>
                  <a:lnTo>
                    <a:pt x="30330" y="203809"/>
                  </a:lnTo>
                  <a:lnTo>
                    <a:pt x="32233" y="217762"/>
                  </a:lnTo>
                  <a:lnTo>
                    <a:pt x="34342" y="231742"/>
                  </a:lnTo>
                  <a:lnTo>
                    <a:pt x="36304" y="245742"/>
                  </a:lnTo>
                  <a:lnTo>
                    <a:pt x="37926" y="259764"/>
                  </a:lnTo>
                  <a:lnTo>
                    <a:pt x="39337" y="274130"/>
                  </a:lnTo>
                  <a:lnTo>
                    <a:pt x="40891" y="289453"/>
                  </a:lnTo>
                  <a:lnTo>
                    <a:pt x="42784" y="305981"/>
                  </a:lnTo>
                  <a:lnTo>
                    <a:pt x="44885" y="323319"/>
                  </a:lnTo>
                  <a:lnTo>
                    <a:pt x="46843" y="340650"/>
                  </a:lnTo>
                  <a:lnTo>
                    <a:pt x="48456" y="357477"/>
                  </a:lnTo>
                  <a:lnTo>
                    <a:pt x="49695" y="373264"/>
                  </a:lnTo>
                  <a:lnTo>
                    <a:pt x="50735" y="388920"/>
                  </a:lnTo>
                  <a:lnTo>
                    <a:pt x="51665" y="406931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16145" y="3937658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0" y="21057"/>
                  </a:moveTo>
                  <a:lnTo>
                    <a:pt x="11735" y="21057"/>
                  </a:lnTo>
                  <a:lnTo>
                    <a:pt x="22864" y="21057"/>
                  </a:lnTo>
                  <a:lnTo>
                    <a:pt x="34462" y="21057"/>
                  </a:lnTo>
                  <a:lnTo>
                    <a:pt x="46623" y="21057"/>
                  </a:lnTo>
                  <a:lnTo>
                    <a:pt x="59283" y="21057"/>
                  </a:lnTo>
                  <a:lnTo>
                    <a:pt x="72344" y="21057"/>
                  </a:lnTo>
                  <a:lnTo>
                    <a:pt x="85869" y="21057"/>
                  </a:lnTo>
                  <a:lnTo>
                    <a:pt x="100082" y="21057"/>
                  </a:lnTo>
                  <a:lnTo>
                    <a:pt x="115046" y="21057"/>
                  </a:lnTo>
                  <a:lnTo>
                    <a:pt x="130518" y="21057"/>
                  </a:lnTo>
                  <a:lnTo>
                    <a:pt x="146056" y="21057"/>
                  </a:lnTo>
                  <a:lnTo>
                    <a:pt x="161402" y="21052"/>
                  </a:lnTo>
                  <a:lnTo>
                    <a:pt x="176639" y="20879"/>
                  </a:lnTo>
                  <a:lnTo>
                    <a:pt x="192088" y="20231"/>
                  </a:lnTo>
                  <a:lnTo>
                    <a:pt x="207923" y="18983"/>
                  </a:lnTo>
                  <a:lnTo>
                    <a:pt x="223999" y="17330"/>
                  </a:lnTo>
                  <a:lnTo>
                    <a:pt x="239951" y="15681"/>
                  </a:lnTo>
                  <a:lnTo>
                    <a:pt x="255579" y="14274"/>
                  </a:lnTo>
                  <a:lnTo>
                    <a:pt x="271006" y="13008"/>
                  </a:lnTo>
                  <a:lnTo>
                    <a:pt x="286584" y="11552"/>
                  </a:lnTo>
                  <a:lnTo>
                    <a:pt x="302487" y="9725"/>
                  </a:lnTo>
                  <a:lnTo>
                    <a:pt x="317987" y="7659"/>
                  </a:lnTo>
                  <a:lnTo>
                    <a:pt x="333067" y="5507"/>
                  </a:lnTo>
                  <a:lnTo>
                    <a:pt x="349055" y="3081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68787" y="4064000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4" y="39079"/>
                  </a:lnTo>
                  <a:lnTo>
                    <a:pt x="3864" y="50907"/>
                  </a:lnTo>
                  <a:lnTo>
                    <a:pt x="6180" y="63396"/>
                  </a:lnTo>
                  <a:lnTo>
                    <a:pt x="8847" y="76880"/>
                  </a:lnTo>
                  <a:lnTo>
                    <a:pt x="11770" y="91028"/>
                  </a:lnTo>
                  <a:lnTo>
                    <a:pt x="14877" y="105067"/>
                  </a:lnTo>
                  <a:lnTo>
                    <a:pt x="18108" y="118536"/>
                  </a:lnTo>
                  <a:lnTo>
                    <a:pt x="21271" y="131073"/>
                  </a:lnTo>
                  <a:lnTo>
                    <a:pt x="24350" y="143581"/>
                  </a:lnTo>
                  <a:lnTo>
                    <a:pt x="27616" y="158272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51585" y="4032414"/>
              <a:ext cx="123190" cy="217780"/>
            </a:xfrm>
            <a:custGeom>
              <a:avLst/>
              <a:gdLst/>
              <a:ahLst/>
              <a:cxnLst/>
              <a:rect l="0" t="0" r="0" b="0"/>
              <a:pathLst>
                <a:path w="123190" h="217780">
                  <a:moveTo>
                    <a:pt x="54073" y="31586"/>
                  </a:moveTo>
                  <a:lnTo>
                    <a:pt x="45338" y="34653"/>
                  </a:lnTo>
                  <a:lnTo>
                    <a:pt x="37632" y="38716"/>
                  </a:lnTo>
                  <a:lnTo>
                    <a:pt x="30234" y="44213"/>
                  </a:lnTo>
                  <a:lnTo>
                    <a:pt x="23146" y="51146"/>
                  </a:lnTo>
                  <a:lnTo>
                    <a:pt x="16616" y="59593"/>
                  </a:lnTo>
                  <a:lnTo>
                    <a:pt x="10752" y="69438"/>
                  </a:lnTo>
                  <a:lnTo>
                    <a:pt x="5833" y="80276"/>
                  </a:lnTo>
                  <a:lnTo>
                    <a:pt x="2360" y="91530"/>
                  </a:lnTo>
                  <a:lnTo>
                    <a:pt x="471" y="102837"/>
                  </a:lnTo>
                  <a:lnTo>
                    <a:pt x="0" y="114205"/>
                  </a:lnTo>
                  <a:lnTo>
                    <a:pt x="665" y="125902"/>
                  </a:lnTo>
                  <a:lnTo>
                    <a:pt x="2187" y="138064"/>
                  </a:lnTo>
                  <a:lnTo>
                    <a:pt x="4494" y="150520"/>
                  </a:lnTo>
                  <a:lnTo>
                    <a:pt x="7712" y="162890"/>
                  </a:lnTo>
                  <a:lnTo>
                    <a:pt x="11842" y="174945"/>
                  </a:lnTo>
                  <a:lnTo>
                    <a:pt x="16918" y="186312"/>
                  </a:lnTo>
                  <a:lnTo>
                    <a:pt x="23083" y="196413"/>
                  </a:lnTo>
                  <a:lnTo>
                    <a:pt x="30307" y="205042"/>
                  </a:lnTo>
                  <a:lnTo>
                    <a:pt x="38430" y="211834"/>
                  </a:lnTo>
                  <a:lnTo>
                    <a:pt x="47253" y="216123"/>
                  </a:lnTo>
                  <a:lnTo>
                    <a:pt x="56590" y="217779"/>
                  </a:lnTo>
                  <a:lnTo>
                    <a:pt x="66129" y="216959"/>
                  </a:lnTo>
                  <a:lnTo>
                    <a:pt x="75452" y="213834"/>
                  </a:lnTo>
                  <a:lnTo>
                    <a:pt x="84346" y="208732"/>
                  </a:lnTo>
                  <a:lnTo>
                    <a:pt x="92622" y="201903"/>
                  </a:lnTo>
                  <a:lnTo>
                    <a:pt x="100035" y="193433"/>
                  </a:lnTo>
                  <a:lnTo>
                    <a:pt x="106535" y="183518"/>
                  </a:lnTo>
                  <a:lnTo>
                    <a:pt x="112070" y="172439"/>
                  </a:lnTo>
                  <a:lnTo>
                    <a:pt x="116497" y="160480"/>
                  </a:lnTo>
                  <a:lnTo>
                    <a:pt x="119844" y="147884"/>
                  </a:lnTo>
                  <a:lnTo>
                    <a:pt x="122109" y="135004"/>
                  </a:lnTo>
                  <a:lnTo>
                    <a:pt x="123189" y="122283"/>
                  </a:lnTo>
                  <a:lnTo>
                    <a:pt x="123139" y="109951"/>
                  </a:lnTo>
                  <a:lnTo>
                    <a:pt x="122141" y="98043"/>
                  </a:lnTo>
                  <a:lnTo>
                    <a:pt x="120408" y="86507"/>
                  </a:lnTo>
                  <a:lnTo>
                    <a:pt x="118129" y="75262"/>
                  </a:lnTo>
                  <a:lnTo>
                    <a:pt x="115296" y="64234"/>
                  </a:lnTo>
                  <a:lnTo>
                    <a:pt x="111716" y="53361"/>
                  </a:lnTo>
                  <a:lnTo>
                    <a:pt x="107340" y="42612"/>
                  </a:lnTo>
                  <a:lnTo>
                    <a:pt x="101989" y="32406"/>
                  </a:lnTo>
                  <a:lnTo>
                    <a:pt x="94440" y="22607"/>
                  </a:lnTo>
                  <a:lnTo>
                    <a:pt x="80674" y="12352"/>
                  </a:lnTo>
                  <a:lnTo>
                    <a:pt x="540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22183" y="4042943"/>
              <a:ext cx="116242" cy="218915"/>
            </a:xfrm>
            <a:custGeom>
              <a:avLst/>
              <a:gdLst/>
              <a:ahLst/>
              <a:cxnLst/>
              <a:rect l="0" t="0" r="0" b="0"/>
              <a:pathLst>
                <a:path w="116242" h="218915">
                  <a:moveTo>
                    <a:pt x="20345" y="0"/>
                  </a:moveTo>
                  <a:lnTo>
                    <a:pt x="14612" y="8868"/>
                  </a:lnTo>
                  <a:lnTo>
                    <a:pt x="10328" y="17855"/>
                  </a:lnTo>
                  <a:lnTo>
                    <a:pt x="7121" y="27850"/>
                  </a:lnTo>
                  <a:lnTo>
                    <a:pt x="4760" y="38831"/>
                  </a:lnTo>
                  <a:lnTo>
                    <a:pt x="3063" y="50642"/>
                  </a:lnTo>
                  <a:lnTo>
                    <a:pt x="1868" y="63100"/>
                  </a:lnTo>
                  <a:lnTo>
                    <a:pt x="1040" y="76038"/>
                  </a:lnTo>
                  <a:lnTo>
                    <a:pt x="471" y="89319"/>
                  </a:lnTo>
                  <a:lnTo>
                    <a:pt x="89" y="102841"/>
                  </a:lnTo>
                  <a:lnTo>
                    <a:pt x="0" y="116529"/>
                  </a:lnTo>
                  <a:lnTo>
                    <a:pt x="472" y="130331"/>
                  </a:lnTo>
                  <a:lnTo>
                    <a:pt x="1612" y="144202"/>
                  </a:lnTo>
                  <a:lnTo>
                    <a:pt x="3530" y="157788"/>
                  </a:lnTo>
                  <a:lnTo>
                    <a:pt x="6422" y="170457"/>
                  </a:lnTo>
                  <a:lnTo>
                    <a:pt x="10300" y="181937"/>
                  </a:lnTo>
                  <a:lnTo>
                    <a:pt x="15193" y="192119"/>
                  </a:lnTo>
                  <a:lnTo>
                    <a:pt x="21226" y="200894"/>
                  </a:lnTo>
                  <a:lnTo>
                    <a:pt x="28359" y="208339"/>
                  </a:lnTo>
                  <a:lnTo>
                    <a:pt x="36419" y="214187"/>
                  </a:lnTo>
                  <a:lnTo>
                    <a:pt x="45200" y="217768"/>
                  </a:lnTo>
                  <a:lnTo>
                    <a:pt x="54507" y="218914"/>
                  </a:lnTo>
                  <a:lnTo>
                    <a:pt x="64027" y="217734"/>
                  </a:lnTo>
                  <a:lnTo>
                    <a:pt x="73337" y="214359"/>
                  </a:lnTo>
                  <a:lnTo>
                    <a:pt x="82222" y="209086"/>
                  </a:lnTo>
                  <a:lnTo>
                    <a:pt x="90492" y="202141"/>
                  </a:lnTo>
                  <a:lnTo>
                    <a:pt x="97900" y="193593"/>
                  </a:lnTo>
                  <a:lnTo>
                    <a:pt x="104393" y="183621"/>
                  </a:lnTo>
                  <a:lnTo>
                    <a:pt x="109754" y="172334"/>
                  </a:lnTo>
                  <a:lnTo>
                    <a:pt x="113532" y="159702"/>
                  </a:lnTo>
                  <a:lnTo>
                    <a:pt x="115629" y="145837"/>
                  </a:lnTo>
                  <a:lnTo>
                    <a:pt x="116241" y="131121"/>
                  </a:lnTo>
                  <a:lnTo>
                    <a:pt x="115672" y="116096"/>
                  </a:lnTo>
                  <a:lnTo>
                    <a:pt x="114215" y="101112"/>
                  </a:lnTo>
                  <a:lnTo>
                    <a:pt x="111950" y="86628"/>
                  </a:lnTo>
                  <a:lnTo>
                    <a:pt x="108761" y="73281"/>
                  </a:lnTo>
                  <a:lnTo>
                    <a:pt x="104651" y="61312"/>
                  </a:lnTo>
                  <a:lnTo>
                    <a:pt x="99587" y="50784"/>
                  </a:lnTo>
                  <a:lnTo>
                    <a:pt x="93431" y="41769"/>
                  </a:lnTo>
                  <a:lnTo>
                    <a:pt x="86218" y="34150"/>
                  </a:lnTo>
                  <a:lnTo>
                    <a:pt x="78182" y="27826"/>
                  </a:lnTo>
                  <a:lnTo>
                    <a:pt x="68677" y="22182"/>
                  </a:lnTo>
                  <a:lnTo>
                    <a:pt x="54634" y="16718"/>
                  </a:lnTo>
                  <a:lnTo>
                    <a:pt x="30874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740033" y="3632331"/>
            <a:ext cx="1714511" cy="573893"/>
            <a:chOff x="1740033" y="3632331"/>
            <a:chExt cx="1714511" cy="573893"/>
          </a:xfrm>
        </p:grpSpPr>
        <p:sp>
          <p:nvSpPr>
            <p:cNvPr id="80" name="Freeform 79"/>
            <p:cNvSpPr/>
            <p:nvPr/>
          </p:nvSpPr>
          <p:spPr>
            <a:xfrm>
              <a:off x="1740033" y="3663681"/>
              <a:ext cx="176154" cy="222307"/>
            </a:xfrm>
            <a:custGeom>
              <a:avLst/>
              <a:gdLst/>
              <a:ahLst/>
              <a:cxnLst/>
              <a:rect l="0" t="0" r="0" b="0"/>
              <a:pathLst>
                <a:path w="176154" h="222307">
                  <a:moveTo>
                    <a:pt x="81397" y="42350"/>
                  </a:moveTo>
                  <a:lnTo>
                    <a:pt x="75529" y="48284"/>
                  </a:lnTo>
                  <a:lnTo>
                    <a:pt x="69965" y="54489"/>
                  </a:lnTo>
                  <a:lnTo>
                    <a:pt x="64151" y="61550"/>
                  </a:lnTo>
                  <a:lnTo>
                    <a:pt x="57568" y="68173"/>
                  </a:lnTo>
                  <a:lnTo>
                    <a:pt x="50468" y="71924"/>
                  </a:lnTo>
                  <a:lnTo>
                    <a:pt x="44533" y="71962"/>
                  </a:lnTo>
                  <a:lnTo>
                    <a:pt x="40507" y="68847"/>
                  </a:lnTo>
                  <a:lnTo>
                    <a:pt x="38371" y="63405"/>
                  </a:lnTo>
                  <a:lnTo>
                    <a:pt x="37806" y="56331"/>
                  </a:lnTo>
                  <a:lnTo>
                    <a:pt x="38447" y="48134"/>
                  </a:lnTo>
                  <a:lnTo>
                    <a:pt x="39978" y="39184"/>
                  </a:lnTo>
                  <a:lnTo>
                    <a:pt x="42470" y="30052"/>
                  </a:lnTo>
                  <a:lnTo>
                    <a:pt x="46350" y="21525"/>
                  </a:lnTo>
                  <a:lnTo>
                    <a:pt x="51739" y="13983"/>
                  </a:lnTo>
                  <a:lnTo>
                    <a:pt x="58477" y="7767"/>
                  </a:lnTo>
                  <a:lnTo>
                    <a:pt x="66296" y="3339"/>
                  </a:lnTo>
                  <a:lnTo>
                    <a:pt x="74923" y="774"/>
                  </a:lnTo>
                  <a:lnTo>
                    <a:pt x="83969" y="0"/>
                  </a:lnTo>
                  <a:lnTo>
                    <a:pt x="92954" y="984"/>
                  </a:lnTo>
                  <a:lnTo>
                    <a:pt x="101612" y="3540"/>
                  </a:lnTo>
                  <a:lnTo>
                    <a:pt x="109559" y="7693"/>
                  </a:lnTo>
                  <a:lnTo>
                    <a:pt x="116219" y="13754"/>
                  </a:lnTo>
                  <a:lnTo>
                    <a:pt x="121399" y="21718"/>
                  </a:lnTo>
                  <a:lnTo>
                    <a:pt x="125234" y="31320"/>
                  </a:lnTo>
                  <a:lnTo>
                    <a:pt x="127982" y="42206"/>
                  </a:lnTo>
                  <a:lnTo>
                    <a:pt x="129904" y="54046"/>
                  </a:lnTo>
                  <a:lnTo>
                    <a:pt x="131062" y="66571"/>
                  </a:lnTo>
                  <a:lnTo>
                    <a:pt x="131325" y="79577"/>
                  </a:lnTo>
                  <a:lnTo>
                    <a:pt x="130690" y="92911"/>
                  </a:lnTo>
                  <a:lnTo>
                    <a:pt x="129283" y="106304"/>
                  </a:lnTo>
                  <a:lnTo>
                    <a:pt x="127268" y="119376"/>
                  </a:lnTo>
                  <a:lnTo>
                    <a:pt x="124796" y="131944"/>
                  </a:lnTo>
                  <a:lnTo>
                    <a:pt x="121831" y="143840"/>
                  </a:lnTo>
                  <a:lnTo>
                    <a:pt x="118163" y="154839"/>
                  </a:lnTo>
                  <a:lnTo>
                    <a:pt x="113728" y="164903"/>
                  </a:lnTo>
                  <a:lnTo>
                    <a:pt x="108444" y="174154"/>
                  </a:lnTo>
                  <a:lnTo>
                    <a:pt x="102140" y="182763"/>
                  </a:lnTo>
                  <a:lnTo>
                    <a:pt x="94823" y="190887"/>
                  </a:lnTo>
                  <a:lnTo>
                    <a:pt x="86637" y="198498"/>
                  </a:lnTo>
                  <a:lnTo>
                    <a:pt x="77772" y="205390"/>
                  </a:lnTo>
                  <a:lnTo>
                    <a:pt x="68403" y="211501"/>
                  </a:lnTo>
                  <a:lnTo>
                    <a:pt x="58672" y="216588"/>
                  </a:lnTo>
                  <a:lnTo>
                    <a:pt x="48688" y="220175"/>
                  </a:lnTo>
                  <a:lnTo>
                    <a:pt x="38537" y="222131"/>
                  </a:lnTo>
                  <a:lnTo>
                    <a:pt x="28603" y="222306"/>
                  </a:lnTo>
                  <a:lnTo>
                    <a:pt x="19538" y="220380"/>
                  </a:lnTo>
                  <a:lnTo>
                    <a:pt x="11642" y="216383"/>
                  </a:lnTo>
                  <a:lnTo>
                    <a:pt x="5358" y="210785"/>
                  </a:lnTo>
                  <a:lnTo>
                    <a:pt x="1418" y="204281"/>
                  </a:lnTo>
                  <a:lnTo>
                    <a:pt x="0" y="197362"/>
                  </a:lnTo>
                  <a:lnTo>
                    <a:pt x="979" y="190450"/>
                  </a:lnTo>
                  <a:lnTo>
                    <a:pt x="4213" y="183969"/>
                  </a:lnTo>
                  <a:lnTo>
                    <a:pt x="9384" y="178111"/>
                  </a:lnTo>
                  <a:lnTo>
                    <a:pt x="16089" y="173349"/>
                  </a:lnTo>
                  <a:lnTo>
                    <a:pt x="23943" y="170506"/>
                  </a:lnTo>
                  <a:lnTo>
                    <a:pt x="32626" y="169850"/>
                  </a:lnTo>
                  <a:lnTo>
                    <a:pt x="41894" y="171019"/>
                  </a:lnTo>
                  <a:lnTo>
                    <a:pt x="51567" y="173323"/>
                  </a:lnTo>
                  <a:lnTo>
                    <a:pt x="61513" y="176241"/>
                  </a:lnTo>
                  <a:lnTo>
                    <a:pt x="71479" y="179637"/>
                  </a:lnTo>
                  <a:lnTo>
                    <a:pt x="81099" y="183659"/>
                  </a:lnTo>
                  <a:lnTo>
                    <a:pt x="90208" y="188352"/>
                  </a:lnTo>
                  <a:lnTo>
                    <a:pt x="99140" y="193313"/>
                  </a:lnTo>
                  <a:lnTo>
                    <a:pt x="108590" y="197810"/>
                  </a:lnTo>
                  <a:lnTo>
                    <a:pt x="118903" y="201456"/>
                  </a:lnTo>
                  <a:lnTo>
                    <a:pt x="129682" y="203834"/>
                  </a:lnTo>
                  <a:lnTo>
                    <a:pt x="141130" y="204358"/>
                  </a:lnTo>
                  <a:lnTo>
                    <a:pt x="155375" y="200830"/>
                  </a:lnTo>
                  <a:lnTo>
                    <a:pt x="176153" y="1897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62236" y="3632331"/>
              <a:ext cx="114132" cy="252685"/>
            </a:xfrm>
            <a:custGeom>
              <a:avLst/>
              <a:gdLst/>
              <a:ahLst/>
              <a:cxnLst/>
              <a:rect l="0" t="0" r="0" b="0"/>
              <a:pathLst>
                <a:path w="114132" h="252685">
                  <a:moveTo>
                    <a:pt x="59235" y="0"/>
                  </a:moveTo>
                  <a:lnTo>
                    <a:pt x="50434" y="2934"/>
                  </a:lnTo>
                  <a:lnTo>
                    <a:pt x="42087" y="5716"/>
                  </a:lnTo>
                  <a:lnTo>
                    <a:pt x="33402" y="8630"/>
                  </a:lnTo>
                  <a:lnTo>
                    <a:pt x="24799" y="12188"/>
                  </a:lnTo>
                  <a:lnTo>
                    <a:pt x="17250" y="17298"/>
                  </a:lnTo>
                  <a:lnTo>
                    <a:pt x="11217" y="24322"/>
                  </a:lnTo>
                  <a:lnTo>
                    <a:pt x="6680" y="33137"/>
                  </a:lnTo>
                  <a:lnTo>
                    <a:pt x="3395" y="43417"/>
                  </a:lnTo>
                  <a:lnTo>
                    <a:pt x="1091" y="54792"/>
                  </a:lnTo>
                  <a:lnTo>
                    <a:pt x="0" y="66137"/>
                  </a:lnTo>
                  <a:lnTo>
                    <a:pt x="841" y="75681"/>
                  </a:lnTo>
                  <a:lnTo>
                    <a:pt x="3849" y="82602"/>
                  </a:lnTo>
                  <a:lnTo>
                    <a:pt x="8817" y="86937"/>
                  </a:lnTo>
                  <a:lnTo>
                    <a:pt x="15364" y="89105"/>
                  </a:lnTo>
                  <a:lnTo>
                    <a:pt x="23097" y="89616"/>
                  </a:lnTo>
                  <a:lnTo>
                    <a:pt x="31525" y="89406"/>
                  </a:lnTo>
                  <a:lnTo>
                    <a:pt x="40086" y="89750"/>
                  </a:lnTo>
                  <a:lnTo>
                    <a:pt x="48466" y="91299"/>
                  </a:lnTo>
                  <a:lnTo>
                    <a:pt x="56564" y="94146"/>
                  </a:lnTo>
                  <a:lnTo>
                    <a:pt x="64389" y="98118"/>
                  </a:lnTo>
                  <a:lnTo>
                    <a:pt x="71983" y="102979"/>
                  </a:lnTo>
                  <a:lnTo>
                    <a:pt x="79237" y="108664"/>
                  </a:lnTo>
                  <a:lnTo>
                    <a:pt x="85890" y="115296"/>
                  </a:lnTo>
                  <a:lnTo>
                    <a:pt x="91849" y="122861"/>
                  </a:lnTo>
                  <a:lnTo>
                    <a:pt x="97174" y="131227"/>
                  </a:lnTo>
                  <a:lnTo>
                    <a:pt x="101986" y="140219"/>
                  </a:lnTo>
                  <a:lnTo>
                    <a:pt x="106399" y="149677"/>
                  </a:lnTo>
                  <a:lnTo>
                    <a:pt x="110195" y="159469"/>
                  </a:lnTo>
                  <a:lnTo>
                    <a:pt x="112839" y="169495"/>
                  </a:lnTo>
                  <a:lnTo>
                    <a:pt x="114131" y="179678"/>
                  </a:lnTo>
                  <a:lnTo>
                    <a:pt x="114015" y="189803"/>
                  </a:lnTo>
                  <a:lnTo>
                    <a:pt x="112417" y="199529"/>
                  </a:lnTo>
                  <a:lnTo>
                    <a:pt x="109446" y="208696"/>
                  </a:lnTo>
                  <a:lnTo>
                    <a:pt x="105181" y="217157"/>
                  </a:lnTo>
                  <a:lnTo>
                    <a:pt x="99577" y="224694"/>
                  </a:lnTo>
                  <a:lnTo>
                    <a:pt x="92731" y="231277"/>
                  </a:lnTo>
                  <a:lnTo>
                    <a:pt x="84696" y="236869"/>
                  </a:lnTo>
                  <a:lnTo>
                    <a:pt x="75400" y="241334"/>
                  </a:lnTo>
                  <a:lnTo>
                    <a:pt x="64937" y="244710"/>
                  </a:lnTo>
                  <a:lnTo>
                    <a:pt x="53925" y="247170"/>
                  </a:lnTo>
                  <a:lnTo>
                    <a:pt x="42230" y="249180"/>
                  </a:lnTo>
                  <a:lnTo>
                    <a:pt x="27710" y="250917"/>
                  </a:lnTo>
                  <a:lnTo>
                    <a:pt x="659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68870" y="3887776"/>
              <a:ext cx="325963" cy="113054"/>
            </a:xfrm>
            <a:custGeom>
              <a:avLst/>
              <a:gdLst/>
              <a:ahLst/>
              <a:cxnLst/>
              <a:rect l="0" t="0" r="0" b="0"/>
              <a:pathLst>
                <a:path w="325963" h="113054">
                  <a:moveTo>
                    <a:pt x="0" y="49882"/>
                  </a:moveTo>
                  <a:lnTo>
                    <a:pt x="8801" y="52681"/>
                  </a:lnTo>
                  <a:lnTo>
                    <a:pt x="17148" y="54183"/>
                  </a:lnTo>
                  <a:lnTo>
                    <a:pt x="25852" y="54494"/>
                  </a:lnTo>
                  <a:lnTo>
                    <a:pt x="35145" y="53988"/>
                  </a:lnTo>
                  <a:lnTo>
                    <a:pt x="45288" y="53168"/>
                  </a:lnTo>
                  <a:lnTo>
                    <a:pt x="56334" y="52353"/>
                  </a:lnTo>
                  <a:lnTo>
                    <a:pt x="68173" y="51669"/>
                  </a:lnTo>
                  <a:lnTo>
                    <a:pt x="80644" y="51142"/>
                  </a:lnTo>
                  <a:lnTo>
                    <a:pt x="93591" y="50756"/>
                  </a:lnTo>
                  <a:lnTo>
                    <a:pt x="107046" y="50481"/>
                  </a:lnTo>
                  <a:lnTo>
                    <a:pt x="121216" y="50290"/>
                  </a:lnTo>
                  <a:lnTo>
                    <a:pt x="136153" y="50158"/>
                  </a:lnTo>
                  <a:lnTo>
                    <a:pt x="151607" y="50068"/>
                  </a:lnTo>
                  <a:lnTo>
                    <a:pt x="167134" y="50006"/>
                  </a:lnTo>
                  <a:lnTo>
                    <a:pt x="182468" y="49965"/>
                  </a:lnTo>
                  <a:lnTo>
                    <a:pt x="197528" y="49938"/>
                  </a:lnTo>
                  <a:lnTo>
                    <a:pt x="212326" y="49919"/>
                  </a:lnTo>
                  <a:lnTo>
                    <a:pt x="226910" y="49907"/>
                  </a:lnTo>
                  <a:lnTo>
                    <a:pt x="241332" y="49899"/>
                  </a:lnTo>
                  <a:lnTo>
                    <a:pt x="255635" y="49893"/>
                  </a:lnTo>
                  <a:lnTo>
                    <a:pt x="269827" y="49875"/>
                  </a:lnTo>
                  <a:lnTo>
                    <a:pt x="282948" y="49325"/>
                  </a:lnTo>
                  <a:lnTo>
                    <a:pt x="293059" y="46333"/>
                  </a:lnTo>
                  <a:lnTo>
                    <a:pt x="298925" y="40294"/>
                  </a:lnTo>
                  <a:lnTo>
                    <a:pt x="300364" y="33219"/>
                  </a:lnTo>
                  <a:lnTo>
                    <a:pt x="298206" y="25974"/>
                  </a:lnTo>
                  <a:lnTo>
                    <a:pt x="293421" y="18756"/>
                  </a:lnTo>
                  <a:lnTo>
                    <a:pt x="286795" y="11591"/>
                  </a:lnTo>
                  <a:lnTo>
                    <a:pt x="278964" y="4539"/>
                  </a:lnTo>
                  <a:lnTo>
                    <a:pt x="272540" y="0"/>
                  </a:lnTo>
                  <a:lnTo>
                    <a:pt x="270473" y="293"/>
                  </a:lnTo>
                  <a:lnTo>
                    <a:pt x="271943" y="3499"/>
                  </a:lnTo>
                  <a:lnTo>
                    <a:pt x="275630" y="8237"/>
                  </a:lnTo>
                  <a:lnTo>
                    <a:pt x="280634" y="13842"/>
                  </a:lnTo>
                  <a:lnTo>
                    <a:pt x="286418" y="19964"/>
                  </a:lnTo>
                  <a:lnTo>
                    <a:pt x="292667" y="26407"/>
                  </a:lnTo>
                  <a:lnTo>
                    <a:pt x="299200" y="33052"/>
                  </a:lnTo>
                  <a:lnTo>
                    <a:pt x="305908" y="39827"/>
                  </a:lnTo>
                  <a:lnTo>
                    <a:pt x="312727" y="46685"/>
                  </a:lnTo>
                  <a:lnTo>
                    <a:pt x="319570" y="53602"/>
                  </a:lnTo>
                  <a:lnTo>
                    <a:pt x="324791" y="60640"/>
                  </a:lnTo>
                  <a:lnTo>
                    <a:pt x="325962" y="67136"/>
                  </a:lnTo>
                  <a:lnTo>
                    <a:pt x="323176" y="72134"/>
                  </a:lnTo>
                  <a:lnTo>
                    <a:pt x="317578" y="76044"/>
                  </a:lnTo>
                  <a:lnTo>
                    <a:pt x="310172" y="79440"/>
                  </a:lnTo>
                  <a:lnTo>
                    <a:pt x="301633" y="82668"/>
                  </a:lnTo>
                  <a:lnTo>
                    <a:pt x="292384" y="85883"/>
                  </a:lnTo>
                  <a:lnTo>
                    <a:pt x="282688" y="89143"/>
                  </a:lnTo>
                  <a:lnTo>
                    <a:pt x="272779" y="92500"/>
                  </a:lnTo>
                  <a:lnTo>
                    <a:pt x="261715" y="96463"/>
                  </a:lnTo>
                  <a:lnTo>
                    <a:pt x="246293" y="102500"/>
                  </a:lnTo>
                  <a:lnTo>
                    <a:pt x="221099" y="1130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22187" y="3800787"/>
              <a:ext cx="25751" cy="357970"/>
            </a:xfrm>
            <a:custGeom>
              <a:avLst/>
              <a:gdLst/>
              <a:ahLst/>
              <a:cxnLst/>
              <a:rect l="0" t="0" r="0" b="0"/>
              <a:pathLst>
                <a:path w="25751" h="357970">
                  <a:moveTo>
                    <a:pt x="4693" y="0"/>
                  </a:moveTo>
                  <a:lnTo>
                    <a:pt x="4626" y="11668"/>
                  </a:lnTo>
                  <a:lnTo>
                    <a:pt x="3986" y="22157"/>
                  </a:lnTo>
                  <a:lnTo>
                    <a:pt x="2699" y="32468"/>
                  </a:lnTo>
                  <a:lnTo>
                    <a:pt x="1185" y="43115"/>
                  </a:lnTo>
                  <a:lnTo>
                    <a:pt x="165" y="54755"/>
                  </a:lnTo>
                  <a:lnTo>
                    <a:pt x="0" y="67656"/>
                  </a:lnTo>
                  <a:lnTo>
                    <a:pt x="555" y="81908"/>
                  </a:lnTo>
                  <a:lnTo>
                    <a:pt x="1393" y="97607"/>
                  </a:lnTo>
                  <a:lnTo>
                    <a:pt x="2220" y="114639"/>
                  </a:lnTo>
                  <a:lnTo>
                    <a:pt x="3080" y="132277"/>
                  </a:lnTo>
                  <a:lnTo>
                    <a:pt x="4257" y="149343"/>
                  </a:lnTo>
                  <a:lnTo>
                    <a:pt x="5892" y="165230"/>
                  </a:lnTo>
                  <a:lnTo>
                    <a:pt x="7820" y="180183"/>
                  </a:lnTo>
                  <a:lnTo>
                    <a:pt x="9660" y="194984"/>
                  </a:lnTo>
                  <a:lnTo>
                    <a:pt x="11200" y="210126"/>
                  </a:lnTo>
                  <a:lnTo>
                    <a:pt x="12555" y="225604"/>
                  </a:lnTo>
                  <a:lnTo>
                    <a:pt x="14073" y="241089"/>
                  </a:lnTo>
                  <a:lnTo>
                    <a:pt x="15941" y="256366"/>
                  </a:lnTo>
                  <a:lnTo>
                    <a:pt x="18026" y="271374"/>
                  </a:lnTo>
                  <a:lnTo>
                    <a:pt x="19972" y="286130"/>
                  </a:lnTo>
                  <a:lnTo>
                    <a:pt x="21579" y="300664"/>
                  </a:lnTo>
                  <a:lnTo>
                    <a:pt x="22813" y="314421"/>
                  </a:lnTo>
                  <a:lnTo>
                    <a:pt x="23849" y="327610"/>
                  </a:lnTo>
                  <a:lnTo>
                    <a:pt x="24776" y="341390"/>
                  </a:lnTo>
                  <a:lnTo>
                    <a:pt x="2575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53222" y="4085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86230" y="3803630"/>
              <a:ext cx="246019" cy="383729"/>
            </a:xfrm>
            <a:custGeom>
              <a:avLst/>
              <a:gdLst/>
              <a:ahLst/>
              <a:cxnLst/>
              <a:rect l="0" t="0" r="0" b="0"/>
              <a:pathLst>
                <a:path w="246019" h="383729">
                  <a:moveTo>
                    <a:pt x="35448" y="18214"/>
                  </a:moveTo>
                  <a:lnTo>
                    <a:pt x="32515" y="27016"/>
                  </a:lnTo>
                  <a:lnTo>
                    <a:pt x="29732" y="35362"/>
                  </a:lnTo>
                  <a:lnTo>
                    <a:pt x="26832" y="44061"/>
                  </a:lnTo>
                  <a:lnTo>
                    <a:pt x="23792" y="53182"/>
                  </a:lnTo>
                  <a:lnTo>
                    <a:pt x="20627" y="62677"/>
                  </a:lnTo>
                  <a:lnTo>
                    <a:pt x="17358" y="72398"/>
                  </a:lnTo>
                  <a:lnTo>
                    <a:pt x="13843" y="79760"/>
                  </a:lnTo>
                  <a:lnTo>
                    <a:pt x="10608" y="81574"/>
                  </a:lnTo>
                  <a:lnTo>
                    <a:pt x="8801" y="78817"/>
                  </a:lnTo>
                  <a:lnTo>
                    <a:pt x="8495" y="73097"/>
                  </a:lnTo>
                  <a:lnTo>
                    <a:pt x="9364" y="65559"/>
                  </a:lnTo>
                  <a:lnTo>
                    <a:pt x="11074" y="56911"/>
                  </a:lnTo>
                  <a:lnTo>
                    <a:pt x="13374" y="47583"/>
                  </a:lnTo>
                  <a:lnTo>
                    <a:pt x="16409" y="37996"/>
                  </a:lnTo>
                  <a:lnTo>
                    <a:pt x="20665" y="28614"/>
                  </a:lnTo>
                  <a:lnTo>
                    <a:pt x="26316" y="19678"/>
                  </a:lnTo>
                  <a:lnTo>
                    <a:pt x="33403" y="11706"/>
                  </a:lnTo>
                  <a:lnTo>
                    <a:pt x="41989" y="5559"/>
                  </a:lnTo>
                  <a:lnTo>
                    <a:pt x="51944" y="1554"/>
                  </a:lnTo>
                  <a:lnTo>
                    <a:pt x="62696" y="0"/>
                  </a:lnTo>
                  <a:lnTo>
                    <a:pt x="73365" y="1451"/>
                  </a:lnTo>
                  <a:lnTo>
                    <a:pt x="83455" y="5907"/>
                  </a:lnTo>
                  <a:lnTo>
                    <a:pt x="92684" y="12778"/>
                  </a:lnTo>
                  <a:lnTo>
                    <a:pt x="100810" y="21200"/>
                  </a:lnTo>
                  <a:lnTo>
                    <a:pt x="107829" y="30527"/>
                  </a:lnTo>
                  <a:lnTo>
                    <a:pt x="113899" y="40528"/>
                  </a:lnTo>
                  <a:lnTo>
                    <a:pt x="119226" y="51292"/>
                  </a:lnTo>
                  <a:lnTo>
                    <a:pt x="123998" y="62830"/>
                  </a:lnTo>
                  <a:lnTo>
                    <a:pt x="128206" y="75205"/>
                  </a:lnTo>
                  <a:lnTo>
                    <a:pt x="131661" y="88583"/>
                  </a:lnTo>
                  <a:lnTo>
                    <a:pt x="134320" y="102961"/>
                  </a:lnTo>
                  <a:lnTo>
                    <a:pt x="136276" y="118194"/>
                  </a:lnTo>
                  <a:lnTo>
                    <a:pt x="137672" y="134099"/>
                  </a:lnTo>
                  <a:lnTo>
                    <a:pt x="138648" y="150497"/>
                  </a:lnTo>
                  <a:lnTo>
                    <a:pt x="139321" y="167084"/>
                  </a:lnTo>
                  <a:lnTo>
                    <a:pt x="139781" y="183445"/>
                  </a:lnTo>
                  <a:lnTo>
                    <a:pt x="140089" y="199375"/>
                  </a:lnTo>
                  <a:lnTo>
                    <a:pt x="140126" y="214851"/>
                  </a:lnTo>
                  <a:lnTo>
                    <a:pt x="139620" y="229937"/>
                  </a:lnTo>
                  <a:lnTo>
                    <a:pt x="138457" y="244717"/>
                  </a:lnTo>
                  <a:lnTo>
                    <a:pt x="136523" y="259272"/>
                  </a:lnTo>
                  <a:lnTo>
                    <a:pt x="133621" y="273665"/>
                  </a:lnTo>
                  <a:lnTo>
                    <a:pt x="129740" y="287941"/>
                  </a:lnTo>
                  <a:lnTo>
                    <a:pt x="125016" y="301971"/>
                  </a:lnTo>
                  <a:lnTo>
                    <a:pt x="119627" y="315471"/>
                  </a:lnTo>
                  <a:lnTo>
                    <a:pt x="113741" y="328325"/>
                  </a:lnTo>
                  <a:lnTo>
                    <a:pt x="107332" y="340415"/>
                  </a:lnTo>
                  <a:lnTo>
                    <a:pt x="100199" y="351541"/>
                  </a:lnTo>
                  <a:lnTo>
                    <a:pt x="92284" y="361679"/>
                  </a:lnTo>
                  <a:lnTo>
                    <a:pt x="83512" y="370469"/>
                  </a:lnTo>
                  <a:lnTo>
                    <a:pt x="73712" y="377171"/>
                  </a:lnTo>
                  <a:lnTo>
                    <a:pt x="62904" y="381562"/>
                  </a:lnTo>
                  <a:lnTo>
                    <a:pt x="51560" y="383714"/>
                  </a:lnTo>
                  <a:lnTo>
                    <a:pt x="40486" y="383728"/>
                  </a:lnTo>
                  <a:lnTo>
                    <a:pt x="30126" y="381878"/>
                  </a:lnTo>
                  <a:lnTo>
                    <a:pt x="20884" y="378215"/>
                  </a:lnTo>
                  <a:lnTo>
                    <a:pt x="13281" y="372492"/>
                  </a:lnTo>
                  <a:lnTo>
                    <a:pt x="7435" y="364761"/>
                  </a:lnTo>
                  <a:lnTo>
                    <a:pt x="3307" y="355487"/>
                  </a:lnTo>
                  <a:lnTo>
                    <a:pt x="887" y="345354"/>
                  </a:lnTo>
                  <a:lnTo>
                    <a:pt x="0" y="334838"/>
                  </a:lnTo>
                  <a:lnTo>
                    <a:pt x="519" y="324185"/>
                  </a:lnTo>
                  <a:lnTo>
                    <a:pt x="2453" y="313507"/>
                  </a:lnTo>
                  <a:lnTo>
                    <a:pt x="5686" y="302860"/>
                  </a:lnTo>
                  <a:lnTo>
                    <a:pt x="10312" y="292745"/>
                  </a:lnTo>
                  <a:lnTo>
                    <a:pt x="16698" y="284084"/>
                  </a:lnTo>
                  <a:lnTo>
                    <a:pt x="24881" y="277263"/>
                  </a:lnTo>
                  <a:lnTo>
                    <a:pt x="34461" y="272345"/>
                  </a:lnTo>
                  <a:lnTo>
                    <a:pt x="44800" y="269327"/>
                  </a:lnTo>
                  <a:lnTo>
                    <a:pt x="55456" y="268001"/>
                  </a:lnTo>
                  <a:lnTo>
                    <a:pt x="66201" y="268041"/>
                  </a:lnTo>
                  <a:lnTo>
                    <a:pt x="76941" y="269113"/>
                  </a:lnTo>
                  <a:lnTo>
                    <a:pt x="87644" y="270942"/>
                  </a:lnTo>
                  <a:lnTo>
                    <a:pt x="98306" y="273471"/>
                  </a:lnTo>
                  <a:lnTo>
                    <a:pt x="108931" y="276845"/>
                  </a:lnTo>
                  <a:lnTo>
                    <a:pt x="119528" y="281073"/>
                  </a:lnTo>
                  <a:lnTo>
                    <a:pt x="130104" y="285878"/>
                  </a:lnTo>
                  <a:lnTo>
                    <a:pt x="140665" y="290796"/>
                  </a:lnTo>
                  <a:lnTo>
                    <a:pt x="151216" y="295548"/>
                  </a:lnTo>
                  <a:lnTo>
                    <a:pt x="161760" y="300042"/>
                  </a:lnTo>
                  <a:lnTo>
                    <a:pt x="172298" y="304288"/>
                  </a:lnTo>
                  <a:lnTo>
                    <a:pt x="182829" y="308323"/>
                  </a:lnTo>
                  <a:lnTo>
                    <a:pt x="193284" y="312045"/>
                  </a:lnTo>
                  <a:lnTo>
                    <a:pt x="204765" y="315569"/>
                  </a:lnTo>
                  <a:lnTo>
                    <a:pt x="220518" y="319206"/>
                  </a:lnTo>
                  <a:lnTo>
                    <a:pt x="246018" y="3235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19176" y="3821844"/>
              <a:ext cx="235368" cy="384380"/>
            </a:xfrm>
            <a:custGeom>
              <a:avLst/>
              <a:gdLst/>
              <a:ahLst/>
              <a:cxnLst/>
              <a:rect l="0" t="0" r="0" b="0"/>
              <a:pathLst>
                <a:path w="235368" h="384380">
                  <a:moveTo>
                    <a:pt x="149943" y="0"/>
                  </a:moveTo>
                  <a:lnTo>
                    <a:pt x="138208" y="0"/>
                  </a:lnTo>
                  <a:lnTo>
                    <a:pt x="127079" y="0"/>
                  </a:lnTo>
                  <a:lnTo>
                    <a:pt x="115480" y="0"/>
                  </a:lnTo>
                  <a:lnTo>
                    <a:pt x="103320" y="0"/>
                  </a:lnTo>
                  <a:lnTo>
                    <a:pt x="90659" y="0"/>
                  </a:lnTo>
                  <a:lnTo>
                    <a:pt x="77608" y="5"/>
                  </a:lnTo>
                  <a:lnTo>
                    <a:pt x="64428" y="178"/>
                  </a:lnTo>
                  <a:lnTo>
                    <a:pt x="51512" y="826"/>
                  </a:lnTo>
                  <a:lnTo>
                    <a:pt x="39064" y="2093"/>
                  </a:lnTo>
                  <a:lnTo>
                    <a:pt x="27589" y="4437"/>
                  </a:lnTo>
                  <a:lnTo>
                    <a:pt x="17940" y="8679"/>
                  </a:lnTo>
                  <a:lnTo>
                    <a:pt x="10422" y="15090"/>
                  </a:lnTo>
                  <a:lnTo>
                    <a:pt x="5018" y="23312"/>
                  </a:lnTo>
                  <a:lnTo>
                    <a:pt x="1667" y="32657"/>
                  </a:lnTo>
                  <a:lnTo>
                    <a:pt x="114" y="42611"/>
                  </a:lnTo>
                  <a:lnTo>
                    <a:pt x="0" y="53036"/>
                  </a:lnTo>
                  <a:lnTo>
                    <a:pt x="970" y="64085"/>
                  </a:lnTo>
                  <a:lnTo>
                    <a:pt x="2719" y="75810"/>
                  </a:lnTo>
                  <a:lnTo>
                    <a:pt x="4856" y="88140"/>
                  </a:lnTo>
                  <a:lnTo>
                    <a:pt x="6902" y="100956"/>
                  </a:lnTo>
                  <a:lnTo>
                    <a:pt x="8612" y="114133"/>
                  </a:lnTo>
                  <a:lnTo>
                    <a:pt x="10097" y="127407"/>
                  </a:lnTo>
                  <a:lnTo>
                    <a:pt x="11710" y="140392"/>
                  </a:lnTo>
                  <a:lnTo>
                    <a:pt x="13654" y="152880"/>
                  </a:lnTo>
                  <a:lnTo>
                    <a:pt x="16155" y="164037"/>
                  </a:lnTo>
                  <a:lnTo>
                    <a:pt x="20247" y="172192"/>
                  </a:lnTo>
                  <a:lnTo>
                    <a:pt x="26401" y="176656"/>
                  </a:lnTo>
                  <a:lnTo>
                    <a:pt x="33533" y="178119"/>
                  </a:lnTo>
                  <a:lnTo>
                    <a:pt x="41340" y="177619"/>
                  </a:lnTo>
                  <a:lnTo>
                    <a:pt x="49772" y="175932"/>
                  </a:lnTo>
                  <a:lnTo>
                    <a:pt x="58751" y="173539"/>
                  </a:lnTo>
                  <a:lnTo>
                    <a:pt x="68169" y="170734"/>
                  </a:lnTo>
                  <a:lnTo>
                    <a:pt x="77917" y="168008"/>
                  </a:lnTo>
                  <a:lnTo>
                    <a:pt x="87907" y="166075"/>
                  </a:lnTo>
                  <a:lnTo>
                    <a:pt x="98061" y="165257"/>
                  </a:lnTo>
                  <a:lnTo>
                    <a:pt x="108167" y="165688"/>
                  </a:lnTo>
                  <a:lnTo>
                    <a:pt x="117878" y="167497"/>
                  </a:lnTo>
                  <a:lnTo>
                    <a:pt x="127038" y="170603"/>
                  </a:lnTo>
                  <a:lnTo>
                    <a:pt x="135665" y="174789"/>
                  </a:lnTo>
                  <a:lnTo>
                    <a:pt x="143845" y="179807"/>
                  </a:lnTo>
                  <a:lnTo>
                    <a:pt x="151688" y="185436"/>
                  </a:lnTo>
                  <a:lnTo>
                    <a:pt x="159448" y="191501"/>
                  </a:lnTo>
                  <a:lnTo>
                    <a:pt x="167505" y="197870"/>
                  </a:lnTo>
                  <a:lnTo>
                    <a:pt x="176038" y="204459"/>
                  </a:lnTo>
                  <a:lnTo>
                    <a:pt x="184889" y="211528"/>
                  </a:lnTo>
                  <a:lnTo>
                    <a:pt x="193677" y="219644"/>
                  </a:lnTo>
                  <a:lnTo>
                    <a:pt x="202176" y="229031"/>
                  </a:lnTo>
                  <a:lnTo>
                    <a:pt x="210169" y="239439"/>
                  </a:lnTo>
                  <a:lnTo>
                    <a:pt x="217384" y="250343"/>
                  </a:lnTo>
                  <a:lnTo>
                    <a:pt x="223743" y="261385"/>
                  </a:lnTo>
                  <a:lnTo>
                    <a:pt x="229012" y="272561"/>
                  </a:lnTo>
                  <a:lnTo>
                    <a:pt x="232729" y="284123"/>
                  </a:lnTo>
                  <a:lnTo>
                    <a:pt x="234784" y="296191"/>
                  </a:lnTo>
                  <a:lnTo>
                    <a:pt x="235367" y="308583"/>
                  </a:lnTo>
                  <a:lnTo>
                    <a:pt x="234780" y="320908"/>
                  </a:lnTo>
                  <a:lnTo>
                    <a:pt x="233305" y="332933"/>
                  </a:lnTo>
                  <a:lnTo>
                    <a:pt x="230859" y="344280"/>
                  </a:lnTo>
                  <a:lnTo>
                    <a:pt x="227017" y="354368"/>
                  </a:lnTo>
                  <a:lnTo>
                    <a:pt x="221649" y="362997"/>
                  </a:lnTo>
                  <a:lnTo>
                    <a:pt x="214757" y="370128"/>
                  </a:lnTo>
                  <a:lnTo>
                    <a:pt x="206303" y="375710"/>
                  </a:lnTo>
                  <a:lnTo>
                    <a:pt x="196423" y="379870"/>
                  </a:lnTo>
                  <a:lnTo>
                    <a:pt x="185212" y="382700"/>
                  </a:lnTo>
                  <a:lnTo>
                    <a:pt x="172638" y="384167"/>
                  </a:lnTo>
                  <a:lnTo>
                    <a:pt x="158811" y="384379"/>
                  </a:lnTo>
                  <a:lnTo>
                    <a:pt x="143951" y="383559"/>
                  </a:lnTo>
                  <a:lnTo>
                    <a:pt x="128299" y="381947"/>
                  </a:lnTo>
                  <a:lnTo>
                    <a:pt x="112090" y="379758"/>
                  </a:lnTo>
                  <a:lnTo>
                    <a:pt x="96249" y="377313"/>
                  </a:lnTo>
                  <a:lnTo>
                    <a:pt x="80838" y="374802"/>
                  </a:lnTo>
                  <a:lnTo>
                    <a:pt x="64507" y="372008"/>
                  </a:lnTo>
                  <a:lnTo>
                    <a:pt x="44658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71106" y="215270"/>
            <a:ext cx="1683554" cy="563839"/>
            <a:chOff x="771106" y="215270"/>
            <a:chExt cx="1683554" cy="563839"/>
          </a:xfrm>
        </p:grpSpPr>
        <p:sp>
          <p:nvSpPr>
            <p:cNvPr id="2" name="Freeform 1"/>
            <p:cNvSpPr/>
            <p:nvPr/>
          </p:nvSpPr>
          <p:spPr>
            <a:xfrm>
              <a:off x="771106" y="258701"/>
              <a:ext cx="309731" cy="346008"/>
            </a:xfrm>
            <a:custGeom>
              <a:avLst/>
              <a:gdLst/>
              <a:ahLst/>
              <a:cxnLst/>
              <a:rect l="0" t="0" r="0" b="0"/>
              <a:pathLst>
                <a:path w="309731" h="346008">
                  <a:moveTo>
                    <a:pt x="123816" y="15039"/>
                  </a:moveTo>
                  <a:lnTo>
                    <a:pt x="115015" y="17973"/>
                  </a:lnTo>
                  <a:lnTo>
                    <a:pt x="106668" y="20755"/>
                  </a:lnTo>
                  <a:lnTo>
                    <a:pt x="97974" y="23664"/>
                  </a:lnTo>
                  <a:lnTo>
                    <a:pt x="89026" y="27050"/>
                  </a:lnTo>
                  <a:lnTo>
                    <a:pt x="80179" y="31512"/>
                  </a:lnTo>
                  <a:lnTo>
                    <a:pt x="71640" y="37278"/>
                  </a:lnTo>
                  <a:lnTo>
                    <a:pt x="63452" y="44094"/>
                  </a:lnTo>
                  <a:lnTo>
                    <a:pt x="55574" y="51430"/>
                  </a:lnTo>
                  <a:lnTo>
                    <a:pt x="47944" y="58922"/>
                  </a:lnTo>
                  <a:lnTo>
                    <a:pt x="40498" y="66561"/>
                  </a:lnTo>
                  <a:lnTo>
                    <a:pt x="33185" y="74594"/>
                  </a:lnTo>
                  <a:lnTo>
                    <a:pt x="25974" y="83149"/>
                  </a:lnTo>
                  <a:lnTo>
                    <a:pt x="19165" y="92368"/>
                  </a:lnTo>
                  <a:lnTo>
                    <a:pt x="13350" y="102475"/>
                  </a:lnTo>
                  <a:lnTo>
                    <a:pt x="8776" y="113502"/>
                  </a:lnTo>
                  <a:lnTo>
                    <a:pt x="5367" y="125333"/>
                  </a:lnTo>
                  <a:lnTo>
                    <a:pt x="2913" y="137800"/>
                  </a:lnTo>
                  <a:lnTo>
                    <a:pt x="1192" y="150741"/>
                  </a:lnTo>
                  <a:lnTo>
                    <a:pt x="170" y="164022"/>
                  </a:lnTo>
                  <a:lnTo>
                    <a:pt x="0" y="177544"/>
                  </a:lnTo>
                  <a:lnTo>
                    <a:pt x="701" y="191227"/>
                  </a:lnTo>
                  <a:lnTo>
                    <a:pt x="2323" y="204856"/>
                  </a:lnTo>
                  <a:lnTo>
                    <a:pt x="5015" y="218087"/>
                  </a:lnTo>
                  <a:lnTo>
                    <a:pt x="8758" y="230765"/>
                  </a:lnTo>
                  <a:lnTo>
                    <a:pt x="13561" y="242906"/>
                  </a:lnTo>
                  <a:lnTo>
                    <a:pt x="19534" y="254600"/>
                  </a:lnTo>
                  <a:lnTo>
                    <a:pt x="26622" y="265945"/>
                  </a:lnTo>
                  <a:lnTo>
                    <a:pt x="34482" y="276871"/>
                  </a:lnTo>
                  <a:lnTo>
                    <a:pt x="42596" y="287141"/>
                  </a:lnTo>
                  <a:lnTo>
                    <a:pt x="50652" y="296683"/>
                  </a:lnTo>
                  <a:lnTo>
                    <a:pt x="58856" y="305565"/>
                  </a:lnTo>
                  <a:lnTo>
                    <a:pt x="67810" y="313919"/>
                  </a:lnTo>
                  <a:lnTo>
                    <a:pt x="77799" y="321863"/>
                  </a:lnTo>
                  <a:lnTo>
                    <a:pt x="88798" y="329183"/>
                  </a:lnTo>
                  <a:lnTo>
                    <a:pt x="100638" y="335347"/>
                  </a:lnTo>
                  <a:lnTo>
                    <a:pt x="113131" y="340154"/>
                  </a:lnTo>
                  <a:lnTo>
                    <a:pt x="126266" y="343552"/>
                  </a:lnTo>
                  <a:lnTo>
                    <a:pt x="140215" y="345466"/>
                  </a:lnTo>
                  <a:lnTo>
                    <a:pt x="154991" y="346007"/>
                  </a:lnTo>
                  <a:lnTo>
                    <a:pt x="169996" y="345252"/>
                  </a:lnTo>
                  <a:lnTo>
                    <a:pt x="184157" y="343158"/>
                  </a:lnTo>
                  <a:lnTo>
                    <a:pt x="196937" y="339827"/>
                  </a:lnTo>
                  <a:lnTo>
                    <a:pt x="208314" y="335474"/>
                  </a:lnTo>
                  <a:lnTo>
                    <a:pt x="218498" y="330337"/>
                  </a:lnTo>
                  <a:lnTo>
                    <a:pt x="227756" y="324619"/>
                  </a:lnTo>
                  <a:lnTo>
                    <a:pt x="236331" y="318323"/>
                  </a:lnTo>
                  <a:lnTo>
                    <a:pt x="244419" y="311265"/>
                  </a:lnTo>
                  <a:lnTo>
                    <a:pt x="252161" y="303406"/>
                  </a:lnTo>
                  <a:lnTo>
                    <a:pt x="259501" y="294839"/>
                  </a:lnTo>
                  <a:lnTo>
                    <a:pt x="266204" y="285711"/>
                  </a:lnTo>
                  <a:lnTo>
                    <a:pt x="272193" y="276161"/>
                  </a:lnTo>
                  <a:lnTo>
                    <a:pt x="277536" y="266308"/>
                  </a:lnTo>
                  <a:lnTo>
                    <a:pt x="282359" y="256240"/>
                  </a:lnTo>
                  <a:lnTo>
                    <a:pt x="286789" y="246025"/>
                  </a:lnTo>
                  <a:lnTo>
                    <a:pt x="290935" y="235707"/>
                  </a:lnTo>
                  <a:lnTo>
                    <a:pt x="294879" y="225321"/>
                  </a:lnTo>
                  <a:lnTo>
                    <a:pt x="298680" y="214879"/>
                  </a:lnTo>
                  <a:lnTo>
                    <a:pt x="302216" y="204069"/>
                  </a:lnTo>
                  <a:lnTo>
                    <a:pt x="305211" y="192286"/>
                  </a:lnTo>
                  <a:lnTo>
                    <a:pt x="307553" y="179280"/>
                  </a:lnTo>
                  <a:lnTo>
                    <a:pt x="309125" y="165120"/>
                  </a:lnTo>
                  <a:lnTo>
                    <a:pt x="309730" y="150011"/>
                  </a:lnTo>
                  <a:lnTo>
                    <a:pt x="309357" y="134188"/>
                  </a:lnTo>
                  <a:lnTo>
                    <a:pt x="308141" y="118174"/>
                  </a:lnTo>
                  <a:lnTo>
                    <a:pt x="306262" y="102737"/>
                  </a:lnTo>
                  <a:lnTo>
                    <a:pt x="303880" y="88254"/>
                  </a:lnTo>
                  <a:lnTo>
                    <a:pt x="300808" y="74905"/>
                  </a:lnTo>
                  <a:lnTo>
                    <a:pt x="296536" y="62850"/>
                  </a:lnTo>
                  <a:lnTo>
                    <a:pt x="290882" y="52038"/>
                  </a:lnTo>
                  <a:lnTo>
                    <a:pt x="283966" y="42266"/>
                  </a:lnTo>
                  <a:lnTo>
                    <a:pt x="276027" y="33300"/>
                  </a:lnTo>
                  <a:lnTo>
                    <a:pt x="267312" y="24936"/>
                  </a:lnTo>
                  <a:lnTo>
                    <a:pt x="257866" y="17333"/>
                  </a:lnTo>
                  <a:lnTo>
                    <a:pt x="247549" y="10978"/>
                  </a:lnTo>
                  <a:lnTo>
                    <a:pt x="236347" y="6041"/>
                  </a:lnTo>
                  <a:lnTo>
                    <a:pt x="224214" y="2557"/>
                  </a:lnTo>
                  <a:lnTo>
                    <a:pt x="211007" y="585"/>
                  </a:lnTo>
                  <a:lnTo>
                    <a:pt x="196761" y="0"/>
                  </a:lnTo>
                  <a:lnTo>
                    <a:pt x="182013" y="592"/>
                  </a:lnTo>
                  <a:lnTo>
                    <a:pt x="166047" y="2312"/>
                  </a:lnTo>
                  <a:lnTo>
                    <a:pt x="145226" y="6426"/>
                  </a:lnTo>
                  <a:lnTo>
                    <a:pt x="113287" y="150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1834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29214" y="215270"/>
              <a:ext cx="223761" cy="392509"/>
            </a:xfrm>
            <a:custGeom>
              <a:avLst/>
              <a:gdLst/>
              <a:ahLst/>
              <a:cxnLst/>
              <a:rect l="0" t="0" r="0" b="0"/>
              <a:pathLst>
                <a:path w="223761" h="392509">
                  <a:moveTo>
                    <a:pt x="181646" y="111113"/>
                  </a:moveTo>
                  <a:lnTo>
                    <a:pt x="172911" y="117047"/>
                  </a:lnTo>
                  <a:lnTo>
                    <a:pt x="165205" y="123252"/>
                  </a:lnTo>
                  <a:lnTo>
                    <a:pt x="157803" y="130343"/>
                  </a:lnTo>
                  <a:lnTo>
                    <a:pt x="150542" y="138111"/>
                  </a:lnTo>
                  <a:lnTo>
                    <a:pt x="143363" y="146109"/>
                  </a:lnTo>
                  <a:lnTo>
                    <a:pt x="136237" y="154055"/>
                  </a:lnTo>
                  <a:lnTo>
                    <a:pt x="129147" y="162002"/>
                  </a:lnTo>
                  <a:lnTo>
                    <a:pt x="122080" y="170243"/>
                  </a:lnTo>
                  <a:lnTo>
                    <a:pt x="115034" y="178933"/>
                  </a:lnTo>
                  <a:lnTo>
                    <a:pt x="108166" y="188074"/>
                  </a:lnTo>
                  <a:lnTo>
                    <a:pt x="101781" y="197595"/>
                  </a:lnTo>
                  <a:lnTo>
                    <a:pt x="96006" y="207412"/>
                  </a:lnTo>
                  <a:lnTo>
                    <a:pt x="90806" y="217446"/>
                  </a:lnTo>
                  <a:lnTo>
                    <a:pt x="86080" y="227635"/>
                  </a:lnTo>
                  <a:lnTo>
                    <a:pt x="81714" y="237932"/>
                  </a:lnTo>
                  <a:lnTo>
                    <a:pt x="77611" y="248304"/>
                  </a:lnTo>
                  <a:lnTo>
                    <a:pt x="73696" y="258727"/>
                  </a:lnTo>
                  <a:lnTo>
                    <a:pt x="69914" y="269189"/>
                  </a:lnTo>
                  <a:lnTo>
                    <a:pt x="66391" y="279842"/>
                  </a:lnTo>
                  <a:lnTo>
                    <a:pt x="63404" y="290987"/>
                  </a:lnTo>
                  <a:lnTo>
                    <a:pt x="61068" y="302743"/>
                  </a:lnTo>
                  <a:lnTo>
                    <a:pt x="59500" y="314910"/>
                  </a:lnTo>
                  <a:lnTo>
                    <a:pt x="58897" y="327077"/>
                  </a:lnTo>
                  <a:lnTo>
                    <a:pt x="59276" y="338998"/>
                  </a:lnTo>
                  <a:lnTo>
                    <a:pt x="60666" y="350442"/>
                  </a:lnTo>
                  <a:lnTo>
                    <a:pt x="63195" y="361127"/>
                  </a:lnTo>
                  <a:lnTo>
                    <a:pt x="66826" y="370965"/>
                  </a:lnTo>
                  <a:lnTo>
                    <a:pt x="71551" y="379553"/>
                  </a:lnTo>
                  <a:lnTo>
                    <a:pt x="77472" y="386119"/>
                  </a:lnTo>
                  <a:lnTo>
                    <a:pt x="84528" y="390418"/>
                  </a:lnTo>
                  <a:lnTo>
                    <a:pt x="92537" y="392508"/>
                  </a:lnTo>
                  <a:lnTo>
                    <a:pt x="101284" y="392481"/>
                  </a:lnTo>
                  <a:lnTo>
                    <a:pt x="110564" y="390609"/>
                  </a:lnTo>
                  <a:lnTo>
                    <a:pt x="119896" y="387100"/>
                  </a:lnTo>
                  <a:lnTo>
                    <a:pt x="128548" y="382013"/>
                  </a:lnTo>
                  <a:lnTo>
                    <a:pt x="136177" y="375518"/>
                  </a:lnTo>
                  <a:lnTo>
                    <a:pt x="142790" y="367718"/>
                  </a:lnTo>
                  <a:lnTo>
                    <a:pt x="148547" y="358582"/>
                  </a:lnTo>
                  <a:lnTo>
                    <a:pt x="153644" y="348217"/>
                  </a:lnTo>
                  <a:lnTo>
                    <a:pt x="158256" y="337003"/>
                  </a:lnTo>
                  <a:lnTo>
                    <a:pt x="162522" y="325484"/>
                  </a:lnTo>
                  <a:lnTo>
                    <a:pt x="166538" y="313997"/>
                  </a:lnTo>
                  <a:lnTo>
                    <a:pt x="170050" y="302676"/>
                  </a:lnTo>
                  <a:lnTo>
                    <a:pt x="172498" y="291540"/>
                  </a:lnTo>
                  <a:lnTo>
                    <a:pt x="173659" y="280564"/>
                  </a:lnTo>
                  <a:lnTo>
                    <a:pt x="173623" y="269548"/>
                  </a:lnTo>
                  <a:lnTo>
                    <a:pt x="172610" y="258152"/>
                  </a:lnTo>
                  <a:lnTo>
                    <a:pt x="170851" y="246224"/>
                  </a:lnTo>
                  <a:lnTo>
                    <a:pt x="168383" y="233940"/>
                  </a:lnTo>
                  <a:lnTo>
                    <a:pt x="165056" y="221694"/>
                  </a:lnTo>
                  <a:lnTo>
                    <a:pt x="160854" y="209720"/>
                  </a:lnTo>
                  <a:lnTo>
                    <a:pt x="155728" y="198240"/>
                  </a:lnTo>
                  <a:lnTo>
                    <a:pt x="149531" y="187531"/>
                  </a:lnTo>
                  <a:lnTo>
                    <a:pt x="142285" y="177663"/>
                  </a:lnTo>
                  <a:lnTo>
                    <a:pt x="134147" y="168546"/>
                  </a:lnTo>
                  <a:lnTo>
                    <a:pt x="125314" y="160028"/>
                  </a:lnTo>
                  <a:lnTo>
                    <a:pt x="115966" y="151960"/>
                  </a:lnTo>
                  <a:lnTo>
                    <a:pt x="106250" y="144217"/>
                  </a:lnTo>
                  <a:lnTo>
                    <a:pt x="96275" y="136704"/>
                  </a:lnTo>
                  <a:lnTo>
                    <a:pt x="86121" y="129354"/>
                  </a:lnTo>
                  <a:lnTo>
                    <a:pt x="75846" y="122281"/>
                  </a:lnTo>
                  <a:lnTo>
                    <a:pt x="65488" y="115757"/>
                  </a:lnTo>
                  <a:lnTo>
                    <a:pt x="55078" y="109885"/>
                  </a:lnTo>
                  <a:lnTo>
                    <a:pt x="44799" y="104450"/>
                  </a:lnTo>
                  <a:lnTo>
                    <a:pt x="34970" y="99033"/>
                  </a:lnTo>
                  <a:lnTo>
                    <a:pt x="25738" y="93377"/>
                  </a:lnTo>
                  <a:lnTo>
                    <a:pt x="17403" y="87085"/>
                  </a:lnTo>
                  <a:lnTo>
                    <a:pt x="10483" y="79563"/>
                  </a:lnTo>
                  <a:lnTo>
                    <a:pt x="5136" y="70616"/>
                  </a:lnTo>
                  <a:lnTo>
                    <a:pt x="1530" y="60690"/>
                  </a:lnTo>
                  <a:lnTo>
                    <a:pt x="0" y="50650"/>
                  </a:lnTo>
                  <a:lnTo>
                    <a:pt x="532" y="41019"/>
                  </a:lnTo>
                  <a:lnTo>
                    <a:pt x="2989" y="32115"/>
                  </a:lnTo>
                  <a:lnTo>
                    <a:pt x="7296" y="24215"/>
                  </a:lnTo>
                  <a:lnTo>
                    <a:pt x="13232" y="17356"/>
                  </a:lnTo>
                  <a:lnTo>
                    <a:pt x="20638" y="11564"/>
                  </a:lnTo>
                  <a:lnTo>
                    <a:pt x="29504" y="6957"/>
                  </a:lnTo>
                  <a:lnTo>
                    <a:pt x="39683" y="3487"/>
                  </a:lnTo>
                  <a:lnTo>
                    <a:pt x="50771" y="1137"/>
                  </a:lnTo>
                  <a:lnTo>
                    <a:pt x="62205" y="0"/>
                  </a:lnTo>
                  <a:lnTo>
                    <a:pt x="73634" y="16"/>
                  </a:lnTo>
                  <a:lnTo>
                    <a:pt x="84917" y="1161"/>
                  </a:lnTo>
                  <a:lnTo>
                    <a:pt x="96027" y="3525"/>
                  </a:lnTo>
                  <a:lnTo>
                    <a:pt x="106981" y="7036"/>
                  </a:lnTo>
                  <a:lnTo>
                    <a:pt x="117813" y="11342"/>
                  </a:lnTo>
                  <a:lnTo>
                    <a:pt x="128553" y="15916"/>
                  </a:lnTo>
                  <a:lnTo>
                    <a:pt x="139227" y="20438"/>
                  </a:lnTo>
                  <a:lnTo>
                    <a:pt x="149855" y="24946"/>
                  </a:lnTo>
                  <a:lnTo>
                    <a:pt x="160451" y="29733"/>
                  </a:lnTo>
                  <a:lnTo>
                    <a:pt x="171016" y="34945"/>
                  </a:lnTo>
                  <a:lnTo>
                    <a:pt x="181295" y="40280"/>
                  </a:lnTo>
                  <a:lnTo>
                    <a:pt x="191895" y="45593"/>
                  </a:lnTo>
                  <a:lnTo>
                    <a:pt x="204865" y="51353"/>
                  </a:lnTo>
                  <a:lnTo>
                    <a:pt x="223760" y="584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7202" y="305326"/>
              <a:ext cx="182292" cy="305327"/>
            </a:xfrm>
            <a:custGeom>
              <a:avLst/>
              <a:gdLst/>
              <a:ahLst/>
              <a:cxnLst/>
              <a:rect l="0" t="0" r="0" b="0"/>
              <a:pathLst>
                <a:path w="182292" h="305327">
                  <a:moveTo>
                    <a:pt x="0" y="0"/>
                  </a:moveTo>
                  <a:lnTo>
                    <a:pt x="8868" y="2867"/>
                  </a:lnTo>
                  <a:lnTo>
                    <a:pt x="17855" y="5009"/>
                  </a:lnTo>
                  <a:lnTo>
                    <a:pt x="27850" y="6612"/>
                  </a:lnTo>
                  <a:lnTo>
                    <a:pt x="38831" y="7792"/>
                  </a:lnTo>
                  <a:lnTo>
                    <a:pt x="50642" y="8641"/>
                  </a:lnTo>
                  <a:lnTo>
                    <a:pt x="63101" y="9238"/>
                  </a:lnTo>
                  <a:lnTo>
                    <a:pt x="76039" y="9653"/>
                  </a:lnTo>
                  <a:lnTo>
                    <a:pt x="89320" y="9937"/>
                  </a:lnTo>
                  <a:lnTo>
                    <a:pt x="102841" y="10126"/>
                  </a:lnTo>
                  <a:lnTo>
                    <a:pt x="116529" y="10084"/>
                  </a:lnTo>
                  <a:lnTo>
                    <a:pt x="130331" y="9524"/>
                  </a:lnTo>
                  <a:lnTo>
                    <a:pt x="144188" y="8348"/>
                  </a:lnTo>
                  <a:lnTo>
                    <a:pt x="157255" y="7253"/>
                  </a:lnTo>
                  <a:lnTo>
                    <a:pt x="167980" y="7577"/>
                  </a:lnTo>
                  <a:lnTo>
                    <a:pt x="175700" y="9947"/>
                  </a:lnTo>
                  <a:lnTo>
                    <a:pt x="180405" y="14170"/>
                  </a:lnTo>
                  <a:lnTo>
                    <a:pt x="182291" y="19611"/>
                  </a:lnTo>
                  <a:lnTo>
                    <a:pt x="181782" y="25758"/>
                  </a:lnTo>
                  <a:lnTo>
                    <a:pt x="179393" y="32458"/>
                  </a:lnTo>
                  <a:lnTo>
                    <a:pt x="175606" y="39846"/>
                  </a:lnTo>
                  <a:lnTo>
                    <a:pt x="170813" y="47961"/>
                  </a:lnTo>
                  <a:lnTo>
                    <a:pt x="165313" y="56882"/>
                  </a:lnTo>
                  <a:lnTo>
                    <a:pt x="159325" y="66788"/>
                  </a:lnTo>
                  <a:lnTo>
                    <a:pt x="153006" y="77675"/>
                  </a:lnTo>
                  <a:lnTo>
                    <a:pt x="146628" y="89243"/>
                  </a:lnTo>
                  <a:lnTo>
                    <a:pt x="140571" y="101000"/>
                  </a:lnTo>
                  <a:lnTo>
                    <a:pt x="135016" y="112651"/>
                  </a:lnTo>
                  <a:lnTo>
                    <a:pt x="129963" y="124253"/>
                  </a:lnTo>
                  <a:lnTo>
                    <a:pt x="125335" y="136109"/>
                  </a:lnTo>
                  <a:lnTo>
                    <a:pt x="121034" y="148377"/>
                  </a:lnTo>
                  <a:lnTo>
                    <a:pt x="116976" y="160905"/>
                  </a:lnTo>
                  <a:lnTo>
                    <a:pt x="113090" y="173322"/>
                  </a:lnTo>
                  <a:lnTo>
                    <a:pt x="109323" y="185419"/>
                  </a:lnTo>
                  <a:lnTo>
                    <a:pt x="105640" y="197152"/>
                  </a:lnTo>
                  <a:lnTo>
                    <a:pt x="102013" y="208565"/>
                  </a:lnTo>
                  <a:lnTo>
                    <a:pt x="98429" y="219727"/>
                  </a:lnTo>
                  <a:lnTo>
                    <a:pt x="95040" y="230868"/>
                  </a:lnTo>
                  <a:lnTo>
                    <a:pt x="92143" y="242347"/>
                  </a:lnTo>
                  <a:lnTo>
                    <a:pt x="89864" y="254317"/>
                  </a:lnTo>
                  <a:lnTo>
                    <a:pt x="88160" y="266166"/>
                  </a:lnTo>
                  <a:lnTo>
                    <a:pt x="86750" y="277777"/>
                  </a:lnTo>
                  <a:lnTo>
                    <a:pt x="85510" y="290174"/>
                  </a:lnTo>
                  <a:lnTo>
                    <a:pt x="84228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32187" y="284269"/>
              <a:ext cx="223110" cy="334704"/>
            </a:xfrm>
            <a:custGeom>
              <a:avLst/>
              <a:gdLst/>
              <a:ahLst/>
              <a:cxnLst/>
              <a:rect l="0" t="0" r="0" b="0"/>
              <a:pathLst>
                <a:path w="223110" h="334704">
                  <a:moveTo>
                    <a:pt x="157740" y="0"/>
                  </a:moveTo>
                  <a:lnTo>
                    <a:pt x="148939" y="2800"/>
                  </a:lnTo>
                  <a:lnTo>
                    <a:pt x="140592" y="4302"/>
                  </a:lnTo>
                  <a:lnTo>
                    <a:pt x="131889" y="4613"/>
                  </a:lnTo>
                  <a:lnTo>
                    <a:pt x="122595" y="4106"/>
                  </a:lnTo>
                  <a:lnTo>
                    <a:pt x="112452" y="3287"/>
                  </a:lnTo>
                  <a:lnTo>
                    <a:pt x="101406" y="2471"/>
                  </a:lnTo>
                  <a:lnTo>
                    <a:pt x="89567" y="1787"/>
                  </a:lnTo>
                  <a:lnTo>
                    <a:pt x="77097" y="1261"/>
                  </a:lnTo>
                  <a:lnTo>
                    <a:pt x="64163" y="884"/>
                  </a:lnTo>
                  <a:lnTo>
                    <a:pt x="51226" y="955"/>
                  </a:lnTo>
                  <a:lnTo>
                    <a:pt x="39001" y="2060"/>
                  </a:lnTo>
                  <a:lnTo>
                    <a:pt x="27833" y="4448"/>
                  </a:lnTo>
                  <a:lnTo>
                    <a:pt x="18201" y="8527"/>
                  </a:lnTo>
                  <a:lnTo>
                    <a:pt x="10860" y="15004"/>
                  </a:lnTo>
                  <a:lnTo>
                    <a:pt x="5996" y="24035"/>
                  </a:lnTo>
                  <a:lnTo>
                    <a:pt x="3170" y="35320"/>
                  </a:lnTo>
                  <a:lnTo>
                    <a:pt x="1630" y="48400"/>
                  </a:lnTo>
                  <a:lnTo>
                    <a:pt x="807" y="62824"/>
                  </a:lnTo>
                  <a:lnTo>
                    <a:pt x="366" y="78217"/>
                  </a:lnTo>
                  <a:lnTo>
                    <a:pt x="127" y="94293"/>
                  </a:lnTo>
                  <a:lnTo>
                    <a:pt x="0" y="110805"/>
                  </a:lnTo>
                  <a:lnTo>
                    <a:pt x="129" y="126272"/>
                  </a:lnTo>
                  <a:lnTo>
                    <a:pt x="1827" y="137295"/>
                  </a:lnTo>
                  <a:lnTo>
                    <a:pt x="6075" y="142220"/>
                  </a:lnTo>
                  <a:lnTo>
                    <a:pt x="11935" y="142555"/>
                  </a:lnTo>
                  <a:lnTo>
                    <a:pt x="19282" y="140340"/>
                  </a:lnTo>
                  <a:lnTo>
                    <a:pt x="28509" y="137345"/>
                  </a:lnTo>
                  <a:lnTo>
                    <a:pt x="39672" y="134527"/>
                  </a:lnTo>
                  <a:lnTo>
                    <a:pt x="52197" y="132394"/>
                  </a:lnTo>
                  <a:lnTo>
                    <a:pt x="65116" y="131292"/>
                  </a:lnTo>
                  <a:lnTo>
                    <a:pt x="77834" y="131273"/>
                  </a:lnTo>
                  <a:lnTo>
                    <a:pt x="90299" y="132199"/>
                  </a:lnTo>
                  <a:lnTo>
                    <a:pt x="102806" y="133869"/>
                  </a:lnTo>
                  <a:lnTo>
                    <a:pt x="115543" y="136105"/>
                  </a:lnTo>
                  <a:lnTo>
                    <a:pt x="128232" y="139076"/>
                  </a:lnTo>
                  <a:lnTo>
                    <a:pt x="140233" y="143279"/>
                  </a:lnTo>
                  <a:lnTo>
                    <a:pt x="151235" y="148881"/>
                  </a:lnTo>
                  <a:lnTo>
                    <a:pt x="161252" y="155593"/>
                  </a:lnTo>
                  <a:lnTo>
                    <a:pt x="170441" y="162861"/>
                  </a:lnTo>
                  <a:lnTo>
                    <a:pt x="178988" y="170309"/>
                  </a:lnTo>
                  <a:lnTo>
                    <a:pt x="186898" y="177919"/>
                  </a:lnTo>
                  <a:lnTo>
                    <a:pt x="193998" y="185934"/>
                  </a:lnTo>
                  <a:lnTo>
                    <a:pt x="200261" y="194471"/>
                  </a:lnTo>
                  <a:lnTo>
                    <a:pt x="205791" y="203509"/>
                  </a:lnTo>
                  <a:lnTo>
                    <a:pt x="210740" y="212962"/>
                  </a:lnTo>
                  <a:lnTo>
                    <a:pt x="215246" y="222733"/>
                  </a:lnTo>
                  <a:lnTo>
                    <a:pt x="219103" y="232736"/>
                  </a:lnTo>
                  <a:lnTo>
                    <a:pt x="221789" y="242905"/>
                  </a:lnTo>
                  <a:lnTo>
                    <a:pt x="223109" y="253188"/>
                  </a:lnTo>
                  <a:lnTo>
                    <a:pt x="223011" y="263551"/>
                  </a:lnTo>
                  <a:lnTo>
                    <a:pt x="221426" y="273968"/>
                  </a:lnTo>
                  <a:lnTo>
                    <a:pt x="218463" y="284412"/>
                  </a:lnTo>
                  <a:lnTo>
                    <a:pt x="214203" y="294545"/>
                  </a:lnTo>
                  <a:lnTo>
                    <a:pt x="208603" y="303743"/>
                  </a:lnTo>
                  <a:lnTo>
                    <a:pt x="201760" y="311738"/>
                  </a:lnTo>
                  <a:lnTo>
                    <a:pt x="193726" y="318427"/>
                  </a:lnTo>
                  <a:lnTo>
                    <a:pt x="184431" y="323704"/>
                  </a:lnTo>
                  <a:lnTo>
                    <a:pt x="173955" y="327661"/>
                  </a:lnTo>
                  <a:lnTo>
                    <a:pt x="162498" y="330523"/>
                  </a:lnTo>
                  <a:lnTo>
                    <a:pt x="150283" y="332543"/>
                  </a:lnTo>
                  <a:lnTo>
                    <a:pt x="137525" y="333940"/>
                  </a:lnTo>
                  <a:lnTo>
                    <a:pt x="124798" y="334703"/>
                  </a:lnTo>
                  <a:lnTo>
                    <a:pt x="111685" y="334562"/>
                  </a:lnTo>
                  <a:lnTo>
                    <a:pt x="95918" y="332393"/>
                  </a:lnTo>
                  <a:lnTo>
                    <a:pt x="73512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11026" y="631709"/>
              <a:ext cx="43634" cy="147400"/>
            </a:xfrm>
            <a:custGeom>
              <a:avLst/>
              <a:gdLst/>
              <a:ahLst/>
              <a:cxnLst/>
              <a:rect l="0" t="0" r="0" b="0"/>
              <a:pathLst>
                <a:path w="43634" h="147400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90"/>
                  </a:lnTo>
                  <a:lnTo>
                    <a:pt x="28815" y="30468"/>
                  </a:lnTo>
                  <a:lnTo>
                    <a:pt x="34081" y="38249"/>
                  </a:lnTo>
                  <a:lnTo>
                    <a:pt x="38586" y="46751"/>
                  </a:lnTo>
                  <a:lnTo>
                    <a:pt x="41776" y="55830"/>
                  </a:lnTo>
                  <a:lnTo>
                    <a:pt x="43466" y="65339"/>
                  </a:lnTo>
                  <a:lnTo>
                    <a:pt x="43633" y="74994"/>
                  </a:lnTo>
                  <a:lnTo>
                    <a:pt x="42233" y="84395"/>
                  </a:lnTo>
                  <a:lnTo>
                    <a:pt x="39402" y="93345"/>
                  </a:lnTo>
                  <a:lnTo>
                    <a:pt x="35402" y="101828"/>
                  </a:lnTo>
                  <a:lnTo>
                    <a:pt x="30510" y="109913"/>
                  </a:lnTo>
                  <a:lnTo>
                    <a:pt x="24973" y="117677"/>
                  </a:lnTo>
                  <a:lnTo>
                    <a:pt x="19288" y="124900"/>
                  </a:lnTo>
                  <a:lnTo>
                    <a:pt x="13636" y="131768"/>
                  </a:lnTo>
                  <a:lnTo>
                    <a:pt x="7527" y="1388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" name="Straight Connector 8"/>
          <p:cNvCxnSpPr/>
          <p:nvPr/>
        </p:nvCxnSpPr>
        <p:spPr>
          <a:xfrm flipH="1">
            <a:off x="1863544" y="2200455"/>
            <a:ext cx="674705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9"/>
          <p:cNvSpPr/>
          <p:nvPr/>
        </p:nvSpPr>
        <p:spPr>
          <a:xfrm>
            <a:off x="1856052" y="2026479"/>
            <a:ext cx="264671" cy="288510"/>
          </a:xfrm>
          <a:custGeom>
            <a:avLst/>
            <a:gdLst/>
            <a:ahLst/>
            <a:cxnLst/>
            <a:rect l="0" t="0" r="0" b="0"/>
            <a:pathLst>
              <a:path w="264671" h="288510">
                <a:moveTo>
                  <a:pt x="49606" y="173976"/>
                </a:moveTo>
                <a:lnTo>
                  <a:pt x="55473" y="179911"/>
                </a:lnTo>
                <a:lnTo>
                  <a:pt x="61038" y="186116"/>
                </a:lnTo>
                <a:lnTo>
                  <a:pt x="66837" y="193207"/>
                </a:lnTo>
                <a:lnTo>
                  <a:pt x="72917" y="200974"/>
                </a:lnTo>
                <a:lnTo>
                  <a:pt x="79247" y="208972"/>
                </a:lnTo>
                <a:lnTo>
                  <a:pt x="85775" y="216914"/>
                </a:lnTo>
                <a:lnTo>
                  <a:pt x="92451" y="224688"/>
                </a:lnTo>
                <a:lnTo>
                  <a:pt x="99234" y="232281"/>
                </a:lnTo>
                <a:lnTo>
                  <a:pt x="106091" y="239718"/>
                </a:lnTo>
                <a:lnTo>
                  <a:pt x="113001" y="247033"/>
                </a:lnTo>
                <a:lnTo>
                  <a:pt x="119946" y="254258"/>
                </a:lnTo>
                <a:lnTo>
                  <a:pt x="126915" y="261419"/>
                </a:lnTo>
                <a:lnTo>
                  <a:pt x="133901" y="268534"/>
                </a:lnTo>
                <a:lnTo>
                  <a:pt x="140898" y="275619"/>
                </a:lnTo>
                <a:lnTo>
                  <a:pt x="147891" y="282627"/>
                </a:lnTo>
                <a:lnTo>
                  <a:pt x="154477" y="287663"/>
                </a:lnTo>
                <a:lnTo>
                  <a:pt x="159238" y="288509"/>
                </a:lnTo>
                <a:lnTo>
                  <a:pt x="160980" y="286181"/>
                </a:lnTo>
                <a:lnTo>
                  <a:pt x="160034" y="281929"/>
                </a:lnTo>
                <a:lnTo>
                  <a:pt x="157124" y="276560"/>
                </a:lnTo>
                <a:lnTo>
                  <a:pt x="152862" y="270541"/>
                </a:lnTo>
                <a:lnTo>
                  <a:pt x="147685" y="264138"/>
                </a:lnTo>
                <a:lnTo>
                  <a:pt x="141897" y="257505"/>
                </a:lnTo>
                <a:lnTo>
                  <a:pt x="135699" y="250731"/>
                </a:lnTo>
                <a:lnTo>
                  <a:pt x="129227" y="243869"/>
                </a:lnTo>
                <a:lnTo>
                  <a:pt x="122574" y="236952"/>
                </a:lnTo>
                <a:lnTo>
                  <a:pt x="115798" y="230000"/>
                </a:lnTo>
                <a:lnTo>
                  <a:pt x="108942" y="223025"/>
                </a:lnTo>
                <a:lnTo>
                  <a:pt x="102031" y="216034"/>
                </a:lnTo>
                <a:lnTo>
                  <a:pt x="95085" y="209034"/>
                </a:lnTo>
                <a:lnTo>
                  <a:pt x="88114" y="202028"/>
                </a:lnTo>
                <a:lnTo>
                  <a:pt x="81127" y="195017"/>
                </a:lnTo>
                <a:lnTo>
                  <a:pt x="74129" y="188004"/>
                </a:lnTo>
                <a:lnTo>
                  <a:pt x="67120" y="180993"/>
                </a:lnTo>
                <a:lnTo>
                  <a:pt x="59938" y="174149"/>
                </a:lnTo>
                <a:lnTo>
                  <a:pt x="52277" y="167780"/>
                </a:lnTo>
                <a:lnTo>
                  <a:pt x="44032" y="162011"/>
                </a:lnTo>
                <a:lnTo>
                  <a:pt x="36062" y="156621"/>
                </a:lnTo>
                <a:lnTo>
                  <a:pt x="30302" y="150361"/>
                </a:lnTo>
                <a:lnTo>
                  <a:pt x="27962" y="142758"/>
                </a:lnTo>
                <a:lnTo>
                  <a:pt x="28988" y="135185"/>
                </a:lnTo>
                <a:lnTo>
                  <a:pt x="32752" y="127944"/>
                </a:lnTo>
                <a:lnTo>
                  <a:pt x="38565" y="121076"/>
                </a:lnTo>
                <a:lnTo>
                  <a:pt x="45850" y="114768"/>
                </a:lnTo>
                <a:lnTo>
                  <a:pt x="54168" y="109085"/>
                </a:lnTo>
                <a:lnTo>
                  <a:pt x="63199" y="103967"/>
                </a:lnTo>
                <a:lnTo>
                  <a:pt x="72717" y="99306"/>
                </a:lnTo>
                <a:lnTo>
                  <a:pt x="82562" y="94985"/>
                </a:lnTo>
                <a:lnTo>
                  <a:pt x="92462" y="90744"/>
                </a:lnTo>
                <a:lnTo>
                  <a:pt x="102037" y="86205"/>
                </a:lnTo>
                <a:lnTo>
                  <a:pt x="111112" y="81187"/>
                </a:lnTo>
                <a:lnTo>
                  <a:pt x="119852" y="75850"/>
                </a:lnTo>
                <a:lnTo>
                  <a:pt x="128641" y="70574"/>
                </a:lnTo>
                <a:lnTo>
                  <a:pt x="137701" y="65578"/>
                </a:lnTo>
                <a:lnTo>
                  <a:pt x="146924" y="60750"/>
                </a:lnTo>
                <a:lnTo>
                  <a:pt x="155969" y="55749"/>
                </a:lnTo>
                <a:lnTo>
                  <a:pt x="164653" y="50389"/>
                </a:lnTo>
                <a:lnTo>
                  <a:pt x="173111" y="44806"/>
                </a:lnTo>
                <a:lnTo>
                  <a:pt x="181704" y="39358"/>
                </a:lnTo>
                <a:lnTo>
                  <a:pt x="190633" y="34243"/>
                </a:lnTo>
                <a:lnTo>
                  <a:pt x="199936" y="29334"/>
                </a:lnTo>
                <a:lnTo>
                  <a:pt x="209566" y="24277"/>
                </a:lnTo>
                <a:lnTo>
                  <a:pt x="219456" y="18880"/>
                </a:lnTo>
                <a:lnTo>
                  <a:pt x="229539" y="13271"/>
                </a:lnTo>
                <a:lnTo>
                  <a:pt x="239760" y="7807"/>
                </a:lnTo>
                <a:lnTo>
                  <a:pt x="250038" y="2739"/>
                </a:lnTo>
                <a:lnTo>
                  <a:pt x="258882" y="0"/>
                </a:lnTo>
                <a:lnTo>
                  <a:pt x="263840" y="1280"/>
                </a:lnTo>
                <a:lnTo>
                  <a:pt x="264670" y="4894"/>
                </a:lnTo>
                <a:lnTo>
                  <a:pt x="262528" y="9751"/>
                </a:lnTo>
                <a:lnTo>
                  <a:pt x="258514" y="15353"/>
                </a:lnTo>
                <a:lnTo>
                  <a:pt x="253352" y="21433"/>
                </a:lnTo>
                <a:lnTo>
                  <a:pt x="247160" y="27827"/>
                </a:lnTo>
                <a:lnTo>
                  <a:pt x="239591" y="34430"/>
                </a:lnTo>
                <a:lnTo>
                  <a:pt x="230545" y="41171"/>
                </a:lnTo>
                <a:lnTo>
                  <a:pt x="220185" y="48005"/>
                </a:lnTo>
                <a:lnTo>
                  <a:pt x="208776" y="54901"/>
                </a:lnTo>
                <a:lnTo>
                  <a:pt x="196583" y="61837"/>
                </a:lnTo>
                <a:lnTo>
                  <a:pt x="183988" y="68801"/>
                </a:lnTo>
                <a:lnTo>
                  <a:pt x="171466" y="75784"/>
                </a:lnTo>
                <a:lnTo>
                  <a:pt x="159270" y="82778"/>
                </a:lnTo>
                <a:lnTo>
                  <a:pt x="147456" y="89781"/>
                </a:lnTo>
                <a:lnTo>
                  <a:pt x="135982" y="96789"/>
                </a:lnTo>
                <a:lnTo>
                  <a:pt x="124780" y="103796"/>
                </a:lnTo>
                <a:lnTo>
                  <a:pt x="113781" y="110638"/>
                </a:lnTo>
                <a:lnTo>
                  <a:pt x="102928" y="117005"/>
                </a:lnTo>
                <a:lnTo>
                  <a:pt x="92178" y="122769"/>
                </a:lnTo>
                <a:lnTo>
                  <a:pt x="81499" y="127961"/>
                </a:lnTo>
                <a:lnTo>
                  <a:pt x="70869" y="132683"/>
                </a:lnTo>
                <a:lnTo>
                  <a:pt x="60272" y="137045"/>
                </a:lnTo>
                <a:lnTo>
                  <a:pt x="49698" y="141145"/>
                </a:lnTo>
                <a:lnTo>
                  <a:pt x="39139" y="145059"/>
                </a:lnTo>
                <a:lnTo>
                  <a:pt x="28608" y="148853"/>
                </a:lnTo>
                <a:lnTo>
                  <a:pt x="18757" y="152894"/>
                </a:lnTo>
                <a:lnTo>
                  <a:pt x="10813" y="157826"/>
                </a:lnTo>
                <a:lnTo>
                  <a:pt x="5300" y="163917"/>
                </a:lnTo>
                <a:lnTo>
                  <a:pt x="2415" y="170788"/>
                </a:lnTo>
                <a:lnTo>
                  <a:pt x="2367" y="177632"/>
                </a:lnTo>
                <a:lnTo>
                  <a:pt x="4967" y="183977"/>
                </a:lnTo>
                <a:lnTo>
                  <a:pt x="9762" y="189862"/>
                </a:lnTo>
                <a:lnTo>
                  <a:pt x="16243" y="195646"/>
                </a:lnTo>
                <a:lnTo>
                  <a:pt x="23958" y="201573"/>
                </a:lnTo>
                <a:lnTo>
                  <a:pt x="32386" y="207723"/>
                </a:lnTo>
                <a:lnTo>
                  <a:pt x="40954" y="214091"/>
                </a:lnTo>
                <a:lnTo>
                  <a:pt x="49346" y="220642"/>
                </a:lnTo>
                <a:lnTo>
                  <a:pt x="57623" y="227330"/>
                </a:lnTo>
                <a:lnTo>
                  <a:pt x="66101" y="234121"/>
                </a:lnTo>
                <a:lnTo>
                  <a:pt x="74957" y="240978"/>
                </a:lnTo>
                <a:lnTo>
                  <a:pt x="84212" y="247718"/>
                </a:lnTo>
                <a:lnTo>
                  <a:pt x="93812" y="254016"/>
                </a:lnTo>
                <a:lnTo>
                  <a:pt x="103677" y="259738"/>
                </a:lnTo>
                <a:lnTo>
                  <a:pt x="113574" y="265072"/>
                </a:lnTo>
                <a:lnTo>
                  <a:pt x="123139" y="270421"/>
                </a:lnTo>
                <a:lnTo>
                  <a:pt x="132148" y="275970"/>
                </a:lnTo>
                <a:lnTo>
                  <a:pt x="138838" y="279968"/>
                </a:lnTo>
                <a:lnTo>
                  <a:pt x="140888" y="280317"/>
                </a:lnTo>
                <a:lnTo>
                  <a:pt x="138803" y="277939"/>
                </a:lnTo>
                <a:lnTo>
                  <a:pt x="133806" y="273858"/>
                </a:lnTo>
                <a:lnTo>
                  <a:pt x="126888" y="268718"/>
                </a:lnTo>
                <a:lnTo>
                  <a:pt x="118722" y="262912"/>
                </a:lnTo>
                <a:lnTo>
                  <a:pt x="109745" y="256682"/>
                </a:lnTo>
                <a:lnTo>
                  <a:pt x="100239" y="250180"/>
                </a:lnTo>
                <a:lnTo>
                  <a:pt x="90391" y="243501"/>
                </a:lnTo>
                <a:lnTo>
                  <a:pt x="80482" y="236706"/>
                </a:lnTo>
                <a:lnTo>
                  <a:pt x="70899" y="229835"/>
                </a:lnTo>
                <a:lnTo>
                  <a:pt x="61821" y="222915"/>
                </a:lnTo>
                <a:lnTo>
                  <a:pt x="53249" y="215961"/>
                </a:lnTo>
                <a:lnTo>
                  <a:pt x="45104" y="208985"/>
                </a:lnTo>
                <a:lnTo>
                  <a:pt x="37285" y="202000"/>
                </a:lnTo>
                <a:lnTo>
                  <a:pt x="29541" y="195173"/>
                </a:lnTo>
                <a:lnTo>
                  <a:pt x="21494" y="188815"/>
                </a:lnTo>
                <a:lnTo>
                  <a:pt x="12998" y="183030"/>
                </a:lnTo>
                <a:lnTo>
                  <a:pt x="5252" y="176832"/>
                </a:lnTo>
                <a:lnTo>
                  <a:pt x="631" y="169578"/>
                </a:lnTo>
                <a:lnTo>
                  <a:pt x="0" y="162531"/>
                </a:lnTo>
                <a:lnTo>
                  <a:pt x="2733" y="156210"/>
                </a:lnTo>
                <a:lnTo>
                  <a:pt x="7932" y="150622"/>
                </a:lnTo>
                <a:lnTo>
                  <a:pt x="14852" y="145629"/>
                </a:lnTo>
                <a:lnTo>
                  <a:pt x="22950" y="141085"/>
                </a:lnTo>
                <a:lnTo>
                  <a:pt x="31842" y="136858"/>
                </a:lnTo>
                <a:lnTo>
                  <a:pt x="41104" y="132690"/>
                </a:lnTo>
                <a:lnTo>
                  <a:pt x="50252" y="128202"/>
                </a:lnTo>
                <a:lnTo>
                  <a:pt x="59047" y="123221"/>
                </a:lnTo>
                <a:lnTo>
                  <a:pt x="67769" y="117910"/>
                </a:lnTo>
                <a:lnTo>
                  <a:pt x="77079" y="112652"/>
                </a:lnTo>
                <a:lnTo>
                  <a:pt x="87298" y="107677"/>
                </a:lnTo>
                <a:lnTo>
                  <a:pt x="98016" y="103188"/>
                </a:lnTo>
                <a:lnTo>
                  <a:pt x="109415" y="99000"/>
                </a:lnTo>
                <a:lnTo>
                  <a:pt x="123621" y="94749"/>
                </a:lnTo>
                <a:lnTo>
                  <a:pt x="144362" y="897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8455831" y="2077526"/>
            <a:ext cx="200043" cy="283029"/>
          </a:xfrm>
          <a:custGeom>
            <a:avLst/>
            <a:gdLst/>
            <a:ahLst/>
            <a:cxnLst/>
            <a:rect l="0" t="0" r="0" b="0"/>
            <a:pathLst>
              <a:path w="200043" h="283029">
                <a:moveTo>
                  <a:pt x="200042" y="125101"/>
                </a:moveTo>
                <a:lnTo>
                  <a:pt x="194174" y="119234"/>
                </a:lnTo>
                <a:lnTo>
                  <a:pt x="188609" y="113669"/>
                </a:lnTo>
                <a:lnTo>
                  <a:pt x="182810" y="107870"/>
                </a:lnTo>
                <a:lnTo>
                  <a:pt x="176730" y="101789"/>
                </a:lnTo>
                <a:lnTo>
                  <a:pt x="170399" y="95459"/>
                </a:lnTo>
                <a:lnTo>
                  <a:pt x="163871" y="88931"/>
                </a:lnTo>
                <a:lnTo>
                  <a:pt x="157195" y="82256"/>
                </a:lnTo>
                <a:lnTo>
                  <a:pt x="150413" y="75473"/>
                </a:lnTo>
                <a:lnTo>
                  <a:pt x="143555" y="68615"/>
                </a:lnTo>
                <a:lnTo>
                  <a:pt x="136646" y="61706"/>
                </a:lnTo>
                <a:lnTo>
                  <a:pt x="129700" y="54760"/>
                </a:lnTo>
                <a:lnTo>
                  <a:pt x="122732" y="47791"/>
                </a:lnTo>
                <a:lnTo>
                  <a:pt x="115746" y="40806"/>
                </a:lnTo>
                <a:lnTo>
                  <a:pt x="108749" y="33809"/>
                </a:lnTo>
                <a:lnTo>
                  <a:pt x="101745" y="26805"/>
                </a:lnTo>
                <a:lnTo>
                  <a:pt x="94737" y="19796"/>
                </a:lnTo>
                <a:lnTo>
                  <a:pt x="87724" y="12784"/>
                </a:lnTo>
                <a:lnTo>
                  <a:pt x="80720" y="5823"/>
                </a:lnTo>
                <a:lnTo>
                  <a:pt x="74127" y="822"/>
                </a:lnTo>
                <a:lnTo>
                  <a:pt x="69360" y="0"/>
                </a:lnTo>
                <a:lnTo>
                  <a:pt x="67615" y="2345"/>
                </a:lnTo>
                <a:lnTo>
                  <a:pt x="68563" y="6606"/>
                </a:lnTo>
                <a:lnTo>
                  <a:pt x="71644" y="11981"/>
                </a:lnTo>
                <a:lnTo>
                  <a:pt x="76555" y="18003"/>
                </a:lnTo>
                <a:lnTo>
                  <a:pt x="82984" y="24408"/>
                </a:lnTo>
                <a:lnTo>
                  <a:pt x="90598" y="31042"/>
                </a:lnTo>
                <a:lnTo>
                  <a:pt x="99093" y="37817"/>
                </a:lnTo>
                <a:lnTo>
                  <a:pt x="108215" y="44679"/>
                </a:lnTo>
                <a:lnTo>
                  <a:pt x="117614" y="51596"/>
                </a:lnTo>
                <a:lnTo>
                  <a:pt x="126845" y="58549"/>
                </a:lnTo>
                <a:lnTo>
                  <a:pt x="135687" y="65524"/>
                </a:lnTo>
                <a:lnTo>
                  <a:pt x="144268" y="72515"/>
                </a:lnTo>
                <a:lnTo>
                  <a:pt x="152952" y="79515"/>
                </a:lnTo>
                <a:lnTo>
                  <a:pt x="161917" y="86517"/>
                </a:lnTo>
                <a:lnTo>
                  <a:pt x="170209" y="93373"/>
                </a:lnTo>
                <a:lnTo>
                  <a:pt x="175335" y="100383"/>
                </a:lnTo>
                <a:lnTo>
                  <a:pt x="176035" y="107681"/>
                </a:lnTo>
                <a:lnTo>
                  <a:pt x="173253" y="114499"/>
                </a:lnTo>
                <a:lnTo>
                  <a:pt x="168020" y="120951"/>
                </a:lnTo>
                <a:lnTo>
                  <a:pt x="161257" y="127317"/>
                </a:lnTo>
                <a:lnTo>
                  <a:pt x="153804" y="133751"/>
                </a:lnTo>
                <a:lnTo>
                  <a:pt x="146163" y="140303"/>
                </a:lnTo>
                <a:lnTo>
                  <a:pt x="138557" y="146972"/>
                </a:lnTo>
                <a:lnTo>
                  <a:pt x="131061" y="153738"/>
                </a:lnTo>
                <a:lnTo>
                  <a:pt x="123680" y="160580"/>
                </a:lnTo>
                <a:lnTo>
                  <a:pt x="116400" y="167475"/>
                </a:lnTo>
                <a:lnTo>
                  <a:pt x="109195" y="174409"/>
                </a:lnTo>
                <a:lnTo>
                  <a:pt x="102048" y="181371"/>
                </a:lnTo>
                <a:lnTo>
                  <a:pt x="94940" y="188351"/>
                </a:lnTo>
                <a:lnTo>
                  <a:pt x="87861" y="195344"/>
                </a:lnTo>
                <a:lnTo>
                  <a:pt x="80801" y="202350"/>
                </a:lnTo>
                <a:lnTo>
                  <a:pt x="73755" y="209530"/>
                </a:lnTo>
                <a:lnTo>
                  <a:pt x="66718" y="217189"/>
                </a:lnTo>
                <a:lnTo>
                  <a:pt x="59686" y="225452"/>
                </a:lnTo>
                <a:lnTo>
                  <a:pt x="52658" y="234120"/>
                </a:lnTo>
                <a:lnTo>
                  <a:pt x="45634" y="242785"/>
                </a:lnTo>
                <a:lnTo>
                  <a:pt x="38661" y="251159"/>
                </a:lnTo>
                <a:lnTo>
                  <a:pt x="33461" y="257544"/>
                </a:lnTo>
                <a:lnTo>
                  <a:pt x="32114" y="259876"/>
                </a:lnTo>
                <a:lnTo>
                  <a:pt x="33837" y="258811"/>
                </a:lnTo>
                <a:lnTo>
                  <a:pt x="37701" y="255503"/>
                </a:lnTo>
                <a:lnTo>
                  <a:pt x="43268" y="250805"/>
                </a:lnTo>
                <a:lnTo>
                  <a:pt x="50195" y="245251"/>
                </a:lnTo>
                <a:lnTo>
                  <a:pt x="58004" y="239168"/>
                </a:lnTo>
                <a:lnTo>
                  <a:pt x="66112" y="232751"/>
                </a:lnTo>
                <a:lnTo>
                  <a:pt x="74172" y="226124"/>
                </a:lnTo>
                <a:lnTo>
                  <a:pt x="82217" y="219360"/>
                </a:lnTo>
                <a:lnTo>
                  <a:pt x="90534" y="212509"/>
                </a:lnTo>
                <a:lnTo>
                  <a:pt x="99276" y="205601"/>
                </a:lnTo>
                <a:lnTo>
                  <a:pt x="108283" y="198656"/>
                </a:lnTo>
                <a:lnTo>
                  <a:pt x="117183" y="191685"/>
                </a:lnTo>
                <a:lnTo>
                  <a:pt x="125766" y="184698"/>
                </a:lnTo>
                <a:lnTo>
                  <a:pt x="133987" y="177701"/>
                </a:lnTo>
                <a:lnTo>
                  <a:pt x="141889" y="170696"/>
                </a:lnTo>
                <a:lnTo>
                  <a:pt x="149535" y="163687"/>
                </a:lnTo>
                <a:lnTo>
                  <a:pt x="156992" y="156674"/>
                </a:lnTo>
                <a:lnTo>
                  <a:pt x="164314" y="149659"/>
                </a:lnTo>
                <a:lnTo>
                  <a:pt x="171485" y="142692"/>
                </a:lnTo>
                <a:lnTo>
                  <a:pt x="176659" y="137497"/>
                </a:lnTo>
                <a:lnTo>
                  <a:pt x="177466" y="136153"/>
                </a:lnTo>
                <a:lnTo>
                  <a:pt x="174565" y="137874"/>
                </a:lnTo>
                <a:lnTo>
                  <a:pt x="169088" y="141567"/>
                </a:lnTo>
                <a:lnTo>
                  <a:pt x="161896" y="146485"/>
                </a:lnTo>
                <a:lnTo>
                  <a:pt x="153573" y="152165"/>
                </a:lnTo>
                <a:lnTo>
                  <a:pt x="144506" y="158321"/>
                </a:lnTo>
                <a:lnTo>
                  <a:pt x="134946" y="164780"/>
                </a:lnTo>
                <a:lnTo>
                  <a:pt x="125066" y="171434"/>
                </a:lnTo>
                <a:lnTo>
                  <a:pt x="115138" y="178213"/>
                </a:lnTo>
                <a:lnTo>
                  <a:pt x="105543" y="185073"/>
                </a:lnTo>
                <a:lnTo>
                  <a:pt x="96457" y="191988"/>
                </a:lnTo>
                <a:lnTo>
                  <a:pt x="87881" y="198938"/>
                </a:lnTo>
                <a:lnTo>
                  <a:pt x="79733" y="205911"/>
                </a:lnTo>
                <a:lnTo>
                  <a:pt x="71916" y="212899"/>
                </a:lnTo>
                <a:lnTo>
                  <a:pt x="64343" y="219898"/>
                </a:lnTo>
                <a:lnTo>
                  <a:pt x="56944" y="226904"/>
                </a:lnTo>
                <a:lnTo>
                  <a:pt x="49666" y="233913"/>
                </a:lnTo>
                <a:lnTo>
                  <a:pt x="42471" y="240927"/>
                </a:lnTo>
                <a:lnTo>
                  <a:pt x="35335" y="247941"/>
                </a:lnTo>
                <a:lnTo>
                  <a:pt x="28246" y="254949"/>
                </a:lnTo>
                <a:lnTo>
                  <a:pt x="21494" y="261645"/>
                </a:lnTo>
                <a:lnTo>
                  <a:pt x="15003" y="268093"/>
                </a:lnTo>
                <a:lnTo>
                  <a:pt x="8201" y="274861"/>
                </a:lnTo>
                <a:lnTo>
                  <a:pt x="0" y="2830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148753" y="2000414"/>
            <a:ext cx="212379" cy="763483"/>
            <a:chOff x="2148753" y="2000414"/>
            <a:chExt cx="212379" cy="763483"/>
          </a:xfrm>
        </p:grpSpPr>
        <p:sp>
          <p:nvSpPr>
            <p:cNvPr id="12" name="Freeform 11"/>
            <p:cNvSpPr/>
            <p:nvPr/>
          </p:nvSpPr>
          <p:spPr>
            <a:xfrm>
              <a:off x="2210984" y="200041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50" y="27846"/>
                  </a:lnTo>
                  <a:lnTo>
                    <a:pt x="13442" y="38654"/>
                  </a:lnTo>
                  <a:lnTo>
                    <a:pt x="13242" y="49817"/>
                  </a:lnTo>
                  <a:lnTo>
                    <a:pt x="13893" y="61031"/>
                  </a:lnTo>
                  <a:lnTo>
                    <a:pt x="15131" y="72489"/>
                  </a:lnTo>
                  <a:lnTo>
                    <a:pt x="16495" y="84770"/>
                  </a:lnTo>
                  <a:lnTo>
                    <a:pt x="17705" y="98138"/>
                  </a:lnTo>
                  <a:lnTo>
                    <a:pt x="18667" y="112386"/>
                  </a:lnTo>
                  <a:lnTo>
                    <a:pt x="19386" y="127028"/>
                  </a:lnTo>
                  <a:lnTo>
                    <a:pt x="19905" y="141732"/>
                  </a:lnTo>
                  <a:lnTo>
                    <a:pt x="20271" y="156352"/>
                  </a:lnTo>
                  <a:lnTo>
                    <a:pt x="20523" y="170847"/>
                  </a:lnTo>
                  <a:lnTo>
                    <a:pt x="20697" y="185224"/>
                  </a:lnTo>
                  <a:lnTo>
                    <a:pt x="20815" y="199505"/>
                  </a:lnTo>
                  <a:lnTo>
                    <a:pt x="20894" y="213714"/>
                  </a:lnTo>
                  <a:lnTo>
                    <a:pt x="20948" y="227870"/>
                  </a:lnTo>
                  <a:lnTo>
                    <a:pt x="20984" y="241988"/>
                  </a:lnTo>
                  <a:lnTo>
                    <a:pt x="21008" y="256081"/>
                  </a:lnTo>
                  <a:lnTo>
                    <a:pt x="21016" y="270138"/>
                  </a:lnTo>
                  <a:lnTo>
                    <a:pt x="20623" y="283558"/>
                  </a:lnTo>
                  <a:lnTo>
                    <a:pt x="18828" y="296477"/>
                  </a:lnTo>
                  <a:lnTo>
                    <a:pt x="13238" y="31003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48753" y="2474197"/>
              <a:ext cx="212379" cy="289700"/>
            </a:xfrm>
            <a:custGeom>
              <a:avLst/>
              <a:gdLst/>
              <a:ahLst/>
              <a:cxnLst/>
              <a:rect l="0" t="0" r="0" b="0"/>
              <a:pathLst>
                <a:path w="212379" h="289700">
                  <a:moveTo>
                    <a:pt x="125402" y="0"/>
                  </a:moveTo>
                  <a:lnTo>
                    <a:pt x="113801" y="133"/>
                  </a:lnTo>
                  <a:lnTo>
                    <a:pt x="103952" y="1414"/>
                  </a:lnTo>
                  <a:lnTo>
                    <a:pt x="94947" y="4007"/>
                  </a:lnTo>
                  <a:lnTo>
                    <a:pt x="86506" y="7726"/>
                  </a:lnTo>
                  <a:lnTo>
                    <a:pt x="78479" y="12359"/>
                  </a:lnTo>
                  <a:lnTo>
                    <a:pt x="70755" y="17692"/>
                  </a:lnTo>
                  <a:lnTo>
                    <a:pt x="63251" y="23540"/>
                  </a:lnTo>
                  <a:lnTo>
                    <a:pt x="55900" y="29754"/>
                  </a:lnTo>
                  <a:lnTo>
                    <a:pt x="48655" y="36229"/>
                  </a:lnTo>
                  <a:lnTo>
                    <a:pt x="41484" y="43050"/>
                  </a:lnTo>
                  <a:lnTo>
                    <a:pt x="34363" y="50467"/>
                  </a:lnTo>
                  <a:lnTo>
                    <a:pt x="27284" y="58575"/>
                  </a:lnTo>
                  <a:lnTo>
                    <a:pt x="20565" y="67480"/>
                  </a:lnTo>
                  <a:lnTo>
                    <a:pt x="14812" y="77368"/>
                  </a:lnTo>
                  <a:lnTo>
                    <a:pt x="10278" y="88246"/>
                  </a:lnTo>
                  <a:lnTo>
                    <a:pt x="6897" y="99975"/>
                  </a:lnTo>
                  <a:lnTo>
                    <a:pt x="4461" y="112373"/>
                  </a:lnTo>
                  <a:lnTo>
                    <a:pt x="2748" y="125267"/>
                  </a:lnTo>
                  <a:lnTo>
                    <a:pt x="1562" y="138517"/>
                  </a:lnTo>
                  <a:lnTo>
                    <a:pt x="749" y="152018"/>
                  </a:lnTo>
                  <a:lnTo>
                    <a:pt x="201" y="165687"/>
                  </a:lnTo>
                  <a:lnTo>
                    <a:pt x="0" y="179306"/>
                  </a:lnTo>
                  <a:lnTo>
                    <a:pt x="397" y="192531"/>
                  </a:lnTo>
                  <a:lnTo>
                    <a:pt x="1485" y="205205"/>
                  </a:lnTo>
                  <a:lnTo>
                    <a:pt x="3371" y="217343"/>
                  </a:lnTo>
                  <a:lnTo>
                    <a:pt x="6240" y="229035"/>
                  </a:lnTo>
                  <a:lnTo>
                    <a:pt x="10103" y="240374"/>
                  </a:lnTo>
                  <a:lnTo>
                    <a:pt x="14985" y="251126"/>
                  </a:lnTo>
                  <a:lnTo>
                    <a:pt x="21012" y="260749"/>
                  </a:lnTo>
                  <a:lnTo>
                    <a:pt x="28145" y="269031"/>
                  </a:lnTo>
                  <a:lnTo>
                    <a:pt x="36375" y="275916"/>
                  </a:lnTo>
                  <a:lnTo>
                    <a:pt x="45802" y="281324"/>
                  </a:lnTo>
                  <a:lnTo>
                    <a:pt x="56361" y="285364"/>
                  </a:lnTo>
                  <a:lnTo>
                    <a:pt x="67705" y="288112"/>
                  </a:lnTo>
                  <a:lnTo>
                    <a:pt x="79311" y="289523"/>
                  </a:lnTo>
                  <a:lnTo>
                    <a:pt x="90856" y="289699"/>
                  </a:lnTo>
                  <a:lnTo>
                    <a:pt x="102217" y="288853"/>
                  </a:lnTo>
                  <a:lnTo>
                    <a:pt x="113378" y="287223"/>
                  </a:lnTo>
                  <a:lnTo>
                    <a:pt x="124363" y="285014"/>
                  </a:lnTo>
                  <a:lnTo>
                    <a:pt x="135045" y="282227"/>
                  </a:lnTo>
                  <a:lnTo>
                    <a:pt x="145152" y="278678"/>
                  </a:lnTo>
                  <a:lnTo>
                    <a:pt x="154579" y="274323"/>
                  </a:lnTo>
                  <a:lnTo>
                    <a:pt x="163215" y="269094"/>
                  </a:lnTo>
                  <a:lnTo>
                    <a:pt x="170870" y="262826"/>
                  </a:lnTo>
                  <a:lnTo>
                    <a:pt x="177538" y="255533"/>
                  </a:lnTo>
                  <a:lnTo>
                    <a:pt x="183356" y="247363"/>
                  </a:lnTo>
                  <a:lnTo>
                    <a:pt x="188505" y="238509"/>
                  </a:lnTo>
                  <a:lnTo>
                    <a:pt x="193158" y="229147"/>
                  </a:lnTo>
                  <a:lnTo>
                    <a:pt x="197455" y="219421"/>
                  </a:lnTo>
                  <a:lnTo>
                    <a:pt x="201501" y="209439"/>
                  </a:lnTo>
                  <a:lnTo>
                    <a:pt x="205366" y="199277"/>
                  </a:lnTo>
                  <a:lnTo>
                    <a:pt x="208775" y="188826"/>
                  </a:lnTo>
                  <a:lnTo>
                    <a:pt x="211153" y="177818"/>
                  </a:lnTo>
                  <a:lnTo>
                    <a:pt x="212272" y="166149"/>
                  </a:lnTo>
                  <a:lnTo>
                    <a:pt x="212378" y="153870"/>
                  </a:lnTo>
                  <a:lnTo>
                    <a:pt x="211992" y="141096"/>
                  </a:lnTo>
                  <a:lnTo>
                    <a:pt x="211467" y="127950"/>
                  </a:lnTo>
                  <a:lnTo>
                    <a:pt x="210641" y="114698"/>
                  </a:lnTo>
                  <a:lnTo>
                    <a:pt x="208957" y="101729"/>
                  </a:lnTo>
                  <a:lnTo>
                    <a:pt x="206157" y="89230"/>
                  </a:lnTo>
                  <a:lnTo>
                    <a:pt x="202295" y="77210"/>
                  </a:lnTo>
                  <a:lnTo>
                    <a:pt x="197552" y="65598"/>
                  </a:lnTo>
                  <a:lnTo>
                    <a:pt x="192131" y="54313"/>
                  </a:lnTo>
                  <a:lnTo>
                    <a:pt x="186051" y="43598"/>
                  </a:lnTo>
                  <a:lnTo>
                    <a:pt x="179145" y="34000"/>
                  </a:lnTo>
                  <a:lnTo>
                    <a:pt x="171390" y="25738"/>
                  </a:lnTo>
                  <a:lnTo>
                    <a:pt x="162896" y="19037"/>
                  </a:lnTo>
                  <a:lnTo>
                    <a:pt x="153817" y="14284"/>
                  </a:lnTo>
                  <a:lnTo>
                    <a:pt x="144300" y="11503"/>
                  </a:lnTo>
                  <a:lnTo>
                    <a:pt x="134469" y="10583"/>
                  </a:lnTo>
                  <a:lnTo>
                    <a:pt x="124417" y="11471"/>
                  </a:lnTo>
                  <a:lnTo>
                    <a:pt x="114225" y="13943"/>
                  </a:lnTo>
                  <a:lnTo>
                    <a:pt x="104397" y="17381"/>
                  </a:lnTo>
                  <a:lnTo>
                    <a:pt x="94893" y="21188"/>
                  </a:lnTo>
                  <a:lnTo>
                    <a:pt x="84880" y="25695"/>
                  </a:lnTo>
                  <a:lnTo>
                    <a:pt x="7276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325000" y="2084642"/>
            <a:ext cx="18345" cy="642239"/>
            <a:chOff x="5325000" y="2084642"/>
            <a:chExt cx="18345" cy="642239"/>
          </a:xfrm>
        </p:grpSpPr>
        <p:sp>
          <p:nvSpPr>
            <p:cNvPr id="15" name="Freeform 14"/>
            <p:cNvSpPr/>
            <p:nvPr/>
          </p:nvSpPr>
          <p:spPr>
            <a:xfrm>
              <a:off x="5325000" y="2084642"/>
              <a:ext cx="7816" cy="242157"/>
            </a:xfrm>
            <a:custGeom>
              <a:avLst/>
              <a:gdLst/>
              <a:ahLst/>
              <a:cxnLst/>
              <a:rect l="0" t="0" r="0" b="0"/>
              <a:pathLst>
                <a:path w="7816" h="242157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1" y="69873"/>
                  </a:lnTo>
                  <a:lnTo>
                    <a:pt x="1889" y="84082"/>
                  </a:lnTo>
                  <a:lnTo>
                    <a:pt x="3254" y="98822"/>
                  </a:lnTo>
                  <a:lnTo>
                    <a:pt x="4463" y="114172"/>
                  </a:lnTo>
                  <a:lnTo>
                    <a:pt x="5425" y="129918"/>
                  </a:lnTo>
                  <a:lnTo>
                    <a:pt x="6145" y="145648"/>
                  </a:lnTo>
                  <a:lnTo>
                    <a:pt x="6663" y="161112"/>
                  </a:lnTo>
                  <a:lnTo>
                    <a:pt x="7029" y="176030"/>
                  </a:lnTo>
                  <a:lnTo>
                    <a:pt x="7322" y="191679"/>
                  </a:lnTo>
                  <a:lnTo>
                    <a:pt x="7570" y="211668"/>
                  </a:lnTo>
                  <a:lnTo>
                    <a:pt x="7815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32815" y="2526839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4"/>
                  </a:lnTo>
                  <a:lnTo>
                    <a:pt x="2736" y="42695"/>
                  </a:lnTo>
                  <a:lnTo>
                    <a:pt x="1887" y="56822"/>
                  </a:lnTo>
                  <a:lnTo>
                    <a:pt x="1290" y="71943"/>
                  </a:lnTo>
                  <a:lnTo>
                    <a:pt x="876" y="87632"/>
                  </a:lnTo>
                  <a:lnTo>
                    <a:pt x="592" y="103371"/>
                  </a:lnTo>
                  <a:lnTo>
                    <a:pt x="398" y="118866"/>
                  </a:lnTo>
                  <a:lnTo>
                    <a:pt x="267" y="133816"/>
                  </a:lnTo>
                  <a:lnTo>
                    <a:pt x="164" y="149497"/>
                  </a:lnTo>
                  <a:lnTo>
                    <a:pt x="81" y="16951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8204683" y="2084642"/>
            <a:ext cx="244306" cy="726467"/>
            <a:chOff x="8204683" y="2084642"/>
            <a:chExt cx="244306" cy="726467"/>
          </a:xfrm>
        </p:grpSpPr>
        <p:sp>
          <p:nvSpPr>
            <p:cNvPr id="18" name="Freeform 17"/>
            <p:cNvSpPr/>
            <p:nvPr/>
          </p:nvSpPr>
          <p:spPr>
            <a:xfrm>
              <a:off x="8291059" y="2084642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4"/>
                  </a:lnTo>
                  <a:lnTo>
                    <a:pt x="178" y="89419"/>
                  </a:lnTo>
                  <a:lnTo>
                    <a:pt x="827" y="104632"/>
                  </a:lnTo>
                  <a:lnTo>
                    <a:pt x="2075" y="119750"/>
                  </a:lnTo>
                  <a:lnTo>
                    <a:pt x="3727" y="134662"/>
                  </a:lnTo>
                  <a:lnTo>
                    <a:pt x="5376" y="149360"/>
                  </a:lnTo>
                  <a:lnTo>
                    <a:pt x="6779" y="163858"/>
                  </a:lnTo>
                  <a:lnTo>
                    <a:pt x="7874" y="177592"/>
                  </a:lnTo>
                  <a:lnTo>
                    <a:pt x="8802" y="190764"/>
                  </a:lnTo>
                  <a:lnTo>
                    <a:pt x="9640" y="204531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204683" y="2442611"/>
              <a:ext cx="244306" cy="368498"/>
            </a:xfrm>
            <a:custGeom>
              <a:avLst/>
              <a:gdLst/>
              <a:ahLst/>
              <a:cxnLst/>
              <a:rect l="0" t="0" r="0" b="0"/>
              <a:pathLst>
                <a:path w="244306" h="368498">
                  <a:moveTo>
                    <a:pt x="86377" y="0"/>
                  </a:moveTo>
                  <a:lnTo>
                    <a:pt x="83376" y="8801"/>
                  </a:lnTo>
                  <a:lnTo>
                    <a:pt x="79953" y="17148"/>
                  </a:lnTo>
                  <a:lnTo>
                    <a:pt x="75779" y="25770"/>
                  </a:lnTo>
                  <a:lnTo>
                    <a:pt x="71679" y="32036"/>
                  </a:lnTo>
                  <a:lnTo>
                    <a:pt x="69150" y="32792"/>
                  </a:lnTo>
                  <a:lnTo>
                    <a:pt x="68626" y="29390"/>
                  </a:lnTo>
                  <a:lnTo>
                    <a:pt x="69948" y="23707"/>
                  </a:lnTo>
                  <a:lnTo>
                    <a:pt x="73188" y="17347"/>
                  </a:lnTo>
                  <a:lnTo>
                    <a:pt x="78224" y="11189"/>
                  </a:lnTo>
                  <a:lnTo>
                    <a:pt x="84598" y="6031"/>
                  </a:lnTo>
                  <a:lnTo>
                    <a:pt x="91661" y="2826"/>
                  </a:lnTo>
                  <a:lnTo>
                    <a:pt x="98979" y="1885"/>
                  </a:lnTo>
                  <a:lnTo>
                    <a:pt x="106336" y="3010"/>
                  </a:lnTo>
                  <a:lnTo>
                    <a:pt x="113652" y="5804"/>
                  </a:lnTo>
                  <a:lnTo>
                    <a:pt x="120898" y="9866"/>
                  </a:lnTo>
                  <a:lnTo>
                    <a:pt x="127917" y="15010"/>
                  </a:lnTo>
                  <a:lnTo>
                    <a:pt x="134412" y="21277"/>
                  </a:lnTo>
                  <a:lnTo>
                    <a:pt x="140260" y="28603"/>
                  </a:lnTo>
                  <a:lnTo>
                    <a:pt x="145340" y="36978"/>
                  </a:lnTo>
                  <a:lnTo>
                    <a:pt x="149455" y="46509"/>
                  </a:lnTo>
                  <a:lnTo>
                    <a:pt x="152593" y="57151"/>
                  </a:lnTo>
                  <a:lnTo>
                    <a:pt x="154887" y="68892"/>
                  </a:lnTo>
                  <a:lnTo>
                    <a:pt x="156518" y="81830"/>
                  </a:lnTo>
                  <a:lnTo>
                    <a:pt x="157651" y="95901"/>
                  </a:lnTo>
                  <a:lnTo>
                    <a:pt x="158261" y="110756"/>
                  </a:lnTo>
                  <a:lnTo>
                    <a:pt x="158147" y="125873"/>
                  </a:lnTo>
                  <a:lnTo>
                    <a:pt x="157256" y="140928"/>
                  </a:lnTo>
                  <a:lnTo>
                    <a:pt x="155674" y="155799"/>
                  </a:lnTo>
                  <a:lnTo>
                    <a:pt x="153543" y="170470"/>
                  </a:lnTo>
                  <a:lnTo>
                    <a:pt x="150997" y="184964"/>
                  </a:lnTo>
                  <a:lnTo>
                    <a:pt x="148152" y="199156"/>
                  </a:lnTo>
                  <a:lnTo>
                    <a:pt x="145098" y="212772"/>
                  </a:lnTo>
                  <a:lnTo>
                    <a:pt x="141892" y="225709"/>
                  </a:lnTo>
                  <a:lnTo>
                    <a:pt x="138418" y="237854"/>
                  </a:lnTo>
                  <a:lnTo>
                    <a:pt x="134401" y="249019"/>
                  </a:lnTo>
                  <a:lnTo>
                    <a:pt x="129732" y="259197"/>
                  </a:lnTo>
                  <a:lnTo>
                    <a:pt x="124459" y="268524"/>
                  </a:lnTo>
                  <a:lnTo>
                    <a:pt x="118695" y="277182"/>
                  </a:lnTo>
                  <a:lnTo>
                    <a:pt x="112555" y="285341"/>
                  </a:lnTo>
                  <a:lnTo>
                    <a:pt x="105973" y="292974"/>
                  </a:lnTo>
                  <a:lnTo>
                    <a:pt x="98723" y="299882"/>
                  </a:lnTo>
                  <a:lnTo>
                    <a:pt x="90730" y="306007"/>
                  </a:lnTo>
                  <a:lnTo>
                    <a:pt x="81904" y="311273"/>
                  </a:lnTo>
                  <a:lnTo>
                    <a:pt x="72069" y="315512"/>
                  </a:lnTo>
                  <a:lnTo>
                    <a:pt x="61238" y="318724"/>
                  </a:lnTo>
                  <a:lnTo>
                    <a:pt x="49879" y="320728"/>
                  </a:lnTo>
                  <a:lnTo>
                    <a:pt x="38793" y="321099"/>
                  </a:lnTo>
                  <a:lnTo>
                    <a:pt x="28426" y="319745"/>
                  </a:lnTo>
                  <a:lnTo>
                    <a:pt x="19179" y="316548"/>
                  </a:lnTo>
                  <a:lnTo>
                    <a:pt x="11573" y="311204"/>
                  </a:lnTo>
                  <a:lnTo>
                    <a:pt x="5730" y="303759"/>
                  </a:lnTo>
                  <a:lnTo>
                    <a:pt x="1774" y="294694"/>
                  </a:lnTo>
                  <a:lnTo>
                    <a:pt x="0" y="284708"/>
                  </a:lnTo>
                  <a:lnTo>
                    <a:pt x="371" y="274307"/>
                  </a:lnTo>
                  <a:lnTo>
                    <a:pt x="2887" y="264243"/>
                  </a:lnTo>
                  <a:lnTo>
                    <a:pt x="7766" y="255558"/>
                  </a:lnTo>
                  <a:lnTo>
                    <a:pt x="14899" y="248694"/>
                  </a:lnTo>
                  <a:lnTo>
                    <a:pt x="23923" y="243732"/>
                  </a:lnTo>
                  <a:lnTo>
                    <a:pt x="34414" y="240677"/>
                  </a:lnTo>
                  <a:lnTo>
                    <a:pt x="45976" y="239328"/>
                  </a:lnTo>
                  <a:lnTo>
                    <a:pt x="57972" y="239521"/>
                  </a:lnTo>
                  <a:lnTo>
                    <a:pt x="69560" y="241227"/>
                  </a:lnTo>
                  <a:lnTo>
                    <a:pt x="80314" y="244295"/>
                  </a:lnTo>
                  <a:lnTo>
                    <a:pt x="90347" y="248469"/>
                  </a:lnTo>
                  <a:lnTo>
                    <a:pt x="100085" y="253487"/>
                  </a:lnTo>
                  <a:lnTo>
                    <a:pt x="109826" y="259124"/>
                  </a:lnTo>
                  <a:lnTo>
                    <a:pt x="119694" y="265365"/>
                  </a:lnTo>
                  <a:lnTo>
                    <a:pt x="129713" y="272387"/>
                  </a:lnTo>
                  <a:lnTo>
                    <a:pt x="139868" y="280217"/>
                  </a:lnTo>
                  <a:lnTo>
                    <a:pt x="150131" y="288594"/>
                  </a:lnTo>
                  <a:lnTo>
                    <a:pt x="160473" y="297064"/>
                  </a:lnTo>
                  <a:lnTo>
                    <a:pt x="170873" y="305358"/>
                  </a:lnTo>
                  <a:lnTo>
                    <a:pt x="181315" y="313553"/>
                  </a:lnTo>
                  <a:lnTo>
                    <a:pt x="191783" y="321969"/>
                  </a:lnTo>
                  <a:lnTo>
                    <a:pt x="202258" y="330766"/>
                  </a:lnTo>
                  <a:lnTo>
                    <a:pt x="212278" y="339504"/>
                  </a:lnTo>
                  <a:lnTo>
                    <a:pt x="221931" y="348084"/>
                  </a:lnTo>
                  <a:lnTo>
                    <a:pt x="232067" y="357263"/>
                  </a:lnTo>
                  <a:lnTo>
                    <a:pt x="24430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70153" y="2067928"/>
            <a:ext cx="2429371" cy="315856"/>
            <a:chOff x="2570153" y="2067928"/>
            <a:chExt cx="2429371" cy="315856"/>
          </a:xfrm>
        </p:grpSpPr>
        <p:sp>
          <p:nvSpPr>
            <p:cNvPr id="21" name="Freeform 20"/>
            <p:cNvSpPr/>
            <p:nvPr/>
          </p:nvSpPr>
          <p:spPr>
            <a:xfrm>
              <a:off x="2570153" y="2067928"/>
              <a:ext cx="18345" cy="252685"/>
            </a:xfrm>
            <a:custGeom>
              <a:avLst/>
              <a:gdLst/>
              <a:ahLst/>
              <a:cxnLst/>
              <a:rect l="0" t="0" r="0" b="0"/>
              <a:pathLst>
                <a:path w="18345" h="252685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4"/>
                  </a:lnTo>
                  <a:lnTo>
                    <a:pt x="651" y="72349"/>
                  </a:lnTo>
                  <a:lnTo>
                    <a:pt x="1890" y="86046"/>
                  </a:lnTo>
                  <a:lnTo>
                    <a:pt x="3254" y="100908"/>
                  </a:lnTo>
                  <a:lnTo>
                    <a:pt x="4463" y="117121"/>
                  </a:lnTo>
                  <a:lnTo>
                    <a:pt x="5425" y="134245"/>
                  </a:lnTo>
                  <a:lnTo>
                    <a:pt x="6144" y="151432"/>
                  </a:lnTo>
                  <a:lnTo>
                    <a:pt x="6668" y="168167"/>
                  </a:lnTo>
                  <a:lnTo>
                    <a:pt x="7235" y="184089"/>
                  </a:lnTo>
                  <a:lnTo>
                    <a:pt x="8430" y="200596"/>
                  </a:lnTo>
                  <a:lnTo>
                    <a:pt x="11476" y="221365"/>
                  </a:lnTo>
                  <a:lnTo>
                    <a:pt x="1834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36572" y="2078457"/>
              <a:ext cx="25666" cy="242156"/>
            </a:xfrm>
            <a:custGeom>
              <a:avLst/>
              <a:gdLst/>
              <a:ahLst/>
              <a:cxnLst/>
              <a:rect l="0" t="0" r="0" b="0"/>
              <a:pathLst>
                <a:path w="25666" h="242156">
                  <a:moveTo>
                    <a:pt x="4608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49"/>
                  </a:lnTo>
                  <a:lnTo>
                    <a:pt x="680" y="42517"/>
                  </a:lnTo>
                  <a:lnTo>
                    <a:pt x="2148" y="55997"/>
                  </a:lnTo>
                  <a:lnTo>
                    <a:pt x="4212" y="69873"/>
                  </a:lnTo>
                  <a:lnTo>
                    <a:pt x="6548" y="84081"/>
                  </a:lnTo>
                  <a:lnTo>
                    <a:pt x="8723" y="98821"/>
                  </a:lnTo>
                  <a:lnTo>
                    <a:pt x="10517" y="114167"/>
                  </a:lnTo>
                  <a:lnTo>
                    <a:pt x="12057" y="129740"/>
                  </a:lnTo>
                  <a:lnTo>
                    <a:pt x="13705" y="144822"/>
                  </a:lnTo>
                  <a:lnTo>
                    <a:pt x="15663" y="159042"/>
                  </a:lnTo>
                  <a:lnTo>
                    <a:pt x="17821" y="172500"/>
                  </a:lnTo>
                  <a:lnTo>
                    <a:pt x="20043" y="187224"/>
                  </a:lnTo>
                  <a:lnTo>
                    <a:pt x="22528" y="207857"/>
                  </a:lnTo>
                  <a:lnTo>
                    <a:pt x="2566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25450" y="2067928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5" y="68750"/>
                  </a:lnTo>
                  <a:lnTo>
                    <a:pt x="2074" y="83652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82" y="129880"/>
                  </a:lnTo>
                  <a:lnTo>
                    <a:pt x="8048" y="144923"/>
                  </a:lnTo>
                  <a:lnTo>
                    <a:pt x="9504" y="159709"/>
                  </a:lnTo>
                  <a:lnTo>
                    <a:pt x="11331" y="174276"/>
                  </a:lnTo>
                  <a:lnTo>
                    <a:pt x="13398" y="188454"/>
                  </a:lnTo>
                  <a:lnTo>
                    <a:pt x="15549" y="203459"/>
                  </a:lnTo>
                  <a:lnTo>
                    <a:pt x="17975" y="222849"/>
                  </a:lnTo>
                  <a:lnTo>
                    <a:pt x="21057" y="25268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20248" y="206792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7" y="58102"/>
                  </a:lnTo>
                  <a:lnTo>
                    <a:pt x="825" y="73279"/>
                  </a:lnTo>
                  <a:lnTo>
                    <a:pt x="2074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8" y="132340"/>
                  </a:lnTo>
                  <a:lnTo>
                    <a:pt x="7873" y="146053"/>
                  </a:lnTo>
                  <a:lnTo>
                    <a:pt x="8801" y="159208"/>
                  </a:lnTo>
                  <a:lnTo>
                    <a:pt x="9640" y="17296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30776" y="22784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20962" y="2067928"/>
              <a:ext cx="15142" cy="221099"/>
            </a:xfrm>
            <a:custGeom>
              <a:avLst/>
              <a:gdLst/>
              <a:ahLst/>
              <a:cxnLst/>
              <a:rect l="0" t="0" r="0" b="0"/>
              <a:pathLst>
                <a:path w="15142" h="221099">
                  <a:moveTo>
                    <a:pt x="4612" y="0"/>
                  </a:moveTo>
                  <a:lnTo>
                    <a:pt x="1813" y="9002"/>
                  </a:lnTo>
                  <a:lnTo>
                    <a:pt x="311" y="19269"/>
                  </a:lnTo>
                  <a:lnTo>
                    <a:pt x="0" y="31853"/>
                  </a:lnTo>
                  <a:lnTo>
                    <a:pt x="506" y="46381"/>
                  </a:lnTo>
                  <a:lnTo>
                    <a:pt x="1326" y="62177"/>
                  </a:lnTo>
                  <a:lnTo>
                    <a:pt x="2146" y="78706"/>
                  </a:lnTo>
                  <a:lnTo>
                    <a:pt x="3003" y="95320"/>
                  </a:lnTo>
                  <a:lnTo>
                    <a:pt x="4178" y="111222"/>
                  </a:lnTo>
                  <a:lnTo>
                    <a:pt x="5812" y="126056"/>
                  </a:lnTo>
                  <a:lnTo>
                    <a:pt x="7740" y="139996"/>
                  </a:lnTo>
                  <a:lnTo>
                    <a:pt x="9580" y="153517"/>
                  </a:lnTo>
                  <a:lnTo>
                    <a:pt x="11114" y="166936"/>
                  </a:lnTo>
                  <a:lnTo>
                    <a:pt x="12300" y="179796"/>
                  </a:lnTo>
                  <a:lnTo>
                    <a:pt x="13299" y="192212"/>
                  </a:lnTo>
                  <a:lnTo>
                    <a:pt x="14196" y="205283"/>
                  </a:lnTo>
                  <a:lnTo>
                    <a:pt x="1514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1429" y="208898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83" y="108259"/>
                  </a:lnTo>
                  <a:lnTo>
                    <a:pt x="8080" y="122405"/>
                  </a:lnTo>
                  <a:lnTo>
                    <a:pt x="9910" y="137834"/>
                  </a:lnTo>
                  <a:lnTo>
                    <a:pt x="13546" y="15814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57284" y="2078457"/>
              <a:ext cx="21058" cy="231627"/>
            </a:xfrm>
            <a:custGeom>
              <a:avLst/>
              <a:gdLst/>
              <a:ahLst/>
              <a:cxnLst/>
              <a:rect l="0" t="0" r="0" b="0"/>
              <a:pathLst>
                <a:path w="21058" h="231627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8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2" y="83648"/>
                  </a:lnTo>
                  <a:lnTo>
                    <a:pt x="8043" y="98894"/>
                  </a:lnTo>
                  <a:lnTo>
                    <a:pt x="9502" y="113743"/>
                  </a:lnTo>
                  <a:lnTo>
                    <a:pt x="11330" y="127810"/>
                  </a:lnTo>
                  <a:lnTo>
                    <a:pt x="13389" y="141373"/>
                  </a:lnTo>
                  <a:lnTo>
                    <a:pt x="15316" y="155159"/>
                  </a:lnTo>
                  <a:lnTo>
                    <a:pt x="16910" y="169563"/>
                  </a:lnTo>
                  <a:lnTo>
                    <a:pt x="18136" y="183903"/>
                  </a:lnTo>
                  <a:lnTo>
                    <a:pt x="19166" y="198004"/>
                  </a:lnTo>
                  <a:lnTo>
                    <a:pt x="20088" y="213112"/>
                  </a:lnTo>
                  <a:lnTo>
                    <a:pt x="21057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75852" y="2067928"/>
              <a:ext cx="18345" cy="242156"/>
            </a:xfrm>
            <a:custGeom>
              <a:avLst/>
              <a:gdLst/>
              <a:ahLst/>
              <a:cxnLst/>
              <a:rect l="0" t="0" r="0" b="0"/>
              <a:pathLst>
                <a:path w="18345" h="242156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55"/>
                  </a:lnTo>
                  <a:lnTo>
                    <a:pt x="201" y="39009"/>
                  </a:lnTo>
                  <a:lnTo>
                    <a:pt x="0" y="51468"/>
                  </a:lnTo>
                  <a:lnTo>
                    <a:pt x="652" y="65175"/>
                  </a:lnTo>
                  <a:lnTo>
                    <a:pt x="1889" y="79766"/>
                  </a:lnTo>
                  <a:lnTo>
                    <a:pt x="3254" y="94695"/>
                  </a:lnTo>
                  <a:lnTo>
                    <a:pt x="4464" y="109624"/>
                  </a:lnTo>
                  <a:lnTo>
                    <a:pt x="5425" y="124578"/>
                  </a:lnTo>
                  <a:lnTo>
                    <a:pt x="6145" y="139836"/>
                  </a:lnTo>
                  <a:lnTo>
                    <a:pt x="6669" y="155533"/>
                  </a:lnTo>
                  <a:lnTo>
                    <a:pt x="7236" y="171292"/>
                  </a:lnTo>
                  <a:lnTo>
                    <a:pt x="8431" y="188063"/>
                  </a:lnTo>
                  <a:lnTo>
                    <a:pt x="11476" y="209556"/>
                  </a:lnTo>
                  <a:lnTo>
                    <a:pt x="18344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88994" y="2088985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4" y="95113"/>
                  </a:lnTo>
                  <a:lnTo>
                    <a:pt x="177" y="111076"/>
                  </a:lnTo>
                  <a:lnTo>
                    <a:pt x="826" y="126546"/>
                  </a:lnTo>
                  <a:lnTo>
                    <a:pt x="2074" y="141613"/>
                  </a:lnTo>
                  <a:lnTo>
                    <a:pt x="3727" y="156374"/>
                  </a:lnTo>
                  <a:lnTo>
                    <a:pt x="5375" y="170912"/>
                  </a:lnTo>
                  <a:lnTo>
                    <a:pt x="6778" y="185297"/>
                  </a:lnTo>
                  <a:lnTo>
                    <a:pt x="7871" y="199741"/>
                  </a:lnTo>
                  <a:lnTo>
                    <a:pt x="8679" y="214584"/>
                  </a:lnTo>
                  <a:lnTo>
                    <a:pt x="9257" y="229959"/>
                  </a:lnTo>
                  <a:lnTo>
                    <a:pt x="9663" y="245087"/>
                  </a:lnTo>
                  <a:lnTo>
                    <a:pt x="9987" y="259868"/>
                  </a:lnTo>
                  <a:lnTo>
                    <a:pt x="10259" y="275605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592753" y="2093328"/>
            <a:ext cx="2429371" cy="315856"/>
            <a:chOff x="5592753" y="2093328"/>
            <a:chExt cx="2429371" cy="315856"/>
          </a:xfrm>
        </p:grpSpPr>
        <p:sp>
          <p:nvSpPr>
            <p:cNvPr id="32" name="Freeform 31"/>
            <p:cNvSpPr/>
            <p:nvPr/>
          </p:nvSpPr>
          <p:spPr>
            <a:xfrm>
              <a:off x="5592753" y="2093328"/>
              <a:ext cx="18345" cy="252685"/>
            </a:xfrm>
            <a:custGeom>
              <a:avLst/>
              <a:gdLst/>
              <a:ahLst/>
              <a:cxnLst/>
              <a:rect l="0" t="0" r="0" b="0"/>
              <a:pathLst>
                <a:path w="18345" h="252685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62"/>
                  </a:lnTo>
                  <a:lnTo>
                    <a:pt x="200" y="46623"/>
                  </a:lnTo>
                  <a:lnTo>
                    <a:pt x="0" y="59284"/>
                  </a:lnTo>
                  <a:lnTo>
                    <a:pt x="651" y="72349"/>
                  </a:lnTo>
                  <a:lnTo>
                    <a:pt x="1890" y="86046"/>
                  </a:lnTo>
                  <a:lnTo>
                    <a:pt x="3254" y="100908"/>
                  </a:lnTo>
                  <a:lnTo>
                    <a:pt x="4463" y="117121"/>
                  </a:lnTo>
                  <a:lnTo>
                    <a:pt x="5425" y="134245"/>
                  </a:lnTo>
                  <a:lnTo>
                    <a:pt x="6144" y="151432"/>
                  </a:lnTo>
                  <a:lnTo>
                    <a:pt x="6668" y="168167"/>
                  </a:lnTo>
                  <a:lnTo>
                    <a:pt x="7236" y="184089"/>
                  </a:lnTo>
                  <a:lnTo>
                    <a:pt x="8430" y="200596"/>
                  </a:lnTo>
                  <a:lnTo>
                    <a:pt x="11476" y="221365"/>
                  </a:lnTo>
                  <a:lnTo>
                    <a:pt x="1834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59172" y="2103857"/>
              <a:ext cx="25666" cy="242156"/>
            </a:xfrm>
            <a:custGeom>
              <a:avLst/>
              <a:gdLst/>
              <a:ahLst/>
              <a:cxnLst/>
              <a:rect l="0" t="0" r="0" b="0"/>
              <a:pathLst>
                <a:path w="25666" h="242156">
                  <a:moveTo>
                    <a:pt x="4608" y="0"/>
                  </a:moveTo>
                  <a:lnTo>
                    <a:pt x="1809" y="8935"/>
                  </a:lnTo>
                  <a:lnTo>
                    <a:pt x="306" y="18562"/>
                  </a:lnTo>
                  <a:lnTo>
                    <a:pt x="0" y="29849"/>
                  </a:lnTo>
                  <a:lnTo>
                    <a:pt x="680" y="42517"/>
                  </a:lnTo>
                  <a:lnTo>
                    <a:pt x="2147" y="55997"/>
                  </a:lnTo>
                  <a:lnTo>
                    <a:pt x="4211" y="69873"/>
                  </a:lnTo>
                  <a:lnTo>
                    <a:pt x="6548" y="84081"/>
                  </a:lnTo>
                  <a:lnTo>
                    <a:pt x="8723" y="98821"/>
                  </a:lnTo>
                  <a:lnTo>
                    <a:pt x="10517" y="114167"/>
                  </a:lnTo>
                  <a:lnTo>
                    <a:pt x="12057" y="129740"/>
                  </a:lnTo>
                  <a:lnTo>
                    <a:pt x="13705" y="144822"/>
                  </a:lnTo>
                  <a:lnTo>
                    <a:pt x="15663" y="159042"/>
                  </a:lnTo>
                  <a:lnTo>
                    <a:pt x="17821" y="172500"/>
                  </a:lnTo>
                  <a:lnTo>
                    <a:pt x="20042" y="187224"/>
                  </a:lnTo>
                  <a:lnTo>
                    <a:pt x="22527" y="207857"/>
                  </a:lnTo>
                  <a:lnTo>
                    <a:pt x="2566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48050" y="2093328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3"/>
                  </a:lnTo>
                  <a:lnTo>
                    <a:pt x="825" y="68750"/>
                  </a:lnTo>
                  <a:lnTo>
                    <a:pt x="2074" y="83652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82" y="129880"/>
                  </a:lnTo>
                  <a:lnTo>
                    <a:pt x="8048" y="144923"/>
                  </a:lnTo>
                  <a:lnTo>
                    <a:pt x="9504" y="159709"/>
                  </a:lnTo>
                  <a:lnTo>
                    <a:pt x="11331" y="174276"/>
                  </a:lnTo>
                  <a:lnTo>
                    <a:pt x="13398" y="188454"/>
                  </a:lnTo>
                  <a:lnTo>
                    <a:pt x="15549" y="203459"/>
                  </a:lnTo>
                  <a:lnTo>
                    <a:pt x="17975" y="22284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42848" y="2093328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7" y="58102"/>
                  </a:lnTo>
                  <a:lnTo>
                    <a:pt x="825" y="73279"/>
                  </a:lnTo>
                  <a:lnTo>
                    <a:pt x="2074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78" y="132340"/>
                  </a:lnTo>
                  <a:lnTo>
                    <a:pt x="7873" y="146053"/>
                  </a:lnTo>
                  <a:lnTo>
                    <a:pt x="8801" y="159208"/>
                  </a:lnTo>
                  <a:lnTo>
                    <a:pt x="9640" y="17296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53376" y="23038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43562" y="2093328"/>
              <a:ext cx="15141" cy="221099"/>
            </a:xfrm>
            <a:custGeom>
              <a:avLst/>
              <a:gdLst/>
              <a:ahLst/>
              <a:cxnLst/>
              <a:rect l="0" t="0" r="0" b="0"/>
              <a:pathLst>
                <a:path w="15141" h="221099">
                  <a:moveTo>
                    <a:pt x="4612" y="0"/>
                  </a:moveTo>
                  <a:lnTo>
                    <a:pt x="1813" y="9002"/>
                  </a:lnTo>
                  <a:lnTo>
                    <a:pt x="311" y="19269"/>
                  </a:lnTo>
                  <a:lnTo>
                    <a:pt x="0" y="31853"/>
                  </a:lnTo>
                  <a:lnTo>
                    <a:pt x="506" y="46381"/>
                  </a:lnTo>
                  <a:lnTo>
                    <a:pt x="1325" y="62177"/>
                  </a:lnTo>
                  <a:lnTo>
                    <a:pt x="2146" y="78706"/>
                  </a:lnTo>
                  <a:lnTo>
                    <a:pt x="3002" y="95320"/>
                  </a:lnTo>
                  <a:lnTo>
                    <a:pt x="4178" y="111222"/>
                  </a:lnTo>
                  <a:lnTo>
                    <a:pt x="5812" y="126056"/>
                  </a:lnTo>
                  <a:lnTo>
                    <a:pt x="7739" y="139996"/>
                  </a:lnTo>
                  <a:lnTo>
                    <a:pt x="9580" y="153517"/>
                  </a:lnTo>
                  <a:lnTo>
                    <a:pt x="11114" y="166936"/>
                  </a:lnTo>
                  <a:lnTo>
                    <a:pt x="12300" y="179796"/>
                  </a:lnTo>
                  <a:lnTo>
                    <a:pt x="13298" y="192212"/>
                  </a:lnTo>
                  <a:lnTo>
                    <a:pt x="14196" y="205283"/>
                  </a:lnTo>
                  <a:lnTo>
                    <a:pt x="1514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64029" y="211438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82" y="108259"/>
                  </a:lnTo>
                  <a:lnTo>
                    <a:pt x="8080" y="122405"/>
                  </a:lnTo>
                  <a:lnTo>
                    <a:pt x="9909" y="137834"/>
                  </a:lnTo>
                  <a:lnTo>
                    <a:pt x="13546" y="158143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79884" y="2103857"/>
              <a:ext cx="21058" cy="231627"/>
            </a:xfrm>
            <a:custGeom>
              <a:avLst/>
              <a:gdLst/>
              <a:ahLst/>
              <a:cxnLst/>
              <a:rect l="0" t="0" r="0" b="0"/>
              <a:pathLst>
                <a:path w="21058" h="23162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8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2" y="83648"/>
                  </a:lnTo>
                  <a:lnTo>
                    <a:pt x="8043" y="98894"/>
                  </a:lnTo>
                  <a:lnTo>
                    <a:pt x="9502" y="113743"/>
                  </a:lnTo>
                  <a:lnTo>
                    <a:pt x="11329" y="127810"/>
                  </a:lnTo>
                  <a:lnTo>
                    <a:pt x="13388" y="141373"/>
                  </a:lnTo>
                  <a:lnTo>
                    <a:pt x="15316" y="155159"/>
                  </a:lnTo>
                  <a:lnTo>
                    <a:pt x="16910" y="169563"/>
                  </a:lnTo>
                  <a:lnTo>
                    <a:pt x="18135" y="183903"/>
                  </a:lnTo>
                  <a:lnTo>
                    <a:pt x="19165" y="198004"/>
                  </a:lnTo>
                  <a:lnTo>
                    <a:pt x="20087" y="213112"/>
                  </a:lnTo>
                  <a:lnTo>
                    <a:pt x="21057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98452" y="2093328"/>
              <a:ext cx="18344" cy="242156"/>
            </a:xfrm>
            <a:custGeom>
              <a:avLst/>
              <a:gdLst/>
              <a:ahLst/>
              <a:cxnLst/>
              <a:rect l="0" t="0" r="0" b="0"/>
              <a:pathLst>
                <a:path w="18344" h="242156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75"/>
                  </a:lnTo>
                  <a:lnTo>
                    <a:pt x="1889" y="79766"/>
                  </a:lnTo>
                  <a:lnTo>
                    <a:pt x="3254" y="94695"/>
                  </a:lnTo>
                  <a:lnTo>
                    <a:pt x="4463" y="109624"/>
                  </a:lnTo>
                  <a:lnTo>
                    <a:pt x="5425" y="124578"/>
                  </a:lnTo>
                  <a:lnTo>
                    <a:pt x="6145" y="139836"/>
                  </a:lnTo>
                  <a:lnTo>
                    <a:pt x="6668" y="155533"/>
                  </a:lnTo>
                  <a:lnTo>
                    <a:pt x="7235" y="171292"/>
                  </a:lnTo>
                  <a:lnTo>
                    <a:pt x="8431" y="188063"/>
                  </a:lnTo>
                  <a:lnTo>
                    <a:pt x="11475" y="209556"/>
                  </a:lnTo>
                  <a:lnTo>
                    <a:pt x="1834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11594" y="2114385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13"/>
                  </a:lnTo>
                  <a:lnTo>
                    <a:pt x="177" y="111076"/>
                  </a:lnTo>
                  <a:lnTo>
                    <a:pt x="827" y="126546"/>
                  </a:lnTo>
                  <a:lnTo>
                    <a:pt x="2074" y="141613"/>
                  </a:lnTo>
                  <a:lnTo>
                    <a:pt x="3727" y="156374"/>
                  </a:lnTo>
                  <a:lnTo>
                    <a:pt x="5375" y="170912"/>
                  </a:lnTo>
                  <a:lnTo>
                    <a:pt x="6778" y="185297"/>
                  </a:lnTo>
                  <a:lnTo>
                    <a:pt x="7871" y="199741"/>
                  </a:lnTo>
                  <a:lnTo>
                    <a:pt x="8680" y="214584"/>
                  </a:lnTo>
                  <a:lnTo>
                    <a:pt x="9257" y="229959"/>
                  </a:lnTo>
                  <a:lnTo>
                    <a:pt x="9663" y="245087"/>
                  </a:lnTo>
                  <a:lnTo>
                    <a:pt x="9987" y="259868"/>
                  </a:lnTo>
                  <a:lnTo>
                    <a:pt x="10259" y="275605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832165" y="242155"/>
            <a:ext cx="781214" cy="536954"/>
            <a:chOff x="2832165" y="242155"/>
            <a:chExt cx="781214" cy="536954"/>
          </a:xfrm>
        </p:grpSpPr>
        <p:sp>
          <p:nvSpPr>
            <p:cNvPr id="43" name="Freeform 42"/>
            <p:cNvSpPr/>
            <p:nvPr/>
          </p:nvSpPr>
          <p:spPr>
            <a:xfrm>
              <a:off x="2832165" y="294797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2934" y="11803"/>
                  </a:lnTo>
                  <a:lnTo>
                    <a:pt x="5717" y="23572"/>
                  </a:lnTo>
                  <a:lnTo>
                    <a:pt x="8612" y="36471"/>
                  </a:lnTo>
                  <a:lnTo>
                    <a:pt x="11479" y="50665"/>
                  </a:lnTo>
                  <a:lnTo>
                    <a:pt x="13996" y="66290"/>
                  </a:lnTo>
                  <a:lnTo>
                    <a:pt x="16007" y="83261"/>
                  </a:lnTo>
                  <a:lnTo>
                    <a:pt x="17519" y="101189"/>
                  </a:lnTo>
                  <a:lnTo>
                    <a:pt x="18613" y="119510"/>
                  </a:lnTo>
                  <a:lnTo>
                    <a:pt x="19391" y="137854"/>
                  </a:lnTo>
                  <a:lnTo>
                    <a:pt x="20100" y="155744"/>
                  </a:lnTo>
                  <a:lnTo>
                    <a:pt x="21117" y="172530"/>
                  </a:lnTo>
                  <a:lnTo>
                    <a:pt x="22616" y="187970"/>
                  </a:lnTo>
                  <a:lnTo>
                    <a:pt x="24438" y="202321"/>
                  </a:lnTo>
                  <a:lnTo>
                    <a:pt x="26201" y="216121"/>
                  </a:lnTo>
                  <a:lnTo>
                    <a:pt x="27680" y="229745"/>
                  </a:lnTo>
                  <a:lnTo>
                    <a:pt x="28824" y="243374"/>
                  </a:lnTo>
                  <a:lnTo>
                    <a:pt x="29667" y="257073"/>
                  </a:lnTo>
                  <a:lnTo>
                    <a:pt x="30268" y="270846"/>
                  </a:lnTo>
                  <a:lnTo>
                    <a:pt x="30689" y="284656"/>
                  </a:lnTo>
                  <a:lnTo>
                    <a:pt x="31025" y="300104"/>
                  </a:lnTo>
                  <a:lnTo>
                    <a:pt x="31307" y="321902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32207" y="600124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9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79647" y="294797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0" y="52533"/>
                  </a:lnTo>
                  <a:lnTo>
                    <a:pt x="0" y="69998"/>
                  </a:lnTo>
                  <a:lnTo>
                    <a:pt x="0" y="87479"/>
                  </a:lnTo>
                  <a:lnTo>
                    <a:pt x="5" y="104448"/>
                  </a:lnTo>
                  <a:lnTo>
                    <a:pt x="178" y="120601"/>
                  </a:lnTo>
                  <a:lnTo>
                    <a:pt x="826" y="135682"/>
                  </a:lnTo>
                  <a:lnTo>
                    <a:pt x="2075" y="149682"/>
                  </a:lnTo>
                  <a:lnTo>
                    <a:pt x="3727" y="162915"/>
                  </a:lnTo>
                  <a:lnTo>
                    <a:pt x="5376" y="175890"/>
                  </a:lnTo>
                  <a:lnTo>
                    <a:pt x="6778" y="188930"/>
                  </a:lnTo>
                  <a:lnTo>
                    <a:pt x="7871" y="202320"/>
                  </a:lnTo>
                  <a:lnTo>
                    <a:pt x="8679" y="216381"/>
                  </a:lnTo>
                  <a:lnTo>
                    <a:pt x="9257" y="231213"/>
                  </a:lnTo>
                  <a:lnTo>
                    <a:pt x="9663" y="246582"/>
                  </a:lnTo>
                  <a:lnTo>
                    <a:pt x="9942" y="262044"/>
                  </a:lnTo>
                  <a:lnTo>
                    <a:pt x="10133" y="277331"/>
                  </a:lnTo>
                  <a:lnTo>
                    <a:pt x="10263" y="292357"/>
                  </a:lnTo>
                  <a:lnTo>
                    <a:pt x="10351" y="307132"/>
                  </a:lnTo>
                  <a:lnTo>
                    <a:pt x="10409" y="321691"/>
                  </a:lnTo>
                  <a:lnTo>
                    <a:pt x="10449" y="335863"/>
                  </a:lnTo>
                  <a:lnTo>
                    <a:pt x="10480" y="350865"/>
                  </a:lnTo>
                  <a:lnTo>
                    <a:pt x="10505" y="370251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01821" y="242155"/>
              <a:ext cx="167299" cy="269685"/>
            </a:xfrm>
            <a:custGeom>
              <a:avLst/>
              <a:gdLst/>
              <a:ahLst/>
              <a:cxnLst/>
              <a:rect l="0" t="0" r="0" b="0"/>
              <a:pathLst>
                <a:path w="167299" h="269685">
                  <a:moveTo>
                    <a:pt x="167298" y="252684"/>
                  </a:moveTo>
                  <a:lnTo>
                    <a:pt x="155563" y="252751"/>
                  </a:lnTo>
                  <a:lnTo>
                    <a:pt x="144434" y="253391"/>
                  </a:lnTo>
                  <a:lnTo>
                    <a:pt x="132835" y="254688"/>
                  </a:lnTo>
                  <a:lnTo>
                    <a:pt x="120675" y="256547"/>
                  </a:lnTo>
                  <a:lnTo>
                    <a:pt x="108014" y="258864"/>
                  </a:lnTo>
                  <a:lnTo>
                    <a:pt x="94959" y="261526"/>
                  </a:lnTo>
                  <a:lnTo>
                    <a:pt x="81607" y="264277"/>
                  </a:lnTo>
                  <a:lnTo>
                    <a:pt x="68041" y="266735"/>
                  </a:lnTo>
                  <a:lnTo>
                    <a:pt x="54340" y="268704"/>
                  </a:lnTo>
                  <a:lnTo>
                    <a:pt x="41039" y="269684"/>
                  </a:lnTo>
                  <a:lnTo>
                    <a:pt x="29094" y="268827"/>
                  </a:lnTo>
                  <a:lnTo>
                    <a:pt x="18924" y="265832"/>
                  </a:lnTo>
                  <a:lnTo>
                    <a:pt x="10775" y="260717"/>
                  </a:lnTo>
                  <a:lnTo>
                    <a:pt x="4968" y="253546"/>
                  </a:lnTo>
                  <a:lnTo>
                    <a:pt x="1439" y="244575"/>
                  </a:lnTo>
                  <a:lnTo>
                    <a:pt x="0" y="234164"/>
                  </a:lnTo>
                  <a:lnTo>
                    <a:pt x="530" y="222668"/>
                  </a:lnTo>
                  <a:lnTo>
                    <a:pt x="2769" y="210391"/>
                  </a:lnTo>
                  <a:lnTo>
                    <a:pt x="6369" y="197728"/>
                  </a:lnTo>
                  <a:lnTo>
                    <a:pt x="10992" y="185154"/>
                  </a:lnTo>
                  <a:lnTo>
                    <a:pt x="16352" y="172916"/>
                  </a:lnTo>
                  <a:lnTo>
                    <a:pt x="22067" y="160902"/>
                  </a:lnTo>
                  <a:lnTo>
                    <a:pt x="27669" y="148761"/>
                  </a:lnTo>
                  <a:lnTo>
                    <a:pt x="32916" y="136293"/>
                  </a:lnTo>
                  <a:lnTo>
                    <a:pt x="37760" y="123459"/>
                  </a:lnTo>
                  <a:lnTo>
                    <a:pt x="42248" y="110304"/>
                  </a:lnTo>
                  <a:lnTo>
                    <a:pt x="46449" y="96894"/>
                  </a:lnTo>
                  <a:lnTo>
                    <a:pt x="50272" y="83294"/>
                  </a:lnTo>
                  <a:lnTo>
                    <a:pt x="53467" y="69558"/>
                  </a:lnTo>
                  <a:lnTo>
                    <a:pt x="55952" y="55744"/>
                  </a:lnTo>
                  <a:lnTo>
                    <a:pt x="57795" y="42489"/>
                  </a:lnTo>
                  <a:lnTo>
                    <a:pt x="59315" y="29699"/>
                  </a:lnTo>
                  <a:lnTo>
                    <a:pt x="60644" y="16252"/>
                  </a:lnTo>
                  <a:lnTo>
                    <a:pt x="620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79689" y="642238"/>
              <a:ext cx="33690" cy="136871"/>
            </a:xfrm>
            <a:custGeom>
              <a:avLst/>
              <a:gdLst/>
              <a:ahLst/>
              <a:cxnLst/>
              <a:rect l="0" t="0" r="0" b="0"/>
              <a:pathLst>
                <a:path w="33690" h="136871">
                  <a:moveTo>
                    <a:pt x="10528" y="0"/>
                  </a:moveTo>
                  <a:lnTo>
                    <a:pt x="16329" y="5934"/>
                  </a:lnTo>
                  <a:lnTo>
                    <a:pt x="21253" y="12139"/>
                  </a:lnTo>
                  <a:lnTo>
                    <a:pt x="25747" y="19244"/>
                  </a:lnTo>
                  <a:lnTo>
                    <a:pt x="29622" y="27530"/>
                  </a:lnTo>
                  <a:lnTo>
                    <a:pt x="32338" y="37473"/>
                  </a:lnTo>
                  <a:lnTo>
                    <a:pt x="33689" y="49160"/>
                  </a:lnTo>
                  <a:lnTo>
                    <a:pt x="33618" y="61893"/>
                  </a:lnTo>
                  <a:lnTo>
                    <a:pt x="32052" y="74430"/>
                  </a:lnTo>
                  <a:lnTo>
                    <a:pt x="29113" y="86071"/>
                  </a:lnTo>
                  <a:lnTo>
                    <a:pt x="25162" y="96553"/>
                  </a:lnTo>
                  <a:lnTo>
                    <a:pt x="20209" y="106927"/>
                  </a:lnTo>
                  <a:lnTo>
                    <a:pt x="12704" y="119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11357" y="290648"/>
            <a:ext cx="990556" cy="393705"/>
            <a:chOff x="4011357" y="290648"/>
            <a:chExt cx="990556" cy="393705"/>
          </a:xfrm>
        </p:grpSpPr>
        <p:sp>
          <p:nvSpPr>
            <p:cNvPr id="49" name="Freeform 48"/>
            <p:cNvSpPr/>
            <p:nvPr/>
          </p:nvSpPr>
          <p:spPr>
            <a:xfrm>
              <a:off x="4011357" y="294797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4" y="32468"/>
                  </a:lnTo>
                  <a:lnTo>
                    <a:pt x="3864" y="43115"/>
                  </a:lnTo>
                  <a:lnTo>
                    <a:pt x="6180" y="54755"/>
                  </a:lnTo>
                  <a:lnTo>
                    <a:pt x="8847" y="67642"/>
                  </a:lnTo>
                  <a:lnTo>
                    <a:pt x="11770" y="81376"/>
                  </a:lnTo>
                  <a:lnTo>
                    <a:pt x="14877" y="95130"/>
                  </a:lnTo>
                  <a:lnTo>
                    <a:pt x="18108" y="108425"/>
                  </a:lnTo>
                  <a:lnTo>
                    <a:pt x="21259" y="121451"/>
                  </a:lnTo>
                  <a:lnTo>
                    <a:pt x="23995" y="134870"/>
                  </a:lnTo>
                  <a:lnTo>
                    <a:pt x="26172" y="149045"/>
                  </a:lnTo>
                  <a:lnTo>
                    <a:pt x="27972" y="164024"/>
                  </a:lnTo>
                  <a:lnTo>
                    <a:pt x="29796" y="179698"/>
                  </a:lnTo>
                  <a:lnTo>
                    <a:pt x="31873" y="195912"/>
                  </a:lnTo>
                  <a:lnTo>
                    <a:pt x="34100" y="212360"/>
                  </a:lnTo>
                  <a:lnTo>
                    <a:pt x="36142" y="228623"/>
                  </a:lnTo>
                  <a:lnTo>
                    <a:pt x="37812" y="244483"/>
                  </a:lnTo>
                  <a:lnTo>
                    <a:pt x="39086" y="259911"/>
                  </a:lnTo>
                  <a:lnTo>
                    <a:pt x="40016" y="274963"/>
                  </a:lnTo>
                  <a:lnTo>
                    <a:pt x="40681" y="289721"/>
                  </a:lnTo>
                  <a:lnTo>
                    <a:pt x="41314" y="304261"/>
                  </a:lnTo>
                  <a:lnTo>
                    <a:pt x="42279" y="318644"/>
                  </a:lnTo>
                  <a:lnTo>
                    <a:pt x="43743" y="332899"/>
                  </a:lnTo>
                  <a:lnTo>
                    <a:pt x="45551" y="346454"/>
                  </a:lnTo>
                  <a:lnTo>
                    <a:pt x="47492" y="359479"/>
                  </a:lnTo>
                  <a:lnTo>
                    <a:pt x="49740" y="373118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42984" y="62118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1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18701" y="290648"/>
              <a:ext cx="340180" cy="383716"/>
            </a:xfrm>
            <a:custGeom>
              <a:avLst/>
              <a:gdLst/>
              <a:ahLst/>
              <a:cxnLst/>
              <a:rect l="0" t="0" r="0" b="0"/>
              <a:pathLst>
                <a:path w="340180" h="383716">
                  <a:moveTo>
                    <a:pt x="55910" y="14678"/>
                  </a:moveTo>
                  <a:lnTo>
                    <a:pt x="52976" y="23546"/>
                  </a:lnTo>
                  <a:lnTo>
                    <a:pt x="50194" y="32533"/>
                  </a:lnTo>
                  <a:lnTo>
                    <a:pt x="47294" y="42524"/>
                  </a:lnTo>
                  <a:lnTo>
                    <a:pt x="44254" y="53332"/>
                  </a:lnTo>
                  <a:lnTo>
                    <a:pt x="41089" y="64495"/>
                  </a:lnTo>
                  <a:lnTo>
                    <a:pt x="37825" y="75700"/>
                  </a:lnTo>
                  <a:lnTo>
                    <a:pt x="34487" y="86812"/>
                  </a:lnTo>
                  <a:lnTo>
                    <a:pt x="31096" y="97797"/>
                  </a:lnTo>
                  <a:lnTo>
                    <a:pt x="27653" y="108619"/>
                  </a:lnTo>
                  <a:lnTo>
                    <a:pt x="23705" y="117732"/>
                  </a:lnTo>
                  <a:lnTo>
                    <a:pt x="19150" y="122415"/>
                  </a:lnTo>
                  <a:lnTo>
                    <a:pt x="14976" y="122047"/>
                  </a:lnTo>
                  <a:lnTo>
                    <a:pt x="11624" y="117542"/>
                  </a:lnTo>
                  <a:lnTo>
                    <a:pt x="9118" y="110030"/>
                  </a:lnTo>
                  <a:lnTo>
                    <a:pt x="7650" y="100583"/>
                  </a:lnTo>
                  <a:lnTo>
                    <a:pt x="7670" y="90172"/>
                  </a:lnTo>
                  <a:lnTo>
                    <a:pt x="9287" y="79389"/>
                  </a:lnTo>
                  <a:lnTo>
                    <a:pt x="12159" y="68519"/>
                  </a:lnTo>
                  <a:lnTo>
                    <a:pt x="15692" y="57676"/>
                  </a:lnTo>
                  <a:lnTo>
                    <a:pt x="19481" y="46899"/>
                  </a:lnTo>
                  <a:lnTo>
                    <a:pt x="23650" y="36354"/>
                  </a:lnTo>
                  <a:lnTo>
                    <a:pt x="28732" y="26337"/>
                  </a:lnTo>
                  <a:lnTo>
                    <a:pt x="34967" y="16983"/>
                  </a:lnTo>
                  <a:lnTo>
                    <a:pt x="42289" y="8905"/>
                  </a:lnTo>
                  <a:lnTo>
                    <a:pt x="50508" y="3220"/>
                  </a:lnTo>
                  <a:lnTo>
                    <a:pt x="59406" y="329"/>
                  </a:lnTo>
                  <a:lnTo>
                    <a:pt x="68636" y="0"/>
                  </a:lnTo>
                  <a:lnTo>
                    <a:pt x="77745" y="1748"/>
                  </a:lnTo>
                  <a:lnTo>
                    <a:pt x="86496" y="5077"/>
                  </a:lnTo>
                  <a:lnTo>
                    <a:pt x="94844" y="9885"/>
                  </a:lnTo>
                  <a:lnTo>
                    <a:pt x="102837" y="16450"/>
                  </a:lnTo>
                  <a:lnTo>
                    <a:pt x="110544" y="24787"/>
                  </a:lnTo>
                  <a:lnTo>
                    <a:pt x="117874" y="34654"/>
                  </a:lnTo>
                  <a:lnTo>
                    <a:pt x="124577" y="45725"/>
                  </a:lnTo>
                  <a:lnTo>
                    <a:pt x="130570" y="57693"/>
                  </a:lnTo>
                  <a:lnTo>
                    <a:pt x="135918" y="70305"/>
                  </a:lnTo>
                  <a:lnTo>
                    <a:pt x="140745" y="83370"/>
                  </a:lnTo>
                  <a:lnTo>
                    <a:pt x="145173" y="96753"/>
                  </a:lnTo>
                  <a:lnTo>
                    <a:pt x="149148" y="110518"/>
                  </a:lnTo>
                  <a:lnTo>
                    <a:pt x="152445" y="124905"/>
                  </a:lnTo>
                  <a:lnTo>
                    <a:pt x="154993" y="139986"/>
                  </a:lnTo>
                  <a:lnTo>
                    <a:pt x="156705" y="155369"/>
                  </a:lnTo>
                  <a:lnTo>
                    <a:pt x="157404" y="170317"/>
                  </a:lnTo>
                  <a:lnTo>
                    <a:pt x="157099" y="184449"/>
                  </a:lnTo>
                  <a:lnTo>
                    <a:pt x="156099" y="197887"/>
                  </a:lnTo>
                  <a:lnTo>
                    <a:pt x="154896" y="211058"/>
                  </a:lnTo>
                  <a:lnTo>
                    <a:pt x="153786" y="224253"/>
                  </a:lnTo>
                  <a:lnTo>
                    <a:pt x="152552" y="237591"/>
                  </a:lnTo>
                  <a:lnTo>
                    <a:pt x="150585" y="251093"/>
                  </a:lnTo>
                  <a:lnTo>
                    <a:pt x="147598" y="264739"/>
                  </a:lnTo>
                  <a:lnTo>
                    <a:pt x="143777" y="278498"/>
                  </a:lnTo>
                  <a:lnTo>
                    <a:pt x="139594" y="292342"/>
                  </a:lnTo>
                  <a:lnTo>
                    <a:pt x="135367" y="306237"/>
                  </a:lnTo>
                  <a:lnTo>
                    <a:pt x="131072" y="319838"/>
                  </a:lnTo>
                  <a:lnTo>
                    <a:pt x="126436" y="332517"/>
                  </a:lnTo>
                  <a:lnTo>
                    <a:pt x="121315" y="344003"/>
                  </a:lnTo>
                  <a:lnTo>
                    <a:pt x="115554" y="354189"/>
                  </a:lnTo>
                  <a:lnTo>
                    <a:pt x="108923" y="362967"/>
                  </a:lnTo>
                  <a:lnTo>
                    <a:pt x="101382" y="370418"/>
                  </a:lnTo>
                  <a:lnTo>
                    <a:pt x="93046" y="376439"/>
                  </a:lnTo>
                  <a:lnTo>
                    <a:pt x="84078" y="380670"/>
                  </a:lnTo>
                  <a:lnTo>
                    <a:pt x="74645" y="383069"/>
                  </a:lnTo>
                  <a:lnTo>
                    <a:pt x="65041" y="383715"/>
                  </a:lnTo>
                  <a:lnTo>
                    <a:pt x="55674" y="382638"/>
                  </a:lnTo>
                  <a:lnTo>
                    <a:pt x="46747" y="380025"/>
                  </a:lnTo>
                  <a:lnTo>
                    <a:pt x="38279" y="376171"/>
                  </a:lnTo>
                  <a:lnTo>
                    <a:pt x="30205" y="371375"/>
                  </a:lnTo>
                  <a:lnTo>
                    <a:pt x="22448" y="365886"/>
                  </a:lnTo>
                  <a:lnTo>
                    <a:pt x="15255" y="359575"/>
                  </a:lnTo>
                  <a:lnTo>
                    <a:pt x="9174" y="351976"/>
                  </a:lnTo>
                  <a:lnTo>
                    <a:pt x="4427" y="342943"/>
                  </a:lnTo>
                  <a:lnTo>
                    <a:pt x="1240" y="332945"/>
                  </a:lnTo>
                  <a:lnTo>
                    <a:pt x="0" y="322849"/>
                  </a:lnTo>
                  <a:lnTo>
                    <a:pt x="729" y="313176"/>
                  </a:lnTo>
                  <a:lnTo>
                    <a:pt x="3320" y="304242"/>
                  </a:lnTo>
                  <a:lnTo>
                    <a:pt x="7718" y="296321"/>
                  </a:lnTo>
                  <a:lnTo>
                    <a:pt x="13720" y="289448"/>
                  </a:lnTo>
                  <a:lnTo>
                    <a:pt x="21340" y="283647"/>
                  </a:lnTo>
                  <a:lnTo>
                    <a:pt x="30881" y="279033"/>
                  </a:lnTo>
                  <a:lnTo>
                    <a:pt x="42332" y="275559"/>
                  </a:lnTo>
                  <a:lnTo>
                    <a:pt x="55258" y="273206"/>
                  </a:lnTo>
                  <a:lnTo>
                    <a:pt x="68996" y="272066"/>
                  </a:lnTo>
                  <a:lnTo>
                    <a:pt x="83082" y="272077"/>
                  </a:lnTo>
                  <a:lnTo>
                    <a:pt x="97115" y="273048"/>
                  </a:lnTo>
                  <a:lnTo>
                    <a:pt x="110682" y="274763"/>
                  </a:lnTo>
                  <a:lnTo>
                    <a:pt x="123620" y="277025"/>
                  </a:lnTo>
                  <a:lnTo>
                    <a:pt x="135950" y="279677"/>
                  </a:lnTo>
                  <a:lnTo>
                    <a:pt x="147778" y="282603"/>
                  </a:lnTo>
                  <a:lnTo>
                    <a:pt x="159222" y="285718"/>
                  </a:lnTo>
                  <a:lnTo>
                    <a:pt x="170385" y="288961"/>
                  </a:lnTo>
                  <a:lnTo>
                    <a:pt x="181348" y="292291"/>
                  </a:lnTo>
                  <a:lnTo>
                    <a:pt x="192172" y="295680"/>
                  </a:lnTo>
                  <a:lnTo>
                    <a:pt x="202901" y="299109"/>
                  </a:lnTo>
                  <a:lnTo>
                    <a:pt x="213564" y="302565"/>
                  </a:lnTo>
                  <a:lnTo>
                    <a:pt x="224188" y="306029"/>
                  </a:lnTo>
                  <a:lnTo>
                    <a:pt x="234950" y="309169"/>
                  </a:lnTo>
                  <a:lnTo>
                    <a:pt x="246167" y="311366"/>
                  </a:lnTo>
                  <a:lnTo>
                    <a:pt x="257972" y="312358"/>
                  </a:lnTo>
                  <a:lnTo>
                    <a:pt x="270170" y="312210"/>
                  </a:lnTo>
                  <a:lnTo>
                    <a:pt x="282359" y="311121"/>
                  </a:lnTo>
                  <a:lnTo>
                    <a:pt x="294285" y="309320"/>
                  </a:lnTo>
                  <a:lnTo>
                    <a:pt x="305433" y="307154"/>
                  </a:lnTo>
                  <a:lnTo>
                    <a:pt x="316039" y="304867"/>
                  </a:lnTo>
                  <a:lnTo>
                    <a:pt x="327034" y="302265"/>
                  </a:lnTo>
                  <a:lnTo>
                    <a:pt x="340179" y="2989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14300" y="315854"/>
              <a:ext cx="287613" cy="364011"/>
            </a:xfrm>
            <a:custGeom>
              <a:avLst/>
              <a:gdLst/>
              <a:ahLst/>
              <a:cxnLst/>
              <a:rect l="0" t="0" r="0" b="0"/>
              <a:pathLst>
                <a:path w="287613" h="364011">
                  <a:moveTo>
                    <a:pt x="181451" y="0"/>
                  </a:moveTo>
                  <a:lnTo>
                    <a:pt x="172650" y="2934"/>
                  </a:lnTo>
                  <a:lnTo>
                    <a:pt x="164303" y="5716"/>
                  </a:lnTo>
                  <a:lnTo>
                    <a:pt x="155595" y="8611"/>
                  </a:lnTo>
                  <a:lnTo>
                    <a:pt x="146128" y="11479"/>
                  </a:lnTo>
                  <a:lnTo>
                    <a:pt x="135337" y="13996"/>
                  </a:lnTo>
                  <a:lnTo>
                    <a:pt x="123043" y="16002"/>
                  </a:lnTo>
                  <a:lnTo>
                    <a:pt x="109550" y="17341"/>
                  </a:lnTo>
                  <a:lnTo>
                    <a:pt x="95432" y="17788"/>
                  </a:lnTo>
                  <a:lnTo>
                    <a:pt x="81091" y="17317"/>
                  </a:lnTo>
                  <a:lnTo>
                    <a:pt x="66889" y="16373"/>
                  </a:lnTo>
                  <a:lnTo>
                    <a:pt x="53207" y="15741"/>
                  </a:lnTo>
                  <a:lnTo>
                    <a:pt x="40208" y="15856"/>
                  </a:lnTo>
                  <a:lnTo>
                    <a:pt x="28346" y="17277"/>
                  </a:lnTo>
                  <a:lnTo>
                    <a:pt x="18429" y="20825"/>
                  </a:lnTo>
                  <a:lnTo>
                    <a:pt x="10727" y="26739"/>
                  </a:lnTo>
                  <a:lnTo>
                    <a:pt x="5198" y="34780"/>
                  </a:lnTo>
                  <a:lnTo>
                    <a:pt x="1763" y="44529"/>
                  </a:lnTo>
                  <a:lnTo>
                    <a:pt x="152" y="55559"/>
                  </a:lnTo>
                  <a:lnTo>
                    <a:pt x="0" y="67350"/>
                  </a:lnTo>
                  <a:lnTo>
                    <a:pt x="944" y="79322"/>
                  </a:lnTo>
                  <a:lnTo>
                    <a:pt x="2681" y="91144"/>
                  </a:lnTo>
                  <a:lnTo>
                    <a:pt x="4979" y="102706"/>
                  </a:lnTo>
                  <a:lnTo>
                    <a:pt x="7666" y="114010"/>
                  </a:lnTo>
                  <a:lnTo>
                    <a:pt x="10619" y="125098"/>
                  </a:lnTo>
                  <a:lnTo>
                    <a:pt x="13754" y="136021"/>
                  </a:lnTo>
                  <a:lnTo>
                    <a:pt x="17012" y="146823"/>
                  </a:lnTo>
                  <a:lnTo>
                    <a:pt x="20367" y="157507"/>
                  </a:lnTo>
                  <a:lnTo>
                    <a:pt x="24275" y="166932"/>
                  </a:lnTo>
                  <a:lnTo>
                    <a:pt x="29459" y="172122"/>
                  </a:lnTo>
                  <a:lnTo>
                    <a:pt x="35515" y="172110"/>
                  </a:lnTo>
                  <a:lnTo>
                    <a:pt x="41624" y="169070"/>
                  </a:lnTo>
                  <a:lnTo>
                    <a:pt x="48060" y="164588"/>
                  </a:lnTo>
                  <a:lnTo>
                    <a:pt x="55555" y="159672"/>
                  </a:lnTo>
                  <a:lnTo>
                    <a:pt x="64429" y="154825"/>
                  </a:lnTo>
                  <a:lnTo>
                    <a:pt x="74778" y="150388"/>
                  </a:lnTo>
                  <a:lnTo>
                    <a:pt x="86682" y="146691"/>
                  </a:lnTo>
                  <a:lnTo>
                    <a:pt x="100010" y="143835"/>
                  </a:lnTo>
                  <a:lnTo>
                    <a:pt x="114342" y="142065"/>
                  </a:lnTo>
                  <a:lnTo>
                    <a:pt x="129098" y="141849"/>
                  </a:lnTo>
                  <a:lnTo>
                    <a:pt x="143902" y="143296"/>
                  </a:lnTo>
                  <a:lnTo>
                    <a:pt x="158432" y="146216"/>
                  </a:lnTo>
                  <a:lnTo>
                    <a:pt x="172342" y="150309"/>
                  </a:lnTo>
                  <a:lnTo>
                    <a:pt x="185510" y="155286"/>
                  </a:lnTo>
                  <a:lnTo>
                    <a:pt x="197998" y="161066"/>
                  </a:lnTo>
                  <a:lnTo>
                    <a:pt x="209933" y="167769"/>
                  </a:lnTo>
                  <a:lnTo>
                    <a:pt x="221443" y="175387"/>
                  </a:lnTo>
                  <a:lnTo>
                    <a:pt x="232480" y="183790"/>
                  </a:lnTo>
                  <a:lnTo>
                    <a:pt x="242828" y="192808"/>
                  </a:lnTo>
                  <a:lnTo>
                    <a:pt x="252415" y="202283"/>
                  </a:lnTo>
                  <a:lnTo>
                    <a:pt x="261160" y="212087"/>
                  </a:lnTo>
                  <a:lnTo>
                    <a:pt x="268888" y="222121"/>
                  </a:lnTo>
                  <a:lnTo>
                    <a:pt x="275595" y="232318"/>
                  </a:lnTo>
                  <a:lnTo>
                    <a:pt x="281099" y="242794"/>
                  </a:lnTo>
                  <a:lnTo>
                    <a:pt x="284973" y="253818"/>
                  </a:lnTo>
                  <a:lnTo>
                    <a:pt x="287129" y="265489"/>
                  </a:lnTo>
                  <a:lnTo>
                    <a:pt x="287612" y="277429"/>
                  </a:lnTo>
                  <a:lnTo>
                    <a:pt x="286424" y="288911"/>
                  </a:lnTo>
                  <a:lnTo>
                    <a:pt x="283736" y="299559"/>
                  </a:lnTo>
                  <a:lnTo>
                    <a:pt x="279832" y="309334"/>
                  </a:lnTo>
                  <a:lnTo>
                    <a:pt x="275003" y="318361"/>
                  </a:lnTo>
                  <a:lnTo>
                    <a:pt x="269492" y="326797"/>
                  </a:lnTo>
                  <a:lnTo>
                    <a:pt x="263166" y="334634"/>
                  </a:lnTo>
                  <a:lnTo>
                    <a:pt x="255556" y="341685"/>
                  </a:lnTo>
                  <a:lnTo>
                    <a:pt x="246504" y="347910"/>
                  </a:lnTo>
                  <a:lnTo>
                    <a:pt x="235983" y="353245"/>
                  </a:lnTo>
                  <a:lnTo>
                    <a:pt x="223938" y="357531"/>
                  </a:lnTo>
                  <a:lnTo>
                    <a:pt x="210503" y="360778"/>
                  </a:lnTo>
                  <a:lnTo>
                    <a:pt x="196092" y="362976"/>
                  </a:lnTo>
                  <a:lnTo>
                    <a:pt x="181281" y="364010"/>
                  </a:lnTo>
                  <a:lnTo>
                    <a:pt x="166439" y="363928"/>
                  </a:lnTo>
                  <a:lnTo>
                    <a:pt x="151882" y="362909"/>
                  </a:lnTo>
                  <a:lnTo>
                    <a:pt x="137954" y="361162"/>
                  </a:lnTo>
                  <a:lnTo>
                    <a:pt x="124778" y="358878"/>
                  </a:lnTo>
                  <a:lnTo>
                    <a:pt x="112356" y="356172"/>
                  </a:lnTo>
                  <a:lnTo>
                    <a:pt x="99251" y="352712"/>
                  </a:lnTo>
                  <a:lnTo>
                    <a:pt x="82076" y="347081"/>
                  </a:lnTo>
                  <a:lnTo>
                    <a:pt x="5510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4845984" y="2151715"/>
            <a:ext cx="81224" cy="89117"/>
          </a:xfrm>
          <a:custGeom>
            <a:avLst/>
            <a:gdLst/>
            <a:ahLst/>
            <a:cxnLst/>
            <a:rect l="0" t="0" r="0" b="0"/>
            <a:pathLst>
              <a:path w="81224" h="89117">
                <a:moveTo>
                  <a:pt x="49767" y="6627"/>
                </a:moveTo>
                <a:lnTo>
                  <a:pt x="41033" y="9627"/>
                </a:lnTo>
                <a:lnTo>
                  <a:pt x="33326" y="13050"/>
                </a:lnTo>
                <a:lnTo>
                  <a:pt x="25938" y="17251"/>
                </a:lnTo>
                <a:lnTo>
                  <a:pt x="19195" y="22323"/>
                </a:lnTo>
                <a:lnTo>
                  <a:pt x="13962" y="28453"/>
                </a:lnTo>
                <a:lnTo>
                  <a:pt x="10605" y="35628"/>
                </a:lnTo>
                <a:lnTo>
                  <a:pt x="9337" y="43369"/>
                </a:lnTo>
                <a:lnTo>
                  <a:pt x="10456" y="50867"/>
                </a:lnTo>
                <a:lnTo>
                  <a:pt x="13880" y="57672"/>
                </a:lnTo>
                <a:lnTo>
                  <a:pt x="19245" y="63373"/>
                </a:lnTo>
                <a:lnTo>
                  <a:pt x="26118" y="67444"/>
                </a:lnTo>
                <a:lnTo>
                  <a:pt x="34100" y="69765"/>
                </a:lnTo>
                <a:lnTo>
                  <a:pt x="42708" y="70374"/>
                </a:lnTo>
                <a:lnTo>
                  <a:pt x="51398" y="69277"/>
                </a:lnTo>
                <a:lnTo>
                  <a:pt x="59853" y="66651"/>
                </a:lnTo>
                <a:lnTo>
                  <a:pt x="67493" y="62619"/>
                </a:lnTo>
                <a:lnTo>
                  <a:pt x="73414" y="57174"/>
                </a:lnTo>
                <a:lnTo>
                  <a:pt x="77273" y="50449"/>
                </a:lnTo>
                <a:lnTo>
                  <a:pt x="78896" y="43003"/>
                </a:lnTo>
                <a:lnTo>
                  <a:pt x="78024" y="35700"/>
                </a:lnTo>
                <a:lnTo>
                  <a:pt x="74771" y="29024"/>
                </a:lnTo>
                <a:lnTo>
                  <a:pt x="69521" y="23410"/>
                </a:lnTo>
                <a:lnTo>
                  <a:pt x="62726" y="19395"/>
                </a:lnTo>
                <a:lnTo>
                  <a:pt x="54803" y="17117"/>
                </a:lnTo>
                <a:lnTo>
                  <a:pt x="46403" y="16706"/>
                </a:lnTo>
                <a:lnTo>
                  <a:pt x="38386" y="18468"/>
                </a:lnTo>
                <a:lnTo>
                  <a:pt x="31200" y="22349"/>
                </a:lnTo>
                <a:lnTo>
                  <a:pt x="25395" y="27868"/>
                </a:lnTo>
                <a:lnTo>
                  <a:pt x="21777" y="34319"/>
                </a:lnTo>
                <a:lnTo>
                  <a:pt x="20575" y="41201"/>
                </a:lnTo>
                <a:lnTo>
                  <a:pt x="21700" y="48089"/>
                </a:lnTo>
                <a:lnTo>
                  <a:pt x="25031" y="54553"/>
                </a:lnTo>
                <a:lnTo>
                  <a:pt x="30262" y="60400"/>
                </a:lnTo>
                <a:lnTo>
                  <a:pt x="36838" y="65155"/>
                </a:lnTo>
                <a:lnTo>
                  <a:pt x="44072" y="67993"/>
                </a:lnTo>
                <a:lnTo>
                  <a:pt x="51513" y="68632"/>
                </a:lnTo>
                <a:lnTo>
                  <a:pt x="58622" y="66942"/>
                </a:lnTo>
                <a:lnTo>
                  <a:pt x="64710" y="62693"/>
                </a:lnTo>
                <a:lnTo>
                  <a:pt x="69495" y="56027"/>
                </a:lnTo>
                <a:lnTo>
                  <a:pt x="72723" y="47673"/>
                </a:lnTo>
                <a:lnTo>
                  <a:pt x="73999" y="38705"/>
                </a:lnTo>
                <a:lnTo>
                  <a:pt x="73296" y="29809"/>
                </a:lnTo>
                <a:lnTo>
                  <a:pt x="70725" y="21741"/>
                </a:lnTo>
                <a:lnTo>
                  <a:pt x="66342" y="15468"/>
                </a:lnTo>
                <a:lnTo>
                  <a:pt x="60365" y="11337"/>
                </a:lnTo>
                <a:lnTo>
                  <a:pt x="53270" y="9345"/>
                </a:lnTo>
                <a:lnTo>
                  <a:pt x="45678" y="9430"/>
                </a:lnTo>
                <a:lnTo>
                  <a:pt x="37990" y="11338"/>
                </a:lnTo>
                <a:lnTo>
                  <a:pt x="30543" y="14869"/>
                </a:lnTo>
                <a:lnTo>
                  <a:pt x="23695" y="19971"/>
                </a:lnTo>
                <a:lnTo>
                  <a:pt x="17588" y="26465"/>
                </a:lnTo>
                <a:lnTo>
                  <a:pt x="12656" y="33925"/>
                </a:lnTo>
                <a:lnTo>
                  <a:pt x="9699" y="41768"/>
                </a:lnTo>
                <a:lnTo>
                  <a:pt x="8971" y="49634"/>
                </a:lnTo>
                <a:lnTo>
                  <a:pt x="10262" y="57371"/>
                </a:lnTo>
                <a:lnTo>
                  <a:pt x="13179" y="64946"/>
                </a:lnTo>
                <a:lnTo>
                  <a:pt x="17328" y="72361"/>
                </a:lnTo>
                <a:lnTo>
                  <a:pt x="22533" y="79154"/>
                </a:lnTo>
                <a:lnTo>
                  <a:pt x="28843" y="84432"/>
                </a:lnTo>
                <a:lnTo>
                  <a:pt x="36183" y="87823"/>
                </a:lnTo>
                <a:lnTo>
                  <a:pt x="44058" y="89116"/>
                </a:lnTo>
                <a:lnTo>
                  <a:pt x="51658" y="88014"/>
                </a:lnTo>
                <a:lnTo>
                  <a:pt x="58545" y="84602"/>
                </a:lnTo>
                <a:lnTo>
                  <a:pt x="64643" y="79245"/>
                </a:lnTo>
                <a:lnTo>
                  <a:pt x="70046" y="72378"/>
                </a:lnTo>
                <a:lnTo>
                  <a:pt x="74889" y="64400"/>
                </a:lnTo>
                <a:lnTo>
                  <a:pt x="78820" y="55794"/>
                </a:lnTo>
                <a:lnTo>
                  <a:pt x="81031" y="47107"/>
                </a:lnTo>
                <a:lnTo>
                  <a:pt x="81223" y="38639"/>
                </a:lnTo>
                <a:lnTo>
                  <a:pt x="79555" y="30481"/>
                </a:lnTo>
                <a:lnTo>
                  <a:pt x="76377" y="22615"/>
                </a:lnTo>
                <a:lnTo>
                  <a:pt x="72049" y="15006"/>
                </a:lnTo>
                <a:lnTo>
                  <a:pt x="66722" y="8252"/>
                </a:lnTo>
                <a:lnTo>
                  <a:pt x="60331" y="3531"/>
                </a:lnTo>
                <a:lnTo>
                  <a:pt x="52935" y="1328"/>
                </a:lnTo>
                <a:lnTo>
                  <a:pt x="45022" y="1646"/>
                </a:lnTo>
                <a:lnTo>
                  <a:pt x="37398" y="4369"/>
                </a:lnTo>
                <a:lnTo>
                  <a:pt x="30498" y="9170"/>
                </a:lnTo>
                <a:lnTo>
                  <a:pt x="24563" y="15780"/>
                </a:lnTo>
                <a:lnTo>
                  <a:pt x="19800" y="24096"/>
                </a:lnTo>
                <a:lnTo>
                  <a:pt x="16201" y="33895"/>
                </a:lnTo>
                <a:lnTo>
                  <a:pt x="13919" y="44555"/>
                </a:lnTo>
                <a:lnTo>
                  <a:pt x="13354" y="55168"/>
                </a:lnTo>
                <a:lnTo>
                  <a:pt x="14569" y="65214"/>
                </a:lnTo>
                <a:lnTo>
                  <a:pt x="17501" y="74075"/>
                </a:lnTo>
                <a:lnTo>
                  <a:pt x="22135" y="80891"/>
                </a:lnTo>
                <a:lnTo>
                  <a:pt x="28284" y="85390"/>
                </a:lnTo>
                <a:lnTo>
                  <a:pt x="35495" y="87631"/>
                </a:lnTo>
                <a:lnTo>
                  <a:pt x="43166" y="87712"/>
                </a:lnTo>
                <a:lnTo>
                  <a:pt x="50898" y="85916"/>
                </a:lnTo>
                <a:lnTo>
                  <a:pt x="58035" y="82461"/>
                </a:lnTo>
                <a:lnTo>
                  <a:pt x="63610" y="77409"/>
                </a:lnTo>
                <a:lnTo>
                  <a:pt x="67237" y="70944"/>
                </a:lnTo>
                <a:lnTo>
                  <a:pt x="68872" y="63334"/>
                </a:lnTo>
                <a:lnTo>
                  <a:pt x="68541" y="54857"/>
                </a:lnTo>
                <a:lnTo>
                  <a:pt x="66459" y="45762"/>
                </a:lnTo>
                <a:lnTo>
                  <a:pt x="62640" y="36725"/>
                </a:lnTo>
                <a:lnTo>
                  <a:pt x="56813" y="28802"/>
                </a:lnTo>
                <a:lnTo>
                  <a:pt x="49017" y="22494"/>
                </a:lnTo>
                <a:lnTo>
                  <a:pt x="39870" y="18261"/>
                </a:lnTo>
                <a:lnTo>
                  <a:pt x="30355" y="16770"/>
                </a:lnTo>
                <a:lnTo>
                  <a:pt x="21084" y="18109"/>
                </a:lnTo>
                <a:lnTo>
                  <a:pt x="12762" y="22076"/>
                </a:lnTo>
                <a:lnTo>
                  <a:pt x="6317" y="28459"/>
                </a:lnTo>
                <a:lnTo>
                  <a:pt x="2070" y="36885"/>
                </a:lnTo>
                <a:lnTo>
                  <a:pt x="0" y="46588"/>
                </a:lnTo>
                <a:lnTo>
                  <a:pt x="33" y="56544"/>
                </a:lnTo>
                <a:lnTo>
                  <a:pt x="1907" y="66141"/>
                </a:lnTo>
                <a:lnTo>
                  <a:pt x="5414" y="74698"/>
                </a:lnTo>
                <a:lnTo>
                  <a:pt x="10500" y="81308"/>
                </a:lnTo>
                <a:lnTo>
                  <a:pt x="16984" y="85670"/>
                </a:lnTo>
                <a:lnTo>
                  <a:pt x="24436" y="87818"/>
                </a:lnTo>
                <a:lnTo>
                  <a:pt x="32275" y="87838"/>
                </a:lnTo>
                <a:lnTo>
                  <a:pt x="40133" y="86000"/>
                </a:lnTo>
                <a:lnTo>
                  <a:pt x="47696" y="82516"/>
                </a:lnTo>
                <a:lnTo>
                  <a:pt x="54621" y="77447"/>
                </a:lnTo>
                <a:lnTo>
                  <a:pt x="60787" y="70964"/>
                </a:lnTo>
                <a:lnTo>
                  <a:pt x="65926" y="63173"/>
                </a:lnTo>
                <a:lnTo>
                  <a:pt x="69555" y="54042"/>
                </a:lnTo>
                <a:lnTo>
                  <a:pt x="71543" y="43690"/>
                </a:lnTo>
                <a:lnTo>
                  <a:pt x="71743" y="32825"/>
                </a:lnTo>
                <a:lnTo>
                  <a:pt x="69833" y="22604"/>
                </a:lnTo>
                <a:lnTo>
                  <a:pt x="65848" y="13639"/>
                </a:lnTo>
                <a:lnTo>
                  <a:pt x="60259" y="6487"/>
                </a:lnTo>
                <a:lnTo>
                  <a:pt x="53759" y="1890"/>
                </a:lnTo>
                <a:lnTo>
                  <a:pt x="46849" y="0"/>
                </a:lnTo>
                <a:lnTo>
                  <a:pt x="40112" y="816"/>
                </a:lnTo>
                <a:lnTo>
                  <a:pt x="34282" y="4464"/>
                </a:lnTo>
                <a:lnTo>
                  <a:pt x="29673" y="10723"/>
                </a:lnTo>
                <a:lnTo>
                  <a:pt x="26565" y="18971"/>
                </a:lnTo>
                <a:lnTo>
                  <a:pt x="25370" y="28399"/>
                </a:lnTo>
                <a:lnTo>
                  <a:pt x="26122" y="38412"/>
                </a:lnTo>
                <a:lnTo>
                  <a:pt x="28582" y="47868"/>
                </a:lnTo>
                <a:lnTo>
                  <a:pt x="33215" y="54819"/>
                </a:lnTo>
                <a:lnTo>
                  <a:pt x="39756" y="58086"/>
                </a:lnTo>
                <a:lnTo>
                  <a:pt x="46200" y="57695"/>
                </a:lnTo>
                <a:lnTo>
                  <a:pt x="51920" y="54344"/>
                </a:lnTo>
                <a:lnTo>
                  <a:pt x="56477" y="48962"/>
                </a:lnTo>
                <a:lnTo>
                  <a:pt x="59116" y="42490"/>
                </a:lnTo>
                <a:lnTo>
                  <a:pt x="59583" y="35564"/>
                </a:lnTo>
                <a:lnTo>
                  <a:pt x="57774" y="29692"/>
                </a:lnTo>
                <a:lnTo>
                  <a:pt x="54283" y="27768"/>
                </a:lnTo>
                <a:lnTo>
                  <a:pt x="51274" y="30282"/>
                </a:lnTo>
                <a:lnTo>
                  <a:pt x="50399" y="34930"/>
                </a:lnTo>
                <a:lnTo>
                  <a:pt x="52044" y="39299"/>
                </a:lnTo>
                <a:lnTo>
                  <a:pt x="55517" y="40942"/>
                </a:lnTo>
                <a:lnTo>
                  <a:pt x="58123" y="39128"/>
                </a:lnTo>
                <a:lnTo>
                  <a:pt x="57730" y="34947"/>
                </a:lnTo>
                <a:lnTo>
                  <a:pt x="54209" y="31607"/>
                </a:lnTo>
                <a:lnTo>
                  <a:pt x="48733" y="31384"/>
                </a:lnTo>
                <a:lnTo>
                  <a:pt x="43803" y="33992"/>
                </a:lnTo>
                <a:lnTo>
                  <a:pt x="40848" y="38443"/>
                </a:lnTo>
                <a:lnTo>
                  <a:pt x="40200" y="43941"/>
                </a:lnTo>
                <a:lnTo>
                  <a:pt x="42352" y="48813"/>
                </a:lnTo>
                <a:lnTo>
                  <a:pt x="47113" y="50820"/>
                </a:lnTo>
                <a:lnTo>
                  <a:pt x="52190" y="49515"/>
                </a:lnTo>
                <a:lnTo>
                  <a:pt x="55733" y="45475"/>
                </a:lnTo>
                <a:lnTo>
                  <a:pt x="57077" y="39440"/>
                </a:lnTo>
                <a:lnTo>
                  <a:pt x="56140" y="32822"/>
                </a:lnTo>
                <a:lnTo>
                  <a:pt x="52978" y="27598"/>
                </a:lnTo>
                <a:lnTo>
                  <a:pt x="47891" y="24735"/>
                </a:lnTo>
                <a:lnTo>
                  <a:pt x="41762" y="24614"/>
                </a:lnTo>
                <a:lnTo>
                  <a:pt x="35897" y="27491"/>
                </a:lnTo>
                <a:lnTo>
                  <a:pt x="31005" y="33150"/>
                </a:lnTo>
                <a:lnTo>
                  <a:pt x="27227" y="40490"/>
                </a:lnTo>
                <a:lnTo>
                  <a:pt x="24045" y="48461"/>
                </a:lnTo>
                <a:lnTo>
                  <a:pt x="21190" y="57757"/>
                </a:lnTo>
                <a:lnTo>
                  <a:pt x="18181" y="6979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4727295" y="2435975"/>
            <a:ext cx="252685" cy="561338"/>
            <a:chOff x="4727295" y="2435975"/>
            <a:chExt cx="252685" cy="561338"/>
          </a:xfrm>
        </p:grpSpPr>
        <p:sp>
          <p:nvSpPr>
            <p:cNvPr id="55" name="Freeform 54"/>
            <p:cNvSpPr/>
            <p:nvPr/>
          </p:nvSpPr>
          <p:spPr>
            <a:xfrm>
              <a:off x="4811523" y="2435975"/>
              <a:ext cx="106745" cy="154036"/>
            </a:xfrm>
            <a:custGeom>
              <a:avLst/>
              <a:gdLst/>
              <a:ahLst/>
              <a:cxnLst/>
              <a:rect l="0" t="0" r="0" b="0"/>
              <a:pathLst>
                <a:path w="106745" h="154036">
                  <a:moveTo>
                    <a:pt x="0" y="17164"/>
                  </a:moveTo>
                  <a:lnTo>
                    <a:pt x="8801" y="14231"/>
                  </a:lnTo>
                  <a:lnTo>
                    <a:pt x="17148" y="11449"/>
                  </a:lnTo>
                  <a:lnTo>
                    <a:pt x="25851" y="8554"/>
                  </a:lnTo>
                  <a:lnTo>
                    <a:pt x="35145" y="5686"/>
                  </a:lnTo>
                  <a:lnTo>
                    <a:pt x="45288" y="3169"/>
                  </a:lnTo>
                  <a:lnTo>
                    <a:pt x="56324" y="1167"/>
                  </a:lnTo>
                  <a:lnTo>
                    <a:pt x="67818" y="0"/>
                  </a:lnTo>
                  <a:lnTo>
                    <a:pt x="78992" y="202"/>
                  </a:lnTo>
                  <a:lnTo>
                    <a:pt x="89410" y="1936"/>
                  </a:lnTo>
                  <a:lnTo>
                    <a:pt x="98341" y="5076"/>
                  </a:lnTo>
                  <a:lnTo>
                    <a:pt x="104337" y="10194"/>
                  </a:lnTo>
                  <a:lnTo>
                    <a:pt x="106744" y="17252"/>
                  </a:lnTo>
                  <a:lnTo>
                    <a:pt x="106195" y="24569"/>
                  </a:lnTo>
                  <a:lnTo>
                    <a:pt x="103535" y="31702"/>
                  </a:lnTo>
                  <a:lnTo>
                    <a:pt x="99434" y="38863"/>
                  </a:lnTo>
                  <a:lnTo>
                    <a:pt x="94363" y="46446"/>
                  </a:lnTo>
                  <a:lnTo>
                    <a:pt x="88649" y="54627"/>
                  </a:lnTo>
                  <a:lnTo>
                    <a:pt x="82670" y="63393"/>
                  </a:lnTo>
                  <a:lnTo>
                    <a:pt x="76878" y="72647"/>
                  </a:lnTo>
                  <a:lnTo>
                    <a:pt x="71493" y="82277"/>
                  </a:lnTo>
                  <a:lnTo>
                    <a:pt x="66383" y="92182"/>
                  </a:lnTo>
                  <a:lnTo>
                    <a:pt x="61184" y="102283"/>
                  </a:lnTo>
                  <a:lnTo>
                    <a:pt x="55691" y="112507"/>
                  </a:lnTo>
                  <a:lnTo>
                    <a:pt x="50165" y="122356"/>
                  </a:lnTo>
                  <a:lnTo>
                    <a:pt x="44703" y="131876"/>
                  </a:lnTo>
                  <a:lnTo>
                    <a:pt x="38820" y="141903"/>
                  </a:lnTo>
                  <a:lnTo>
                    <a:pt x="31586" y="1540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27295" y="2653181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40949" y="67"/>
                  </a:lnTo>
                  <a:lnTo>
                    <a:pt x="229820" y="707"/>
                  </a:lnTo>
                  <a:lnTo>
                    <a:pt x="218222" y="1999"/>
                  </a:lnTo>
                  <a:lnTo>
                    <a:pt x="206060" y="3686"/>
                  </a:lnTo>
                  <a:lnTo>
                    <a:pt x="193401" y="5354"/>
                  </a:lnTo>
                  <a:lnTo>
                    <a:pt x="180344" y="6767"/>
                  </a:lnTo>
                  <a:lnTo>
                    <a:pt x="166992" y="7865"/>
                  </a:lnTo>
                  <a:lnTo>
                    <a:pt x="153427" y="8676"/>
                  </a:lnTo>
                  <a:lnTo>
                    <a:pt x="139712" y="9256"/>
                  </a:lnTo>
                  <a:lnTo>
                    <a:pt x="125893" y="9661"/>
                  </a:lnTo>
                  <a:lnTo>
                    <a:pt x="112003" y="9941"/>
                  </a:lnTo>
                  <a:lnTo>
                    <a:pt x="98065" y="10132"/>
                  </a:lnTo>
                  <a:lnTo>
                    <a:pt x="84093" y="10262"/>
                  </a:lnTo>
                  <a:lnTo>
                    <a:pt x="70100" y="10350"/>
                  </a:lnTo>
                  <a:lnTo>
                    <a:pt x="56110" y="10409"/>
                  </a:lnTo>
                  <a:lnTo>
                    <a:pt x="42734" y="10449"/>
                  </a:lnTo>
                  <a:lnTo>
                    <a:pt x="29851" y="10479"/>
                  </a:lnTo>
                  <a:lnTo>
                    <a:pt x="16326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84736" y="2711593"/>
              <a:ext cx="112855" cy="285720"/>
            </a:xfrm>
            <a:custGeom>
              <a:avLst/>
              <a:gdLst/>
              <a:ahLst/>
              <a:cxnLst/>
              <a:rect l="0" t="0" r="0" b="0"/>
              <a:pathLst>
                <a:path w="112855" h="285720">
                  <a:moveTo>
                    <a:pt x="111015" y="57401"/>
                  </a:moveTo>
                  <a:lnTo>
                    <a:pt x="105215" y="63336"/>
                  </a:lnTo>
                  <a:lnTo>
                    <a:pt x="100290" y="69541"/>
                  </a:lnTo>
                  <a:lnTo>
                    <a:pt x="95783" y="76636"/>
                  </a:lnTo>
                  <a:lnTo>
                    <a:pt x="91389" y="84577"/>
                  </a:lnTo>
                  <a:lnTo>
                    <a:pt x="86727" y="93223"/>
                  </a:lnTo>
                  <a:lnTo>
                    <a:pt x="81617" y="102418"/>
                  </a:lnTo>
                  <a:lnTo>
                    <a:pt x="76212" y="112017"/>
                  </a:lnTo>
                  <a:lnTo>
                    <a:pt x="70889" y="121907"/>
                  </a:lnTo>
                  <a:lnTo>
                    <a:pt x="65859" y="132000"/>
                  </a:lnTo>
                  <a:lnTo>
                    <a:pt x="61008" y="142233"/>
                  </a:lnTo>
                  <a:lnTo>
                    <a:pt x="55991" y="152563"/>
                  </a:lnTo>
                  <a:lnTo>
                    <a:pt x="50620" y="162958"/>
                  </a:lnTo>
                  <a:lnTo>
                    <a:pt x="45030" y="173396"/>
                  </a:lnTo>
                  <a:lnTo>
                    <a:pt x="39577" y="183864"/>
                  </a:lnTo>
                  <a:lnTo>
                    <a:pt x="34468" y="194357"/>
                  </a:lnTo>
                  <a:lnTo>
                    <a:pt x="29902" y="205032"/>
                  </a:lnTo>
                  <a:lnTo>
                    <a:pt x="26141" y="216191"/>
                  </a:lnTo>
                  <a:lnTo>
                    <a:pt x="23254" y="227951"/>
                  </a:lnTo>
                  <a:lnTo>
                    <a:pt x="21469" y="239952"/>
                  </a:lnTo>
                  <a:lnTo>
                    <a:pt x="21245" y="251474"/>
                  </a:lnTo>
                  <a:lnTo>
                    <a:pt x="22692" y="262135"/>
                  </a:lnTo>
                  <a:lnTo>
                    <a:pt x="25783" y="271410"/>
                  </a:lnTo>
                  <a:lnTo>
                    <a:pt x="30523" y="278503"/>
                  </a:lnTo>
                  <a:lnTo>
                    <a:pt x="36749" y="283189"/>
                  </a:lnTo>
                  <a:lnTo>
                    <a:pt x="44181" y="285554"/>
                  </a:lnTo>
                  <a:lnTo>
                    <a:pt x="52533" y="285719"/>
                  </a:lnTo>
                  <a:lnTo>
                    <a:pt x="61544" y="283978"/>
                  </a:lnTo>
                  <a:lnTo>
                    <a:pt x="70693" y="280560"/>
                  </a:lnTo>
                  <a:lnTo>
                    <a:pt x="79222" y="275534"/>
                  </a:lnTo>
                  <a:lnTo>
                    <a:pt x="86770" y="269084"/>
                  </a:lnTo>
                  <a:lnTo>
                    <a:pt x="93327" y="261486"/>
                  </a:lnTo>
                  <a:lnTo>
                    <a:pt x="99048" y="253016"/>
                  </a:lnTo>
                  <a:lnTo>
                    <a:pt x="104111" y="243912"/>
                  </a:lnTo>
                  <a:lnTo>
                    <a:pt x="108361" y="234359"/>
                  </a:lnTo>
                  <a:lnTo>
                    <a:pt x="111319" y="224494"/>
                  </a:lnTo>
                  <a:lnTo>
                    <a:pt x="112825" y="214414"/>
                  </a:lnTo>
                  <a:lnTo>
                    <a:pt x="112854" y="204188"/>
                  </a:lnTo>
                  <a:lnTo>
                    <a:pt x="111354" y="193862"/>
                  </a:lnTo>
                  <a:lnTo>
                    <a:pt x="108454" y="183474"/>
                  </a:lnTo>
                  <a:lnTo>
                    <a:pt x="104406" y="173209"/>
                  </a:lnTo>
                  <a:lnTo>
                    <a:pt x="99480" y="163390"/>
                  </a:lnTo>
                  <a:lnTo>
                    <a:pt x="93912" y="154155"/>
                  </a:lnTo>
                  <a:lnTo>
                    <a:pt x="87888" y="145480"/>
                  </a:lnTo>
                  <a:lnTo>
                    <a:pt x="81546" y="137266"/>
                  </a:lnTo>
                  <a:lnTo>
                    <a:pt x="74985" y="129405"/>
                  </a:lnTo>
                  <a:lnTo>
                    <a:pt x="68275" y="121803"/>
                  </a:lnTo>
                  <a:lnTo>
                    <a:pt x="61463" y="114384"/>
                  </a:lnTo>
                  <a:lnTo>
                    <a:pt x="54583" y="107093"/>
                  </a:lnTo>
                  <a:lnTo>
                    <a:pt x="47657" y="99891"/>
                  </a:lnTo>
                  <a:lnTo>
                    <a:pt x="40700" y="92748"/>
                  </a:lnTo>
                  <a:lnTo>
                    <a:pt x="33722" y="85646"/>
                  </a:lnTo>
                  <a:lnTo>
                    <a:pt x="26731" y="78571"/>
                  </a:lnTo>
                  <a:lnTo>
                    <a:pt x="19731" y="71515"/>
                  </a:lnTo>
                  <a:lnTo>
                    <a:pt x="12742" y="64471"/>
                  </a:lnTo>
                  <a:lnTo>
                    <a:pt x="6423" y="57435"/>
                  </a:lnTo>
                  <a:lnTo>
                    <a:pt x="2003" y="50405"/>
                  </a:lnTo>
                  <a:lnTo>
                    <a:pt x="0" y="43378"/>
                  </a:lnTo>
                  <a:lnTo>
                    <a:pt x="286" y="36354"/>
                  </a:lnTo>
                  <a:lnTo>
                    <a:pt x="2454" y="29332"/>
                  </a:lnTo>
                  <a:lnTo>
                    <a:pt x="6070" y="22320"/>
                  </a:lnTo>
                  <a:lnTo>
                    <a:pt x="11071" y="15645"/>
                  </a:lnTo>
                  <a:lnTo>
                    <a:pt x="17767" y="9922"/>
                  </a:lnTo>
                  <a:lnTo>
                    <a:pt x="26187" y="5413"/>
                  </a:lnTo>
                  <a:lnTo>
                    <a:pt x="35939" y="2218"/>
                  </a:lnTo>
                  <a:lnTo>
                    <a:pt x="46400" y="440"/>
                  </a:lnTo>
                  <a:lnTo>
                    <a:pt x="57128" y="0"/>
                  </a:lnTo>
                  <a:lnTo>
                    <a:pt x="67414" y="1161"/>
                  </a:lnTo>
                  <a:lnTo>
                    <a:pt x="76249" y="4592"/>
                  </a:lnTo>
                  <a:lnTo>
                    <a:pt x="83219" y="10443"/>
                  </a:lnTo>
                  <a:lnTo>
                    <a:pt x="88433" y="18013"/>
                  </a:lnTo>
                  <a:lnTo>
                    <a:pt x="92753" y="26857"/>
                  </a:lnTo>
                  <a:lnTo>
                    <a:pt x="96554" y="38873"/>
                  </a:lnTo>
                  <a:lnTo>
                    <a:pt x="100487" y="574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6369168" y="2133260"/>
            <a:ext cx="131328" cy="106229"/>
          </a:xfrm>
          <a:custGeom>
            <a:avLst/>
            <a:gdLst/>
            <a:ahLst/>
            <a:cxnLst/>
            <a:rect l="0" t="0" r="0" b="0"/>
            <a:pathLst>
              <a:path w="131328" h="106229">
                <a:moveTo>
                  <a:pt x="95329" y="14553"/>
                </a:moveTo>
                <a:lnTo>
                  <a:pt x="86461" y="11686"/>
                </a:lnTo>
                <a:lnTo>
                  <a:pt x="77474" y="9544"/>
                </a:lnTo>
                <a:lnTo>
                  <a:pt x="67487" y="7950"/>
                </a:lnTo>
                <a:lnTo>
                  <a:pt x="56852" y="7115"/>
                </a:lnTo>
                <a:lnTo>
                  <a:pt x="46338" y="7563"/>
                </a:lnTo>
                <a:lnTo>
                  <a:pt x="36391" y="9477"/>
                </a:lnTo>
                <a:lnTo>
                  <a:pt x="27277" y="12887"/>
                </a:lnTo>
                <a:lnTo>
                  <a:pt x="19237" y="17844"/>
                </a:lnTo>
                <a:lnTo>
                  <a:pt x="12290" y="24216"/>
                </a:lnTo>
                <a:lnTo>
                  <a:pt x="6609" y="31747"/>
                </a:lnTo>
                <a:lnTo>
                  <a:pt x="2609" y="40164"/>
                </a:lnTo>
                <a:lnTo>
                  <a:pt x="370" y="49225"/>
                </a:lnTo>
                <a:lnTo>
                  <a:pt x="0" y="58577"/>
                </a:lnTo>
                <a:lnTo>
                  <a:pt x="1796" y="67775"/>
                </a:lnTo>
                <a:lnTo>
                  <a:pt x="5713" y="76579"/>
                </a:lnTo>
                <a:lnTo>
                  <a:pt x="11597" y="84625"/>
                </a:lnTo>
                <a:lnTo>
                  <a:pt x="19358" y="91351"/>
                </a:lnTo>
                <a:lnTo>
                  <a:pt x="28757" y="96573"/>
                </a:lnTo>
                <a:lnTo>
                  <a:pt x="39302" y="100265"/>
                </a:lnTo>
                <a:lnTo>
                  <a:pt x="50364" y="102385"/>
                </a:lnTo>
                <a:lnTo>
                  <a:pt x="61535" y="103068"/>
                </a:lnTo>
                <a:lnTo>
                  <a:pt x="72474" y="102410"/>
                </a:lnTo>
                <a:lnTo>
                  <a:pt x="82819" y="100382"/>
                </a:lnTo>
                <a:lnTo>
                  <a:pt x="92438" y="97091"/>
                </a:lnTo>
                <a:lnTo>
                  <a:pt x="101219" y="92595"/>
                </a:lnTo>
                <a:lnTo>
                  <a:pt x="108980" y="86829"/>
                </a:lnTo>
                <a:lnTo>
                  <a:pt x="115717" y="79871"/>
                </a:lnTo>
                <a:lnTo>
                  <a:pt x="121412" y="71758"/>
                </a:lnTo>
                <a:lnTo>
                  <a:pt x="125948" y="62410"/>
                </a:lnTo>
                <a:lnTo>
                  <a:pt x="129358" y="51913"/>
                </a:lnTo>
                <a:lnTo>
                  <a:pt x="131327" y="40949"/>
                </a:lnTo>
                <a:lnTo>
                  <a:pt x="131142" y="30662"/>
                </a:lnTo>
                <a:lnTo>
                  <a:pt x="128603" y="21644"/>
                </a:lnTo>
                <a:lnTo>
                  <a:pt x="123795" y="14118"/>
                </a:lnTo>
                <a:lnTo>
                  <a:pt x="116831" y="8205"/>
                </a:lnTo>
                <a:lnTo>
                  <a:pt x="108007" y="3795"/>
                </a:lnTo>
                <a:lnTo>
                  <a:pt x="98034" y="951"/>
                </a:lnTo>
                <a:lnTo>
                  <a:pt x="87897" y="0"/>
                </a:lnTo>
                <a:lnTo>
                  <a:pt x="78164" y="947"/>
                </a:lnTo>
                <a:lnTo>
                  <a:pt x="69006" y="3530"/>
                </a:lnTo>
                <a:lnTo>
                  <a:pt x="60395" y="7395"/>
                </a:lnTo>
                <a:lnTo>
                  <a:pt x="52242" y="12224"/>
                </a:lnTo>
                <a:lnTo>
                  <a:pt x="44766" y="18075"/>
                </a:lnTo>
                <a:lnTo>
                  <a:pt x="38488" y="25358"/>
                </a:lnTo>
                <a:lnTo>
                  <a:pt x="33600" y="34179"/>
                </a:lnTo>
                <a:lnTo>
                  <a:pt x="30147" y="44203"/>
                </a:lnTo>
                <a:lnTo>
                  <a:pt x="28195" y="54849"/>
                </a:lnTo>
                <a:lnTo>
                  <a:pt x="27633" y="65705"/>
                </a:lnTo>
                <a:lnTo>
                  <a:pt x="28542" y="76246"/>
                </a:lnTo>
                <a:lnTo>
                  <a:pt x="31272" y="85785"/>
                </a:lnTo>
                <a:lnTo>
                  <a:pt x="35844" y="94032"/>
                </a:lnTo>
                <a:lnTo>
                  <a:pt x="41844" y="100567"/>
                </a:lnTo>
                <a:lnTo>
                  <a:pt x="48627" y="104684"/>
                </a:lnTo>
                <a:lnTo>
                  <a:pt x="55740" y="106228"/>
                </a:lnTo>
                <a:lnTo>
                  <a:pt x="62955" y="105504"/>
                </a:lnTo>
                <a:lnTo>
                  <a:pt x="70171" y="102975"/>
                </a:lnTo>
                <a:lnTo>
                  <a:pt x="77346" y="99086"/>
                </a:lnTo>
                <a:lnTo>
                  <a:pt x="84145" y="93887"/>
                </a:lnTo>
                <a:lnTo>
                  <a:pt x="89960" y="87050"/>
                </a:lnTo>
                <a:lnTo>
                  <a:pt x="94528" y="78537"/>
                </a:lnTo>
                <a:lnTo>
                  <a:pt x="97596" y="68890"/>
                </a:lnTo>
                <a:lnTo>
                  <a:pt x="98758" y="59031"/>
                </a:lnTo>
                <a:lnTo>
                  <a:pt x="97975" y="49517"/>
                </a:lnTo>
                <a:lnTo>
                  <a:pt x="95348" y="40690"/>
                </a:lnTo>
                <a:lnTo>
                  <a:pt x="90927" y="32840"/>
                </a:lnTo>
                <a:lnTo>
                  <a:pt x="84924" y="26024"/>
                </a:lnTo>
                <a:lnTo>
                  <a:pt x="77810" y="20600"/>
                </a:lnTo>
                <a:lnTo>
                  <a:pt x="70208" y="17305"/>
                </a:lnTo>
                <a:lnTo>
                  <a:pt x="62511" y="16351"/>
                </a:lnTo>
                <a:lnTo>
                  <a:pt x="55059" y="17658"/>
                </a:lnTo>
                <a:lnTo>
                  <a:pt x="48208" y="21118"/>
                </a:lnTo>
                <a:lnTo>
                  <a:pt x="42093" y="26450"/>
                </a:lnTo>
                <a:lnTo>
                  <a:pt x="36988" y="33433"/>
                </a:lnTo>
                <a:lnTo>
                  <a:pt x="33381" y="42007"/>
                </a:lnTo>
                <a:lnTo>
                  <a:pt x="31408" y="51969"/>
                </a:lnTo>
                <a:lnTo>
                  <a:pt x="31218" y="62231"/>
                </a:lnTo>
                <a:lnTo>
                  <a:pt x="33135" y="70980"/>
                </a:lnTo>
                <a:lnTo>
                  <a:pt x="37120" y="77325"/>
                </a:lnTo>
                <a:lnTo>
                  <a:pt x="42539" y="80920"/>
                </a:lnTo>
                <a:lnTo>
                  <a:pt x="48392" y="81519"/>
                </a:lnTo>
                <a:lnTo>
                  <a:pt x="54061" y="79324"/>
                </a:lnTo>
                <a:lnTo>
                  <a:pt x="59319" y="74819"/>
                </a:lnTo>
                <a:lnTo>
                  <a:pt x="64150" y="68540"/>
                </a:lnTo>
                <a:lnTo>
                  <a:pt x="68600" y="60969"/>
                </a:lnTo>
                <a:lnTo>
                  <a:pt x="72096" y="52810"/>
                </a:lnTo>
                <a:lnTo>
                  <a:pt x="73483" y="44955"/>
                </a:lnTo>
                <a:lnTo>
                  <a:pt x="72293" y="37896"/>
                </a:lnTo>
                <a:lnTo>
                  <a:pt x="68400" y="32841"/>
                </a:lnTo>
                <a:lnTo>
                  <a:pt x="62766" y="31346"/>
                </a:lnTo>
                <a:lnTo>
                  <a:pt x="57605" y="33239"/>
                </a:lnTo>
                <a:lnTo>
                  <a:pt x="53984" y="37755"/>
                </a:lnTo>
                <a:lnTo>
                  <a:pt x="52079" y="44140"/>
                </a:lnTo>
                <a:lnTo>
                  <a:pt x="52436" y="50998"/>
                </a:lnTo>
                <a:lnTo>
                  <a:pt x="55596" y="55381"/>
                </a:lnTo>
                <a:lnTo>
                  <a:pt x="59776" y="55446"/>
                </a:lnTo>
                <a:lnTo>
                  <a:pt x="62659" y="52161"/>
                </a:lnTo>
                <a:lnTo>
                  <a:pt x="62646" y="47014"/>
                </a:lnTo>
                <a:lnTo>
                  <a:pt x="59028" y="42175"/>
                </a:lnTo>
                <a:lnTo>
                  <a:pt x="53669" y="40379"/>
                </a:lnTo>
                <a:lnTo>
                  <a:pt x="48821" y="42633"/>
                </a:lnTo>
                <a:lnTo>
                  <a:pt x="46670" y="46623"/>
                </a:lnTo>
                <a:lnTo>
                  <a:pt x="48003" y="48826"/>
                </a:lnTo>
                <a:lnTo>
                  <a:pt x="50984" y="47358"/>
                </a:lnTo>
                <a:lnTo>
                  <a:pt x="53148" y="43110"/>
                </a:lnTo>
                <a:lnTo>
                  <a:pt x="52713" y="37375"/>
                </a:lnTo>
                <a:lnTo>
                  <a:pt x="48805" y="32219"/>
                </a:lnTo>
                <a:lnTo>
                  <a:pt x="42927" y="29503"/>
                </a:lnTo>
                <a:lnTo>
                  <a:pt x="34338" y="32473"/>
                </a:lnTo>
                <a:lnTo>
                  <a:pt x="21630" y="461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6306569" y="2505782"/>
            <a:ext cx="242157" cy="315856"/>
            <a:chOff x="6306569" y="2505782"/>
            <a:chExt cx="242157" cy="315856"/>
          </a:xfrm>
        </p:grpSpPr>
        <p:sp>
          <p:nvSpPr>
            <p:cNvPr id="60" name="Freeform 59"/>
            <p:cNvSpPr/>
            <p:nvPr/>
          </p:nvSpPr>
          <p:spPr>
            <a:xfrm>
              <a:off x="6306569" y="2537367"/>
              <a:ext cx="21059" cy="284271"/>
            </a:xfrm>
            <a:custGeom>
              <a:avLst/>
              <a:gdLst/>
              <a:ahLst/>
              <a:cxnLst/>
              <a:rect l="0" t="0" r="0" b="0"/>
              <a:pathLst>
                <a:path w="21059" h="284271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6" y="59284"/>
                  </a:lnTo>
                  <a:lnTo>
                    <a:pt x="2074" y="72340"/>
                  </a:lnTo>
                  <a:lnTo>
                    <a:pt x="3727" y="85692"/>
                  </a:lnTo>
                  <a:lnTo>
                    <a:pt x="5375" y="99257"/>
                  </a:lnTo>
                  <a:lnTo>
                    <a:pt x="6783" y="112972"/>
                  </a:lnTo>
                  <a:lnTo>
                    <a:pt x="8049" y="126791"/>
                  </a:lnTo>
                  <a:lnTo>
                    <a:pt x="9505" y="140682"/>
                  </a:lnTo>
                  <a:lnTo>
                    <a:pt x="11332" y="154620"/>
                  </a:lnTo>
                  <a:lnTo>
                    <a:pt x="13390" y="168591"/>
                  </a:lnTo>
                  <a:lnTo>
                    <a:pt x="15317" y="182585"/>
                  </a:lnTo>
                  <a:lnTo>
                    <a:pt x="16912" y="196588"/>
                  </a:lnTo>
                  <a:lnTo>
                    <a:pt x="18137" y="210569"/>
                  </a:lnTo>
                  <a:lnTo>
                    <a:pt x="19166" y="226157"/>
                  </a:lnTo>
                  <a:lnTo>
                    <a:pt x="20089" y="248077"/>
                  </a:lnTo>
                  <a:lnTo>
                    <a:pt x="2105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22383" y="276899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30382" y="2516310"/>
              <a:ext cx="18344" cy="263214"/>
            </a:xfrm>
            <a:custGeom>
              <a:avLst/>
              <a:gdLst/>
              <a:ahLst/>
              <a:cxnLst/>
              <a:rect l="0" t="0" r="0" b="0"/>
              <a:pathLst>
                <a:path w="18344" h="263214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89" y="76217"/>
                  </a:lnTo>
                  <a:lnTo>
                    <a:pt x="3254" y="90146"/>
                  </a:lnTo>
                  <a:lnTo>
                    <a:pt x="4467" y="104912"/>
                  </a:lnTo>
                  <a:lnTo>
                    <a:pt x="5601" y="120080"/>
                  </a:lnTo>
                  <a:lnTo>
                    <a:pt x="6970" y="134882"/>
                  </a:lnTo>
                  <a:lnTo>
                    <a:pt x="8739" y="148915"/>
                  </a:lnTo>
                  <a:lnTo>
                    <a:pt x="10756" y="162286"/>
                  </a:lnTo>
                  <a:lnTo>
                    <a:pt x="12656" y="175413"/>
                  </a:lnTo>
                  <a:lnTo>
                    <a:pt x="14232" y="188570"/>
                  </a:lnTo>
                  <a:lnTo>
                    <a:pt x="15445" y="201647"/>
                  </a:lnTo>
                  <a:lnTo>
                    <a:pt x="16466" y="215721"/>
                  </a:lnTo>
                  <a:lnTo>
                    <a:pt x="17381" y="234269"/>
                  </a:lnTo>
                  <a:lnTo>
                    <a:pt x="18343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08874" y="2505782"/>
              <a:ext cx="118796" cy="147215"/>
            </a:xfrm>
            <a:custGeom>
              <a:avLst/>
              <a:gdLst/>
              <a:ahLst/>
              <a:cxnLst/>
              <a:rect l="0" t="0" r="0" b="0"/>
              <a:pathLst>
                <a:path w="118796" h="147215">
                  <a:moveTo>
                    <a:pt x="118795" y="136871"/>
                  </a:moveTo>
                  <a:lnTo>
                    <a:pt x="109993" y="134071"/>
                  </a:lnTo>
                  <a:lnTo>
                    <a:pt x="101646" y="132569"/>
                  </a:lnTo>
                  <a:lnTo>
                    <a:pt x="92948" y="132263"/>
                  </a:lnTo>
                  <a:lnTo>
                    <a:pt x="83827" y="132942"/>
                  </a:lnTo>
                  <a:lnTo>
                    <a:pt x="74331" y="134410"/>
                  </a:lnTo>
                  <a:lnTo>
                    <a:pt x="64539" y="136479"/>
                  </a:lnTo>
                  <a:lnTo>
                    <a:pt x="54525" y="138988"/>
                  </a:lnTo>
                  <a:lnTo>
                    <a:pt x="44351" y="141811"/>
                  </a:lnTo>
                  <a:lnTo>
                    <a:pt x="34079" y="144830"/>
                  </a:lnTo>
                  <a:lnTo>
                    <a:pt x="24233" y="147159"/>
                  </a:lnTo>
                  <a:lnTo>
                    <a:pt x="15760" y="147214"/>
                  </a:lnTo>
                  <a:lnTo>
                    <a:pt x="9071" y="144313"/>
                  </a:lnTo>
                  <a:lnTo>
                    <a:pt x="4241" y="138599"/>
                  </a:lnTo>
                  <a:lnTo>
                    <a:pt x="1284" y="130561"/>
                  </a:lnTo>
                  <a:lnTo>
                    <a:pt x="0" y="120748"/>
                  </a:lnTo>
                  <a:lnTo>
                    <a:pt x="66" y="109637"/>
                  </a:lnTo>
                  <a:lnTo>
                    <a:pt x="1158" y="97605"/>
                  </a:lnTo>
                  <a:lnTo>
                    <a:pt x="2990" y="84936"/>
                  </a:lnTo>
                  <a:lnTo>
                    <a:pt x="5192" y="71859"/>
                  </a:lnTo>
                  <a:lnTo>
                    <a:pt x="7513" y="56978"/>
                  </a:lnTo>
                  <a:lnTo>
                    <a:pt x="10150" y="35637"/>
                  </a:lnTo>
                  <a:lnTo>
                    <a:pt x="135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5953983" y="2147722"/>
            <a:ext cx="105031" cy="116606"/>
          </a:xfrm>
          <a:custGeom>
            <a:avLst/>
            <a:gdLst/>
            <a:ahLst/>
            <a:cxnLst/>
            <a:rect l="0" t="0" r="0" b="0"/>
            <a:pathLst>
              <a:path w="105031" h="116606">
                <a:moveTo>
                  <a:pt x="57789" y="31677"/>
                </a:moveTo>
                <a:lnTo>
                  <a:pt x="49255" y="34744"/>
                </a:lnTo>
                <a:lnTo>
                  <a:pt x="43469" y="38807"/>
                </a:lnTo>
                <a:lnTo>
                  <a:pt x="39966" y="44291"/>
                </a:lnTo>
                <a:lnTo>
                  <a:pt x="38630" y="50705"/>
                </a:lnTo>
                <a:lnTo>
                  <a:pt x="39697" y="57206"/>
                </a:lnTo>
                <a:lnTo>
                  <a:pt x="43078" y="63287"/>
                </a:lnTo>
                <a:lnTo>
                  <a:pt x="48409" y="68476"/>
                </a:lnTo>
                <a:lnTo>
                  <a:pt x="55256" y="72192"/>
                </a:lnTo>
                <a:lnTo>
                  <a:pt x="63210" y="74259"/>
                </a:lnTo>
                <a:lnTo>
                  <a:pt x="71460" y="74356"/>
                </a:lnTo>
                <a:lnTo>
                  <a:pt x="78844" y="71850"/>
                </a:lnTo>
                <a:lnTo>
                  <a:pt x="84796" y="66650"/>
                </a:lnTo>
                <a:lnTo>
                  <a:pt x="89127" y="59262"/>
                </a:lnTo>
                <a:lnTo>
                  <a:pt x="91749" y="50485"/>
                </a:lnTo>
                <a:lnTo>
                  <a:pt x="92800" y="40932"/>
                </a:lnTo>
                <a:lnTo>
                  <a:pt x="92237" y="31285"/>
                </a:lnTo>
                <a:lnTo>
                  <a:pt x="89748" y="22356"/>
                </a:lnTo>
                <a:lnTo>
                  <a:pt x="85337" y="14517"/>
                </a:lnTo>
                <a:lnTo>
                  <a:pt x="79277" y="8088"/>
                </a:lnTo>
                <a:lnTo>
                  <a:pt x="71923" y="3512"/>
                </a:lnTo>
                <a:lnTo>
                  <a:pt x="63612" y="844"/>
                </a:lnTo>
                <a:lnTo>
                  <a:pt x="54780" y="0"/>
                </a:lnTo>
                <a:lnTo>
                  <a:pt x="45939" y="937"/>
                </a:lnTo>
                <a:lnTo>
                  <a:pt x="37372" y="3456"/>
                </a:lnTo>
                <a:lnTo>
                  <a:pt x="29318" y="7415"/>
                </a:lnTo>
                <a:lnTo>
                  <a:pt x="22054" y="12812"/>
                </a:lnTo>
                <a:lnTo>
                  <a:pt x="15654" y="19519"/>
                </a:lnTo>
                <a:lnTo>
                  <a:pt x="10185" y="27462"/>
                </a:lnTo>
                <a:lnTo>
                  <a:pt x="5803" y="36695"/>
                </a:lnTo>
                <a:lnTo>
                  <a:pt x="2491" y="47120"/>
                </a:lnTo>
                <a:lnTo>
                  <a:pt x="418" y="58205"/>
                </a:lnTo>
                <a:lnTo>
                  <a:pt x="0" y="69105"/>
                </a:lnTo>
                <a:lnTo>
                  <a:pt x="1317" y="79353"/>
                </a:lnTo>
                <a:lnTo>
                  <a:pt x="4319" y="88690"/>
                </a:lnTo>
                <a:lnTo>
                  <a:pt x="9001" y="96889"/>
                </a:lnTo>
                <a:lnTo>
                  <a:pt x="15187" y="103948"/>
                </a:lnTo>
                <a:lnTo>
                  <a:pt x="22594" y="109706"/>
                </a:lnTo>
                <a:lnTo>
                  <a:pt x="30927" y="113758"/>
                </a:lnTo>
                <a:lnTo>
                  <a:pt x="39932" y="116038"/>
                </a:lnTo>
                <a:lnTo>
                  <a:pt x="49246" y="116605"/>
                </a:lnTo>
                <a:lnTo>
                  <a:pt x="58419" y="115474"/>
                </a:lnTo>
                <a:lnTo>
                  <a:pt x="67211" y="112821"/>
                </a:lnTo>
                <a:lnTo>
                  <a:pt x="75419" y="108770"/>
                </a:lnTo>
                <a:lnTo>
                  <a:pt x="82785" y="103311"/>
                </a:lnTo>
                <a:lnTo>
                  <a:pt x="89255" y="96562"/>
                </a:lnTo>
                <a:lnTo>
                  <a:pt x="94769" y="88591"/>
                </a:lnTo>
                <a:lnTo>
                  <a:pt x="99183" y="79339"/>
                </a:lnTo>
                <a:lnTo>
                  <a:pt x="102516" y="68901"/>
                </a:lnTo>
                <a:lnTo>
                  <a:pt x="104603" y="57808"/>
                </a:lnTo>
                <a:lnTo>
                  <a:pt x="105030" y="46902"/>
                </a:lnTo>
                <a:lnTo>
                  <a:pt x="103720" y="36650"/>
                </a:lnTo>
                <a:lnTo>
                  <a:pt x="100721" y="27311"/>
                </a:lnTo>
                <a:lnTo>
                  <a:pt x="96043" y="19110"/>
                </a:lnTo>
                <a:lnTo>
                  <a:pt x="89863" y="12054"/>
                </a:lnTo>
                <a:lnTo>
                  <a:pt x="82631" y="6469"/>
                </a:lnTo>
                <a:lnTo>
                  <a:pt x="74947" y="3064"/>
                </a:lnTo>
                <a:lnTo>
                  <a:pt x="67192" y="2033"/>
                </a:lnTo>
                <a:lnTo>
                  <a:pt x="59530" y="3118"/>
                </a:lnTo>
                <a:lnTo>
                  <a:pt x="52006" y="5897"/>
                </a:lnTo>
                <a:lnTo>
                  <a:pt x="44621" y="9957"/>
                </a:lnTo>
                <a:lnTo>
                  <a:pt x="37679" y="15274"/>
                </a:lnTo>
                <a:lnTo>
                  <a:pt x="31768" y="22190"/>
                </a:lnTo>
                <a:lnTo>
                  <a:pt x="27135" y="30756"/>
                </a:lnTo>
                <a:lnTo>
                  <a:pt x="24023" y="40439"/>
                </a:lnTo>
                <a:lnTo>
                  <a:pt x="22833" y="50322"/>
                </a:lnTo>
                <a:lnTo>
                  <a:pt x="23596" y="59843"/>
                </a:lnTo>
                <a:lnTo>
                  <a:pt x="26211" y="68335"/>
                </a:lnTo>
                <a:lnTo>
                  <a:pt x="30624" y="74895"/>
                </a:lnTo>
                <a:lnTo>
                  <a:pt x="36621" y="79219"/>
                </a:lnTo>
                <a:lnTo>
                  <a:pt x="43729" y="81340"/>
                </a:lnTo>
                <a:lnTo>
                  <a:pt x="51330" y="81341"/>
                </a:lnTo>
                <a:lnTo>
                  <a:pt x="59019" y="79486"/>
                </a:lnTo>
                <a:lnTo>
                  <a:pt x="66298" y="75821"/>
                </a:lnTo>
                <a:lnTo>
                  <a:pt x="72500" y="70098"/>
                </a:lnTo>
                <a:lnTo>
                  <a:pt x="77357" y="62376"/>
                </a:lnTo>
                <a:lnTo>
                  <a:pt x="80464" y="53448"/>
                </a:lnTo>
                <a:lnTo>
                  <a:pt x="81126" y="44612"/>
                </a:lnTo>
                <a:lnTo>
                  <a:pt x="79198" y="36611"/>
                </a:lnTo>
                <a:lnTo>
                  <a:pt x="74989" y="29956"/>
                </a:lnTo>
                <a:lnTo>
                  <a:pt x="68968" y="25168"/>
                </a:lnTo>
                <a:lnTo>
                  <a:pt x="61599" y="22335"/>
                </a:lnTo>
                <a:lnTo>
                  <a:pt x="53589" y="21535"/>
                </a:lnTo>
                <a:lnTo>
                  <a:pt x="45841" y="23027"/>
                </a:lnTo>
                <a:lnTo>
                  <a:pt x="38834" y="26729"/>
                </a:lnTo>
                <a:lnTo>
                  <a:pt x="32982" y="32295"/>
                </a:lnTo>
                <a:lnTo>
                  <a:pt x="28801" y="39310"/>
                </a:lnTo>
                <a:lnTo>
                  <a:pt x="26419" y="47372"/>
                </a:lnTo>
                <a:lnTo>
                  <a:pt x="26387" y="55383"/>
                </a:lnTo>
                <a:lnTo>
                  <a:pt x="29563" y="60590"/>
                </a:lnTo>
                <a:lnTo>
                  <a:pt x="34803" y="61208"/>
                </a:lnTo>
                <a:lnTo>
                  <a:pt x="40061" y="58253"/>
                </a:lnTo>
                <a:lnTo>
                  <a:pt x="44322" y="53009"/>
                </a:lnTo>
                <a:lnTo>
                  <a:pt x="46727" y="46571"/>
                </a:lnTo>
                <a:lnTo>
                  <a:pt x="46999" y="39629"/>
                </a:lnTo>
                <a:lnTo>
                  <a:pt x="44597" y="33267"/>
                </a:lnTo>
                <a:lnTo>
                  <a:pt x="39661" y="29182"/>
                </a:lnTo>
                <a:lnTo>
                  <a:pt x="34304" y="28385"/>
                </a:lnTo>
                <a:lnTo>
                  <a:pt x="30047" y="31029"/>
                </a:lnTo>
                <a:lnTo>
                  <a:pt x="27413" y="36673"/>
                </a:lnTo>
                <a:lnTo>
                  <a:pt x="26674" y="43876"/>
                </a:lnTo>
                <a:lnTo>
                  <a:pt x="28172" y="50499"/>
                </a:lnTo>
                <a:lnTo>
                  <a:pt x="31852" y="55383"/>
                </a:lnTo>
                <a:lnTo>
                  <a:pt x="37055" y="57982"/>
                </a:lnTo>
                <a:lnTo>
                  <a:pt x="42757" y="57907"/>
                </a:lnTo>
                <a:lnTo>
                  <a:pt x="48265" y="55295"/>
                </a:lnTo>
                <a:lnTo>
                  <a:pt x="51396" y="51877"/>
                </a:lnTo>
                <a:lnTo>
                  <a:pt x="51059" y="50957"/>
                </a:lnTo>
                <a:lnTo>
                  <a:pt x="50407" y="53448"/>
                </a:lnTo>
                <a:lnTo>
                  <a:pt x="49636" y="56464"/>
                </a:lnTo>
                <a:lnTo>
                  <a:pt x="47497" y="58012"/>
                </a:lnTo>
                <a:lnTo>
                  <a:pt x="43361" y="57109"/>
                </a:lnTo>
                <a:lnTo>
                  <a:pt x="36732" y="527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843356" y="2463668"/>
            <a:ext cx="221059" cy="431669"/>
            <a:chOff x="5843356" y="2463668"/>
            <a:chExt cx="221059" cy="431669"/>
          </a:xfrm>
        </p:grpSpPr>
        <p:sp>
          <p:nvSpPr>
            <p:cNvPr id="66" name="Freeform 65"/>
            <p:cNvSpPr/>
            <p:nvPr/>
          </p:nvSpPr>
          <p:spPr>
            <a:xfrm>
              <a:off x="5843356" y="2579481"/>
              <a:ext cx="10489" cy="284271"/>
            </a:xfrm>
            <a:custGeom>
              <a:avLst/>
              <a:gdLst/>
              <a:ahLst/>
              <a:cxnLst/>
              <a:rect l="0" t="0" r="0" b="0"/>
              <a:pathLst>
                <a:path w="10489" h="284271">
                  <a:moveTo>
                    <a:pt x="10488" y="0"/>
                  </a:moveTo>
                  <a:lnTo>
                    <a:pt x="7621" y="8869"/>
                  </a:lnTo>
                  <a:lnTo>
                    <a:pt x="5479" y="17856"/>
                  </a:lnTo>
                  <a:lnTo>
                    <a:pt x="3876" y="27855"/>
                  </a:lnTo>
                  <a:lnTo>
                    <a:pt x="2696" y="39009"/>
                  </a:lnTo>
                  <a:lnTo>
                    <a:pt x="1848" y="51469"/>
                  </a:lnTo>
                  <a:lnTo>
                    <a:pt x="1250" y="65181"/>
                  </a:lnTo>
                  <a:lnTo>
                    <a:pt x="835" y="79944"/>
                  </a:lnTo>
                  <a:lnTo>
                    <a:pt x="551" y="95521"/>
                  </a:lnTo>
                  <a:lnTo>
                    <a:pt x="358" y="111695"/>
                  </a:lnTo>
                  <a:lnTo>
                    <a:pt x="227" y="128128"/>
                  </a:lnTo>
                  <a:lnTo>
                    <a:pt x="139" y="144386"/>
                  </a:lnTo>
                  <a:lnTo>
                    <a:pt x="79" y="160247"/>
                  </a:lnTo>
                  <a:lnTo>
                    <a:pt x="40" y="175676"/>
                  </a:lnTo>
                  <a:lnTo>
                    <a:pt x="13" y="190730"/>
                  </a:lnTo>
                  <a:lnTo>
                    <a:pt x="0" y="205480"/>
                  </a:lnTo>
                  <a:lnTo>
                    <a:pt x="190" y="219783"/>
                  </a:lnTo>
                  <a:lnTo>
                    <a:pt x="1082" y="234887"/>
                  </a:lnTo>
                  <a:lnTo>
                    <a:pt x="3873" y="254356"/>
                  </a:lnTo>
                  <a:lnTo>
                    <a:pt x="1048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11772" y="2463668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64"/>
                  </a:lnTo>
                  <a:lnTo>
                    <a:pt x="0" y="94889"/>
                  </a:lnTo>
                  <a:lnTo>
                    <a:pt x="0" y="108472"/>
                  </a:lnTo>
                  <a:lnTo>
                    <a:pt x="0" y="12462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69658" y="264265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5888" y="2866"/>
                  </a:lnTo>
                  <a:lnTo>
                    <a:pt x="76900" y="5008"/>
                  </a:lnTo>
                  <a:lnTo>
                    <a:pt x="66915" y="6611"/>
                  </a:lnTo>
                  <a:lnTo>
                    <a:pt x="56180" y="7794"/>
                  </a:lnTo>
                  <a:lnTo>
                    <a:pt x="44040" y="8772"/>
                  </a:lnTo>
                  <a:lnTo>
                    <a:pt x="27189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32829" y="2716352"/>
              <a:ext cx="11528" cy="178985"/>
            </a:xfrm>
            <a:custGeom>
              <a:avLst/>
              <a:gdLst/>
              <a:ahLst/>
              <a:cxnLst/>
              <a:rect l="0" t="0" r="0" b="0"/>
              <a:pathLst>
                <a:path w="11528" h="1789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9" y="81569"/>
                  </a:lnTo>
                  <a:lnTo>
                    <a:pt x="354" y="94989"/>
                  </a:lnTo>
                  <a:lnTo>
                    <a:pt x="1651" y="107542"/>
                  </a:lnTo>
                  <a:lnTo>
                    <a:pt x="4144" y="118944"/>
                  </a:lnTo>
                  <a:lnTo>
                    <a:pt x="7265" y="129333"/>
                  </a:lnTo>
                  <a:lnTo>
                    <a:pt x="10017" y="140312"/>
                  </a:lnTo>
                  <a:lnTo>
                    <a:pt x="11527" y="155081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45160" y="2737409"/>
              <a:ext cx="56084" cy="82505"/>
            </a:xfrm>
            <a:custGeom>
              <a:avLst/>
              <a:gdLst/>
              <a:ahLst/>
              <a:cxnLst/>
              <a:rect l="0" t="0" r="0" b="0"/>
              <a:pathLst>
                <a:path w="56084" h="82505">
                  <a:moveTo>
                    <a:pt x="56083" y="63171"/>
                  </a:moveTo>
                  <a:lnTo>
                    <a:pt x="47282" y="68971"/>
                  </a:lnTo>
                  <a:lnTo>
                    <a:pt x="38935" y="73896"/>
                  </a:lnTo>
                  <a:lnTo>
                    <a:pt x="30250" y="78375"/>
                  </a:lnTo>
                  <a:lnTo>
                    <a:pt x="21648" y="81732"/>
                  </a:lnTo>
                  <a:lnTo>
                    <a:pt x="14098" y="82504"/>
                  </a:lnTo>
                  <a:lnTo>
                    <a:pt x="8070" y="80100"/>
                  </a:lnTo>
                  <a:lnTo>
                    <a:pt x="3705" y="74724"/>
                  </a:lnTo>
                  <a:lnTo>
                    <a:pt x="1070" y="66917"/>
                  </a:lnTo>
                  <a:lnTo>
                    <a:pt x="0" y="57273"/>
                  </a:lnTo>
                  <a:lnTo>
                    <a:pt x="49" y="46713"/>
                  </a:lnTo>
                  <a:lnTo>
                    <a:pt x="594" y="35322"/>
                  </a:lnTo>
                  <a:lnTo>
                    <a:pt x="1679" y="20993"/>
                  </a:lnTo>
                  <a:lnTo>
                    <a:pt x="34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5306381" y="1874072"/>
            <a:ext cx="36272" cy="622176"/>
          </a:xfrm>
          <a:custGeom>
            <a:avLst/>
            <a:gdLst/>
            <a:ahLst/>
            <a:cxnLst/>
            <a:rect l="0" t="0" r="0" b="0"/>
            <a:pathLst>
              <a:path w="36272" h="622176">
                <a:moveTo>
                  <a:pt x="31567" y="168456"/>
                </a:moveTo>
                <a:lnTo>
                  <a:pt x="28633" y="177257"/>
                </a:lnTo>
                <a:lnTo>
                  <a:pt x="25850" y="185604"/>
                </a:lnTo>
                <a:lnTo>
                  <a:pt x="22956" y="194307"/>
                </a:lnTo>
                <a:lnTo>
                  <a:pt x="20088" y="203601"/>
                </a:lnTo>
                <a:lnTo>
                  <a:pt x="17572" y="213745"/>
                </a:lnTo>
                <a:lnTo>
                  <a:pt x="15561" y="224790"/>
                </a:lnTo>
                <a:lnTo>
                  <a:pt x="14049" y="236629"/>
                </a:lnTo>
                <a:lnTo>
                  <a:pt x="12954" y="249100"/>
                </a:lnTo>
                <a:lnTo>
                  <a:pt x="12181" y="262042"/>
                </a:lnTo>
                <a:lnTo>
                  <a:pt x="11645" y="275324"/>
                </a:lnTo>
                <a:lnTo>
                  <a:pt x="11276" y="288847"/>
                </a:lnTo>
                <a:lnTo>
                  <a:pt x="11026" y="302535"/>
                </a:lnTo>
                <a:lnTo>
                  <a:pt x="10856" y="316336"/>
                </a:lnTo>
                <a:lnTo>
                  <a:pt x="10742" y="330215"/>
                </a:lnTo>
                <a:lnTo>
                  <a:pt x="10665" y="344147"/>
                </a:lnTo>
                <a:lnTo>
                  <a:pt x="10614" y="358113"/>
                </a:lnTo>
                <a:lnTo>
                  <a:pt x="10579" y="372103"/>
                </a:lnTo>
                <a:lnTo>
                  <a:pt x="10557" y="386109"/>
                </a:lnTo>
                <a:lnTo>
                  <a:pt x="10541" y="400126"/>
                </a:lnTo>
                <a:lnTo>
                  <a:pt x="10531" y="414149"/>
                </a:lnTo>
                <a:lnTo>
                  <a:pt x="10524" y="428178"/>
                </a:lnTo>
                <a:lnTo>
                  <a:pt x="10519" y="442210"/>
                </a:lnTo>
                <a:lnTo>
                  <a:pt x="10516" y="456243"/>
                </a:lnTo>
                <a:lnTo>
                  <a:pt x="10514" y="470279"/>
                </a:lnTo>
                <a:lnTo>
                  <a:pt x="10513" y="484315"/>
                </a:lnTo>
                <a:lnTo>
                  <a:pt x="10512" y="498351"/>
                </a:lnTo>
                <a:lnTo>
                  <a:pt x="10516" y="512291"/>
                </a:lnTo>
                <a:lnTo>
                  <a:pt x="10688" y="522684"/>
                </a:lnTo>
                <a:lnTo>
                  <a:pt x="11336" y="525374"/>
                </a:lnTo>
                <a:lnTo>
                  <a:pt x="12585" y="521935"/>
                </a:lnTo>
                <a:lnTo>
                  <a:pt x="14237" y="514550"/>
                </a:lnTo>
                <a:lnTo>
                  <a:pt x="15885" y="504713"/>
                </a:lnTo>
                <a:lnTo>
                  <a:pt x="17288" y="493355"/>
                </a:lnTo>
                <a:lnTo>
                  <a:pt x="18381" y="481041"/>
                </a:lnTo>
                <a:lnTo>
                  <a:pt x="19188" y="468123"/>
                </a:lnTo>
                <a:lnTo>
                  <a:pt x="19771" y="454821"/>
                </a:lnTo>
                <a:lnTo>
                  <a:pt x="20349" y="441436"/>
                </a:lnTo>
                <a:lnTo>
                  <a:pt x="21277" y="428363"/>
                </a:lnTo>
                <a:lnTo>
                  <a:pt x="22717" y="415778"/>
                </a:lnTo>
                <a:lnTo>
                  <a:pt x="24499" y="403358"/>
                </a:lnTo>
                <a:lnTo>
                  <a:pt x="26235" y="390412"/>
                </a:lnTo>
                <a:lnTo>
                  <a:pt x="27697" y="376585"/>
                </a:lnTo>
                <a:lnTo>
                  <a:pt x="28829" y="361854"/>
                </a:lnTo>
                <a:lnTo>
                  <a:pt x="29663" y="346355"/>
                </a:lnTo>
                <a:lnTo>
                  <a:pt x="30259" y="330262"/>
                </a:lnTo>
                <a:lnTo>
                  <a:pt x="30676" y="313895"/>
                </a:lnTo>
                <a:lnTo>
                  <a:pt x="30964" y="297689"/>
                </a:lnTo>
                <a:lnTo>
                  <a:pt x="31160" y="281861"/>
                </a:lnTo>
                <a:lnTo>
                  <a:pt x="31293" y="266286"/>
                </a:lnTo>
                <a:lnTo>
                  <a:pt x="31383" y="250602"/>
                </a:lnTo>
                <a:lnTo>
                  <a:pt x="31444" y="234607"/>
                </a:lnTo>
                <a:lnTo>
                  <a:pt x="31485" y="218422"/>
                </a:lnTo>
                <a:lnTo>
                  <a:pt x="31512" y="202396"/>
                </a:lnTo>
                <a:lnTo>
                  <a:pt x="31530" y="186724"/>
                </a:lnTo>
                <a:lnTo>
                  <a:pt x="31542" y="171436"/>
                </a:lnTo>
                <a:lnTo>
                  <a:pt x="31551" y="156484"/>
                </a:lnTo>
                <a:lnTo>
                  <a:pt x="31556" y="141796"/>
                </a:lnTo>
                <a:lnTo>
                  <a:pt x="31560" y="127305"/>
                </a:lnTo>
                <a:lnTo>
                  <a:pt x="31562" y="112955"/>
                </a:lnTo>
                <a:lnTo>
                  <a:pt x="31564" y="98803"/>
                </a:lnTo>
                <a:lnTo>
                  <a:pt x="31564" y="88256"/>
                </a:lnTo>
                <a:lnTo>
                  <a:pt x="31565" y="85451"/>
                </a:lnTo>
                <a:lnTo>
                  <a:pt x="31566" y="88817"/>
                </a:lnTo>
                <a:lnTo>
                  <a:pt x="31567" y="96160"/>
                </a:lnTo>
                <a:lnTo>
                  <a:pt x="31567" y="105973"/>
                </a:lnTo>
                <a:lnTo>
                  <a:pt x="31567" y="117318"/>
                </a:lnTo>
                <a:lnTo>
                  <a:pt x="31567" y="129623"/>
                </a:lnTo>
                <a:lnTo>
                  <a:pt x="31567" y="142537"/>
                </a:lnTo>
                <a:lnTo>
                  <a:pt x="31567" y="155846"/>
                </a:lnTo>
                <a:lnTo>
                  <a:pt x="31567" y="169575"/>
                </a:lnTo>
                <a:lnTo>
                  <a:pt x="31567" y="183944"/>
                </a:lnTo>
                <a:lnTo>
                  <a:pt x="31567" y="199021"/>
                </a:lnTo>
                <a:lnTo>
                  <a:pt x="31567" y="214572"/>
                </a:lnTo>
                <a:lnTo>
                  <a:pt x="31567" y="230167"/>
                </a:lnTo>
                <a:lnTo>
                  <a:pt x="31567" y="245550"/>
                </a:lnTo>
                <a:lnTo>
                  <a:pt x="31567" y="260813"/>
                </a:lnTo>
                <a:lnTo>
                  <a:pt x="31567" y="276281"/>
                </a:lnTo>
                <a:lnTo>
                  <a:pt x="31567" y="292132"/>
                </a:lnTo>
                <a:lnTo>
                  <a:pt x="31567" y="308388"/>
                </a:lnTo>
                <a:lnTo>
                  <a:pt x="31567" y="324994"/>
                </a:lnTo>
                <a:lnTo>
                  <a:pt x="31572" y="341870"/>
                </a:lnTo>
                <a:lnTo>
                  <a:pt x="31744" y="358779"/>
                </a:lnTo>
                <a:lnTo>
                  <a:pt x="32393" y="375359"/>
                </a:lnTo>
                <a:lnTo>
                  <a:pt x="33636" y="391435"/>
                </a:lnTo>
                <a:lnTo>
                  <a:pt x="35116" y="407009"/>
                </a:lnTo>
                <a:lnTo>
                  <a:pt x="36116" y="422161"/>
                </a:lnTo>
                <a:lnTo>
                  <a:pt x="36271" y="436985"/>
                </a:lnTo>
                <a:lnTo>
                  <a:pt x="35711" y="451569"/>
                </a:lnTo>
                <a:lnTo>
                  <a:pt x="34870" y="465982"/>
                </a:lnTo>
                <a:lnTo>
                  <a:pt x="34046" y="480276"/>
                </a:lnTo>
                <a:lnTo>
                  <a:pt x="33357" y="494486"/>
                </a:lnTo>
                <a:lnTo>
                  <a:pt x="32829" y="508641"/>
                </a:lnTo>
                <a:lnTo>
                  <a:pt x="32442" y="522757"/>
                </a:lnTo>
                <a:lnTo>
                  <a:pt x="32167" y="536848"/>
                </a:lnTo>
                <a:lnTo>
                  <a:pt x="31976" y="550921"/>
                </a:lnTo>
                <a:lnTo>
                  <a:pt x="31838" y="564977"/>
                </a:lnTo>
                <a:lnTo>
                  <a:pt x="31576" y="578858"/>
                </a:lnTo>
                <a:lnTo>
                  <a:pt x="30866" y="592258"/>
                </a:lnTo>
                <a:lnTo>
                  <a:pt x="29559" y="605020"/>
                </a:lnTo>
                <a:lnTo>
                  <a:pt x="27262" y="616059"/>
                </a:lnTo>
                <a:lnTo>
                  <a:pt x="23509" y="622175"/>
                </a:lnTo>
                <a:lnTo>
                  <a:pt x="18991" y="621763"/>
                </a:lnTo>
                <a:lnTo>
                  <a:pt x="14708" y="616774"/>
                </a:lnTo>
                <a:lnTo>
                  <a:pt x="10950" y="608806"/>
                </a:lnTo>
                <a:lnTo>
                  <a:pt x="7895" y="598849"/>
                </a:lnTo>
                <a:lnTo>
                  <a:pt x="5561" y="587548"/>
                </a:lnTo>
                <a:lnTo>
                  <a:pt x="3852" y="575177"/>
                </a:lnTo>
                <a:lnTo>
                  <a:pt x="2636" y="561722"/>
                </a:lnTo>
                <a:lnTo>
                  <a:pt x="1788" y="547260"/>
                </a:lnTo>
                <a:lnTo>
                  <a:pt x="1204" y="532120"/>
                </a:lnTo>
                <a:lnTo>
                  <a:pt x="805" y="516802"/>
                </a:lnTo>
                <a:lnTo>
                  <a:pt x="535" y="501607"/>
                </a:lnTo>
                <a:lnTo>
                  <a:pt x="353" y="486640"/>
                </a:lnTo>
                <a:lnTo>
                  <a:pt x="230" y="471904"/>
                </a:lnTo>
                <a:lnTo>
                  <a:pt x="148" y="457360"/>
                </a:lnTo>
                <a:lnTo>
                  <a:pt x="93" y="442966"/>
                </a:lnTo>
                <a:lnTo>
                  <a:pt x="56" y="428681"/>
                </a:lnTo>
                <a:lnTo>
                  <a:pt x="31" y="414474"/>
                </a:lnTo>
                <a:lnTo>
                  <a:pt x="14" y="400320"/>
                </a:lnTo>
                <a:lnTo>
                  <a:pt x="3" y="386204"/>
                </a:lnTo>
                <a:lnTo>
                  <a:pt x="0" y="372109"/>
                </a:lnTo>
                <a:lnTo>
                  <a:pt x="168" y="357863"/>
                </a:lnTo>
                <a:lnTo>
                  <a:pt x="813" y="343153"/>
                </a:lnTo>
                <a:lnTo>
                  <a:pt x="2060" y="327851"/>
                </a:lnTo>
                <a:lnTo>
                  <a:pt x="3711" y="312149"/>
                </a:lnTo>
                <a:lnTo>
                  <a:pt x="5359" y="296456"/>
                </a:lnTo>
                <a:lnTo>
                  <a:pt x="6761" y="281010"/>
                </a:lnTo>
                <a:lnTo>
                  <a:pt x="7853" y="265877"/>
                </a:lnTo>
                <a:lnTo>
                  <a:pt x="8660" y="251029"/>
                </a:lnTo>
                <a:lnTo>
                  <a:pt x="9239" y="236406"/>
                </a:lnTo>
                <a:lnTo>
                  <a:pt x="9644" y="221790"/>
                </a:lnTo>
                <a:lnTo>
                  <a:pt x="9923" y="206823"/>
                </a:lnTo>
                <a:lnTo>
                  <a:pt x="10114" y="191341"/>
                </a:lnTo>
                <a:lnTo>
                  <a:pt x="10243" y="175347"/>
                </a:lnTo>
                <a:lnTo>
                  <a:pt x="10331" y="158925"/>
                </a:lnTo>
                <a:lnTo>
                  <a:pt x="10390" y="142171"/>
                </a:lnTo>
                <a:lnTo>
                  <a:pt x="10430" y="125175"/>
                </a:lnTo>
                <a:lnTo>
                  <a:pt x="10456" y="108006"/>
                </a:lnTo>
                <a:lnTo>
                  <a:pt x="10473" y="90730"/>
                </a:lnTo>
                <a:lnTo>
                  <a:pt x="10486" y="73757"/>
                </a:lnTo>
                <a:lnTo>
                  <a:pt x="10495" y="55966"/>
                </a:lnTo>
                <a:lnTo>
                  <a:pt x="10503" y="33560"/>
                </a:lnTo>
                <a:lnTo>
                  <a:pt x="1051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8254369" y="1846813"/>
            <a:ext cx="42088" cy="541152"/>
          </a:xfrm>
          <a:custGeom>
            <a:avLst/>
            <a:gdLst/>
            <a:ahLst/>
            <a:cxnLst/>
            <a:rect l="0" t="0" r="0" b="0"/>
            <a:pathLst>
              <a:path w="42088" h="541152">
                <a:moveTo>
                  <a:pt x="21030" y="206244"/>
                </a:moveTo>
                <a:lnTo>
                  <a:pt x="15297" y="218046"/>
                </a:lnTo>
                <a:lnTo>
                  <a:pt x="11013" y="229815"/>
                </a:lnTo>
                <a:lnTo>
                  <a:pt x="7807" y="242710"/>
                </a:lnTo>
                <a:lnTo>
                  <a:pt x="5445" y="256731"/>
                </a:lnTo>
                <a:lnTo>
                  <a:pt x="3748" y="271707"/>
                </a:lnTo>
                <a:lnTo>
                  <a:pt x="2554" y="287429"/>
                </a:lnTo>
                <a:lnTo>
                  <a:pt x="1725" y="303705"/>
                </a:lnTo>
                <a:lnTo>
                  <a:pt x="1157" y="320378"/>
                </a:lnTo>
                <a:lnTo>
                  <a:pt x="770" y="337328"/>
                </a:lnTo>
                <a:lnTo>
                  <a:pt x="508" y="354471"/>
                </a:lnTo>
                <a:lnTo>
                  <a:pt x="331" y="371745"/>
                </a:lnTo>
                <a:lnTo>
                  <a:pt x="213" y="389109"/>
                </a:lnTo>
                <a:lnTo>
                  <a:pt x="133" y="406534"/>
                </a:lnTo>
                <a:lnTo>
                  <a:pt x="80" y="423999"/>
                </a:lnTo>
                <a:lnTo>
                  <a:pt x="45" y="441486"/>
                </a:lnTo>
                <a:lnTo>
                  <a:pt x="21" y="458824"/>
                </a:lnTo>
                <a:lnTo>
                  <a:pt x="6" y="475699"/>
                </a:lnTo>
                <a:lnTo>
                  <a:pt x="0" y="491945"/>
                </a:lnTo>
                <a:lnTo>
                  <a:pt x="181" y="506404"/>
                </a:lnTo>
                <a:lnTo>
                  <a:pt x="1401" y="515559"/>
                </a:lnTo>
                <a:lnTo>
                  <a:pt x="3726" y="517156"/>
                </a:lnTo>
                <a:lnTo>
                  <a:pt x="5836" y="512718"/>
                </a:lnTo>
                <a:lnTo>
                  <a:pt x="7541" y="504210"/>
                </a:lnTo>
                <a:lnTo>
                  <a:pt x="9235" y="493280"/>
                </a:lnTo>
                <a:lnTo>
                  <a:pt x="11189" y="480988"/>
                </a:lnTo>
                <a:lnTo>
                  <a:pt x="13480" y="467777"/>
                </a:lnTo>
                <a:lnTo>
                  <a:pt x="16086" y="453674"/>
                </a:lnTo>
                <a:lnTo>
                  <a:pt x="18943" y="438729"/>
                </a:lnTo>
                <a:lnTo>
                  <a:pt x="21825" y="423076"/>
                </a:lnTo>
                <a:lnTo>
                  <a:pt x="24373" y="406872"/>
                </a:lnTo>
                <a:lnTo>
                  <a:pt x="26414" y="390260"/>
                </a:lnTo>
                <a:lnTo>
                  <a:pt x="27953" y="373356"/>
                </a:lnTo>
                <a:lnTo>
                  <a:pt x="29067" y="356247"/>
                </a:lnTo>
                <a:lnTo>
                  <a:pt x="29854" y="338996"/>
                </a:lnTo>
                <a:lnTo>
                  <a:pt x="30402" y="321649"/>
                </a:lnTo>
                <a:lnTo>
                  <a:pt x="30777" y="304237"/>
                </a:lnTo>
                <a:lnTo>
                  <a:pt x="31031" y="286780"/>
                </a:lnTo>
                <a:lnTo>
                  <a:pt x="31203" y="269292"/>
                </a:lnTo>
                <a:lnTo>
                  <a:pt x="31322" y="251786"/>
                </a:lnTo>
                <a:lnTo>
                  <a:pt x="31399" y="234261"/>
                </a:lnTo>
                <a:lnTo>
                  <a:pt x="31452" y="216559"/>
                </a:lnTo>
                <a:lnTo>
                  <a:pt x="31487" y="198375"/>
                </a:lnTo>
                <a:lnTo>
                  <a:pt x="31510" y="179587"/>
                </a:lnTo>
                <a:lnTo>
                  <a:pt x="31526" y="160392"/>
                </a:lnTo>
                <a:lnTo>
                  <a:pt x="31537" y="141200"/>
                </a:lnTo>
                <a:lnTo>
                  <a:pt x="31544" y="122252"/>
                </a:lnTo>
                <a:lnTo>
                  <a:pt x="31549" y="103613"/>
                </a:lnTo>
                <a:lnTo>
                  <a:pt x="31552" y="85259"/>
                </a:lnTo>
                <a:lnTo>
                  <a:pt x="31554" y="67138"/>
                </a:lnTo>
                <a:lnTo>
                  <a:pt x="31556" y="49359"/>
                </a:lnTo>
                <a:lnTo>
                  <a:pt x="31557" y="32181"/>
                </a:lnTo>
                <a:lnTo>
                  <a:pt x="31557" y="15794"/>
                </a:lnTo>
                <a:lnTo>
                  <a:pt x="31557" y="3615"/>
                </a:lnTo>
                <a:lnTo>
                  <a:pt x="31557" y="0"/>
                </a:lnTo>
                <a:lnTo>
                  <a:pt x="31558" y="3661"/>
                </a:lnTo>
                <a:lnTo>
                  <a:pt x="31558" y="12097"/>
                </a:lnTo>
                <a:lnTo>
                  <a:pt x="31558" y="23239"/>
                </a:lnTo>
                <a:lnTo>
                  <a:pt x="31558" y="35811"/>
                </a:lnTo>
                <a:lnTo>
                  <a:pt x="31558" y="49277"/>
                </a:lnTo>
                <a:lnTo>
                  <a:pt x="31558" y="63586"/>
                </a:lnTo>
                <a:lnTo>
                  <a:pt x="31563" y="78680"/>
                </a:lnTo>
                <a:lnTo>
                  <a:pt x="31736" y="94271"/>
                </a:lnTo>
                <a:lnTo>
                  <a:pt x="32384" y="109906"/>
                </a:lnTo>
                <a:lnTo>
                  <a:pt x="33632" y="125319"/>
                </a:lnTo>
                <a:lnTo>
                  <a:pt x="35286" y="140435"/>
                </a:lnTo>
                <a:lnTo>
                  <a:pt x="36934" y="155272"/>
                </a:lnTo>
                <a:lnTo>
                  <a:pt x="38336" y="169888"/>
                </a:lnTo>
                <a:lnTo>
                  <a:pt x="39430" y="184501"/>
                </a:lnTo>
                <a:lnTo>
                  <a:pt x="40238" y="199466"/>
                </a:lnTo>
                <a:lnTo>
                  <a:pt x="40816" y="214947"/>
                </a:lnTo>
                <a:lnTo>
                  <a:pt x="41219" y="230940"/>
                </a:lnTo>
                <a:lnTo>
                  <a:pt x="41499" y="247362"/>
                </a:lnTo>
                <a:lnTo>
                  <a:pt x="41690" y="264110"/>
                </a:lnTo>
                <a:lnTo>
                  <a:pt x="41821" y="280933"/>
                </a:lnTo>
                <a:lnTo>
                  <a:pt x="41908" y="297453"/>
                </a:lnTo>
                <a:lnTo>
                  <a:pt x="41963" y="313494"/>
                </a:lnTo>
                <a:lnTo>
                  <a:pt x="41830" y="329215"/>
                </a:lnTo>
                <a:lnTo>
                  <a:pt x="41208" y="344997"/>
                </a:lnTo>
                <a:lnTo>
                  <a:pt x="39982" y="361053"/>
                </a:lnTo>
                <a:lnTo>
                  <a:pt x="38514" y="377109"/>
                </a:lnTo>
                <a:lnTo>
                  <a:pt x="37521" y="392517"/>
                </a:lnTo>
                <a:lnTo>
                  <a:pt x="37368" y="406956"/>
                </a:lnTo>
                <a:lnTo>
                  <a:pt x="37758" y="420432"/>
                </a:lnTo>
                <a:lnTo>
                  <a:pt x="37953" y="433096"/>
                </a:lnTo>
                <a:lnTo>
                  <a:pt x="37531" y="445138"/>
                </a:lnTo>
                <a:lnTo>
                  <a:pt x="36567" y="456887"/>
                </a:lnTo>
                <a:lnTo>
                  <a:pt x="35448" y="468783"/>
                </a:lnTo>
                <a:lnTo>
                  <a:pt x="34432" y="481054"/>
                </a:lnTo>
                <a:lnTo>
                  <a:pt x="33615" y="493740"/>
                </a:lnTo>
                <a:lnTo>
                  <a:pt x="32999" y="506788"/>
                </a:lnTo>
                <a:lnTo>
                  <a:pt x="32541" y="520092"/>
                </a:lnTo>
                <a:lnTo>
                  <a:pt x="31759" y="532428"/>
                </a:lnTo>
                <a:lnTo>
                  <a:pt x="29960" y="540169"/>
                </a:lnTo>
                <a:lnTo>
                  <a:pt x="27589" y="541151"/>
                </a:lnTo>
                <a:lnTo>
                  <a:pt x="25581" y="537123"/>
                </a:lnTo>
                <a:lnTo>
                  <a:pt x="24292" y="529932"/>
                </a:lnTo>
                <a:lnTo>
                  <a:pt x="23930" y="520999"/>
                </a:lnTo>
                <a:lnTo>
                  <a:pt x="24495" y="511185"/>
                </a:lnTo>
                <a:lnTo>
                  <a:pt x="25687" y="500786"/>
                </a:lnTo>
                <a:lnTo>
                  <a:pt x="27027" y="489723"/>
                </a:lnTo>
                <a:lnTo>
                  <a:pt x="28223" y="477967"/>
                </a:lnTo>
                <a:lnTo>
                  <a:pt x="29178" y="465440"/>
                </a:lnTo>
                <a:lnTo>
                  <a:pt x="29893" y="451955"/>
                </a:lnTo>
                <a:lnTo>
                  <a:pt x="30410" y="437504"/>
                </a:lnTo>
                <a:lnTo>
                  <a:pt x="30774" y="422221"/>
                </a:lnTo>
                <a:lnTo>
                  <a:pt x="31026" y="406282"/>
                </a:lnTo>
                <a:lnTo>
                  <a:pt x="31202" y="389857"/>
                </a:lnTo>
                <a:lnTo>
                  <a:pt x="31493" y="373083"/>
                </a:lnTo>
                <a:lnTo>
                  <a:pt x="32222" y="356063"/>
                </a:lnTo>
                <a:lnTo>
                  <a:pt x="33523" y="338872"/>
                </a:lnTo>
                <a:lnTo>
                  <a:pt x="35212" y="321566"/>
                </a:lnTo>
                <a:lnTo>
                  <a:pt x="36884" y="304181"/>
                </a:lnTo>
                <a:lnTo>
                  <a:pt x="38303" y="286742"/>
                </a:lnTo>
                <a:lnTo>
                  <a:pt x="39407" y="269268"/>
                </a:lnTo>
                <a:lnTo>
                  <a:pt x="40223" y="251769"/>
                </a:lnTo>
                <a:lnTo>
                  <a:pt x="40806" y="234254"/>
                </a:lnTo>
                <a:lnTo>
                  <a:pt x="41213" y="216729"/>
                </a:lnTo>
                <a:lnTo>
                  <a:pt x="41495" y="199196"/>
                </a:lnTo>
                <a:lnTo>
                  <a:pt x="41687" y="181662"/>
                </a:lnTo>
                <a:lnTo>
                  <a:pt x="41819" y="164294"/>
                </a:lnTo>
                <a:lnTo>
                  <a:pt x="41906" y="147399"/>
                </a:lnTo>
                <a:lnTo>
                  <a:pt x="41967" y="131108"/>
                </a:lnTo>
                <a:lnTo>
                  <a:pt x="42006" y="115388"/>
                </a:lnTo>
                <a:lnTo>
                  <a:pt x="42033" y="100138"/>
                </a:lnTo>
                <a:lnTo>
                  <a:pt x="42051" y="85261"/>
                </a:lnTo>
                <a:lnTo>
                  <a:pt x="42063" y="71072"/>
                </a:lnTo>
                <a:lnTo>
                  <a:pt x="42072" y="56802"/>
                </a:lnTo>
                <a:lnTo>
                  <a:pt x="42080" y="40075"/>
                </a:lnTo>
                <a:lnTo>
                  <a:pt x="42087" y="167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2211117" y="1904288"/>
            <a:ext cx="63039" cy="463317"/>
          </a:xfrm>
          <a:custGeom>
            <a:avLst/>
            <a:gdLst/>
            <a:ahLst/>
            <a:cxnLst/>
            <a:rect l="0" t="0" r="0" b="0"/>
            <a:pathLst>
              <a:path w="63039" h="463317">
                <a:moveTo>
                  <a:pt x="52509" y="348810"/>
                </a:moveTo>
                <a:lnTo>
                  <a:pt x="49643" y="360545"/>
                </a:lnTo>
                <a:lnTo>
                  <a:pt x="47501" y="371674"/>
                </a:lnTo>
                <a:lnTo>
                  <a:pt x="45893" y="383268"/>
                </a:lnTo>
                <a:lnTo>
                  <a:pt x="44540" y="395256"/>
                </a:lnTo>
                <a:lnTo>
                  <a:pt x="43043" y="407268"/>
                </a:lnTo>
                <a:lnTo>
                  <a:pt x="41192" y="419071"/>
                </a:lnTo>
                <a:lnTo>
                  <a:pt x="38952" y="430597"/>
                </a:lnTo>
                <a:lnTo>
                  <a:pt x="36371" y="441865"/>
                </a:lnTo>
                <a:lnTo>
                  <a:pt x="33517" y="452855"/>
                </a:lnTo>
                <a:lnTo>
                  <a:pt x="30302" y="461143"/>
                </a:lnTo>
                <a:lnTo>
                  <a:pt x="27123" y="463316"/>
                </a:lnTo>
                <a:lnTo>
                  <a:pt x="24815" y="459719"/>
                </a:lnTo>
                <a:lnTo>
                  <a:pt x="23340" y="451772"/>
                </a:lnTo>
                <a:lnTo>
                  <a:pt x="22263" y="440917"/>
                </a:lnTo>
                <a:lnTo>
                  <a:pt x="21058" y="428419"/>
                </a:lnTo>
                <a:lnTo>
                  <a:pt x="19464" y="415081"/>
                </a:lnTo>
                <a:lnTo>
                  <a:pt x="17594" y="401172"/>
                </a:lnTo>
                <a:lnTo>
                  <a:pt x="15807" y="386602"/>
                </a:lnTo>
                <a:lnTo>
                  <a:pt x="14315" y="371352"/>
                </a:lnTo>
                <a:lnTo>
                  <a:pt x="13164" y="355665"/>
                </a:lnTo>
                <a:lnTo>
                  <a:pt x="12319" y="339971"/>
                </a:lnTo>
                <a:lnTo>
                  <a:pt x="11716" y="324515"/>
                </a:lnTo>
                <a:lnTo>
                  <a:pt x="11295" y="309202"/>
                </a:lnTo>
                <a:lnTo>
                  <a:pt x="11004" y="293701"/>
                </a:lnTo>
                <a:lnTo>
                  <a:pt x="10801" y="277830"/>
                </a:lnTo>
                <a:lnTo>
                  <a:pt x="10494" y="261730"/>
                </a:lnTo>
                <a:lnTo>
                  <a:pt x="9754" y="245762"/>
                </a:lnTo>
                <a:lnTo>
                  <a:pt x="8445" y="230124"/>
                </a:lnTo>
                <a:lnTo>
                  <a:pt x="6751" y="214689"/>
                </a:lnTo>
                <a:lnTo>
                  <a:pt x="5076" y="199106"/>
                </a:lnTo>
                <a:lnTo>
                  <a:pt x="3654" y="183177"/>
                </a:lnTo>
                <a:lnTo>
                  <a:pt x="2549" y="166869"/>
                </a:lnTo>
                <a:lnTo>
                  <a:pt x="1733" y="150228"/>
                </a:lnTo>
                <a:lnTo>
                  <a:pt x="1150" y="133329"/>
                </a:lnTo>
                <a:lnTo>
                  <a:pt x="741" y="116404"/>
                </a:lnTo>
                <a:lnTo>
                  <a:pt x="459" y="99814"/>
                </a:lnTo>
                <a:lnTo>
                  <a:pt x="267" y="83731"/>
                </a:lnTo>
                <a:lnTo>
                  <a:pt x="135" y="68152"/>
                </a:lnTo>
                <a:lnTo>
                  <a:pt x="47" y="52997"/>
                </a:lnTo>
                <a:lnTo>
                  <a:pt x="0" y="38201"/>
                </a:lnTo>
                <a:lnTo>
                  <a:pt x="420" y="24793"/>
                </a:lnTo>
                <a:lnTo>
                  <a:pt x="2118" y="16259"/>
                </a:lnTo>
                <a:lnTo>
                  <a:pt x="4950" y="14736"/>
                </a:lnTo>
                <a:lnTo>
                  <a:pt x="8101" y="18439"/>
                </a:lnTo>
                <a:lnTo>
                  <a:pt x="11320" y="25777"/>
                </a:lnTo>
                <a:lnTo>
                  <a:pt x="14586" y="35891"/>
                </a:lnTo>
                <a:lnTo>
                  <a:pt x="17897" y="48132"/>
                </a:lnTo>
                <a:lnTo>
                  <a:pt x="21088" y="61793"/>
                </a:lnTo>
                <a:lnTo>
                  <a:pt x="23844" y="76128"/>
                </a:lnTo>
                <a:lnTo>
                  <a:pt x="26030" y="90672"/>
                </a:lnTo>
                <a:lnTo>
                  <a:pt x="27835" y="105375"/>
                </a:lnTo>
                <a:lnTo>
                  <a:pt x="29661" y="120469"/>
                </a:lnTo>
                <a:lnTo>
                  <a:pt x="31739" y="136076"/>
                </a:lnTo>
                <a:lnTo>
                  <a:pt x="33966" y="152339"/>
                </a:lnTo>
                <a:lnTo>
                  <a:pt x="36009" y="169483"/>
                </a:lnTo>
                <a:lnTo>
                  <a:pt x="37679" y="187534"/>
                </a:lnTo>
                <a:lnTo>
                  <a:pt x="38953" y="206047"/>
                </a:lnTo>
                <a:lnTo>
                  <a:pt x="39883" y="224242"/>
                </a:lnTo>
                <a:lnTo>
                  <a:pt x="40548" y="241703"/>
                </a:lnTo>
                <a:lnTo>
                  <a:pt x="41181" y="258529"/>
                </a:lnTo>
                <a:lnTo>
                  <a:pt x="42146" y="275126"/>
                </a:lnTo>
                <a:lnTo>
                  <a:pt x="43610" y="291776"/>
                </a:lnTo>
                <a:lnTo>
                  <a:pt x="45409" y="308586"/>
                </a:lnTo>
                <a:lnTo>
                  <a:pt x="47156" y="325572"/>
                </a:lnTo>
                <a:lnTo>
                  <a:pt x="48629" y="342702"/>
                </a:lnTo>
                <a:lnTo>
                  <a:pt x="49939" y="359613"/>
                </a:lnTo>
                <a:lnTo>
                  <a:pt x="51425" y="375662"/>
                </a:lnTo>
                <a:lnTo>
                  <a:pt x="53272" y="390570"/>
                </a:lnTo>
                <a:lnTo>
                  <a:pt x="55343" y="404544"/>
                </a:lnTo>
                <a:lnTo>
                  <a:pt x="57280" y="418083"/>
                </a:lnTo>
                <a:lnTo>
                  <a:pt x="58882" y="431440"/>
                </a:lnTo>
                <a:lnTo>
                  <a:pt x="60191" y="441669"/>
                </a:lnTo>
                <a:lnTo>
                  <a:pt x="61245" y="444782"/>
                </a:lnTo>
                <a:lnTo>
                  <a:pt x="61949" y="441789"/>
                </a:lnTo>
                <a:lnTo>
                  <a:pt x="62378" y="434705"/>
                </a:lnTo>
                <a:lnTo>
                  <a:pt x="62634" y="424885"/>
                </a:lnTo>
                <a:lnTo>
                  <a:pt x="62787" y="412992"/>
                </a:lnTo>
                <a:lnTo>
                  <a:pt x="62875" y="399500"/>
                </a:lnTo>
                <a:lnTo>
                  <a:pt x="62760" y="384972"/>
                </a:lnTo>
                <a:lnTo>
                  <a:pt x="62147" y="370044"/>
                </a:lnTo>
                <a:lnTo>
                  <a:pt x="60922" y="355096"/>
                </a:lnTo>
                <a:lnTo>
                  <a:pt x="59283" y="340119"/>
                </a:lnTo>
                <a:lnTo>
                  <a:pt x="57645" y="324841"/>
                </a:lnTo>
                <a:lnTo>
                  <a:pt x="56248" y="309115"/>
                </a:lnTo>
                <a:lnTo>
                  <a:pt x="55159" y="292941"/>
                </a:lnTo>
                <a:lnTo>
                  <a:pt x="54354" y="276390"/>
                </a:lnTo>
                <a:lnTo>
                  <a:pt x="53773" y="259547"/>
                </a:lnTo>
                <a:lnTo>
                  <a:pt x="53196" y="242489"/>
                </a:lnTo>
                <a:lnTo>
                  <a:pt x="52269" y="225277"/>
                </a:lnTo>
                <a:lnTo>
                  <a:pt x="50830" y="207959"/>
                </a:lnTo>
                <a:lnTo>
                  <a:pt x="49048" y="190566"/>
                </a:lnTo>
                <a:lnTo>
                  <a:pt x="47312" y="173123"/>
                </a:lnTo>
                <a:lnTo>
                  <a:pt x="45851" y="155650"/>
                </a:lnTo>
                <a:lnTo>
                  <a:pt x="44718" y="138322"/>
                </a:lnTo>
                <a:lnTo>
                  <a:pt x="43884" y="121455"/>
                </a:lnTo>
                <a:lnTo>
                  <a:pt x="43288" y="105177"/>
                </a:lnTo>
                <a:lnTo>
                  <a:pt x="42871" y="89296"/>
                </a:lnTo>
                <a:lnTo>
                  <a:pt x="42584" y="73406"/>
                </a:lnTo>
                <a:lnTo>
                  <a:pt x="42383" y="57277"/>
                </a:lnTo>
                <a:lnTo>
                  <a:pt x="42077" y="41172"/>
                </a:lnTo>
                <a:lnTo>
                  <a:pt x="41338" y="25732"/>
                </a:lnTo>
                <a:lnTo>
                  <a:pt x="40025" y="11371"/>
                </a:lnTo>
                <a:lnTo>
                  <a:pt x="38178" y="1568"/>
                </a:lnTo>
                <a:lnTo>
                  <a:pt x="36537" y="0"/>
                </a:lnTo>
                <a:lnTo>
                  <a:pt x="36106" y="4354"/>
                </a:lnTo>
                <a:lnTo>
                  <a:pt x="36719" y="12501"/>
                </a:lnTo>
                <a:lnTo>
                  <a:pt x="37753" y="23343"/>
                </a:lnTo>
                <a:lnTo>
                  <a:pt x="38795" y="36173"/>
                </a:lnTo>
                <a:lnTo>
                  <a:pt x="39673" y="50615"/>
                </a:lnTo>
                <a:lnTo>
                  <a:pt x="40351" y="66558"/>
                </a:lnTo>
                <a:lnTo>
                  <a:pt x="40849" y="83824"/>
                </a:lnTo>
                <a:lnTo>
                  <a:pt x="41205" y="102157"/>
                </a:lnTo>
                <a:lnTo>
                  <a:pt x="41453" y="121300"/>
                </a:lnTo>
                <a:lnTo>
                  <a:pt x="41628" y="141033"/>
                </a:lnTo>
                <a:lnTo>
                  <a:pt x="41917" y="161182"/>
                </a:lnTo>
                <a:lnTo>
                  <a:pt x="42645" y="181622"/>
                </a:lnTo>
                <a:lnTo>
                  <a:pt x="43947" y="202262"/>
                </a:lnTo>
                <a:lnTo>
                  <a:pt x="45635" y="223038"/>
                </a:lnTo>
                <a:lnTo>
                  <a:pt x="47307" y="243907"/>
                </a:lnTo>
                <a:lnTo>
                  <a:pt x="48731" y="264832"/>
                </a:lnTo>
                <a:lnTo>
                  <a:pt x="50007" y="285632"/>
                </a:lnTo>
                <a:lnTo>
                  <a:pt x="51471" y="305984"/>
                </a:lnTo>
                <a:lnTo>
                  <a:pt x="53303" y="325736"/>
                </a:lnTo>
                <a:lnTo>
                  <a:pt x="55373" y="344546"/>
                </a:lnTo>
                <a:lnTo>
                  <a:pt x="57526" y="363852"/>
                </a:lnTo>
                <a:lnTo>
                  <a:pt x="59955" y="387585"/>
                </a:lnTo>
                <a:lnTo>
                  <a:pt x="63038" y="42251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33609" y="16124"/>
            <a:ext cx="4093604" cy="826156"/>
            <a:chOff x="233609" y="16124"/>
            <a:chExt cx="4093604" cy="826156"/>
          </a:xfrm>
        </p:grpSpPr>
        <p:sp>
          <p:nvSpPr>
            <p:cNvPr id="2" name="Freeform 1"/>
            <p:cNvSpPr/>
            <p:nvPr/>
          </p:nvSpPr>
          <p:spPr>
            <a:xfrm>
              <a:off x="233609" y="247816"/>
              <a:ext cx="259391" cy="347257"/>
            </a:xfrm>
            <a:custGeom>
              <a:avLst/>
              <a:gdLst/>
              <a:ahLst/>
              <a:cxnLst/>
              <a:rect l="0" t="0" r="0" b="0"/>
              <a:pathLst>
                <a:path w="259391" h="347257">
                  <a:moveTo>
                    <a:pt x="103302" y="15396"/>
                  </a:moveTo>
                  <a:lnTo>
                    <a:pt x="94568" y="21331"/>
                  </a:lnTo>
                  <a:lnTo>
                    <a:pt x="86862" y="27535"/>
                  </a:lnTo>
                  <a:lnTo>
                    <a:pt x="79459" y="34631"/>
                  </a:lnTo>
                  <a:lnTo>
                    <a:pt x="72198" y="42571"/>
                  </a:lnTo>
                  <a:lnTo>
                    <a:pt x="65020" y="51218"/>
                  </a:lnTo>
                  <a:lnTo>
                    <a:pt x="57894" y="60417"/>
                  </a:lnTo>
                  <a:lnTo>
                    <a:pt x="50804" y="70189"/>
                  </a:lnTo>
                  <a:lnTo>
                    <a:pt x="43737" y="80727"/>
                  </a:lnTo>
                  <a:lnTo>
                    <a:pt x="36691" y="92069"/>
                  </a:lnTo>
                  <a:lnTo>
                    <a:pt x="29823" y="103955"/>
                  </a:lnTo>
                  <a:lnTo>
                    <a:pt x="23438" y="115933"/>
                  </a:lnTo>
                  <a:lnTo>
                    <a:pt x="17668" y="127735"/>
                  </a:lnTo>
                  <a:lnTo>
                    <a:pt x="12641" y="139439"/>
                  </a:lnTo>
                  <a:lnTo>
                    <a:pt x="8562" y="151364"/>
                  </a:lnTo>
                  <a:lnTo>
                    <a:pt x="5450" y="163683"/>
                  </a:lnTo>
                  <a:lnTo>
                    <a:pt x="3173" y="176415"/>
                  </a:lnTo>
                  <a:lnTo>
                    <a:pt x="1553" y="189502"/>
                  </a:lnTo>
                  <a:lnTo>
                    <a:pt x="433" y="202861"/>
                  </a:lnTo>
                  <a:lnTo>
                    <a:pt x="0" y="216257"/>
                  </a:lnTo>
                  <a:lnTo>
                    <a:pt x="766" y="229324"/>
                  </a:lnTo>
                  <a:lnTo>
                    <a:pt x="2913" y="241893"/>
                  </a:lnTo>
                  <a:lnTo>
                    <a:pt x="6321" y="254129"/>
                  </a:lnTo>
                  <a:lnTo>
                    <a:pt x="10750" y="266418"/>
                  </a:lnTo>
                  <a:lnTo>
                    <a:pt x="15957" y="278972"/>
                  </a:lnTo>
                  <a:lnTo>
                    <a:pt x="21893" y="291354"/>
                  </a:lnTo>
                  <a:lnTo>
                    <a:pt x="28702" y="302609"/>
                  </a:lnTo>
                  <a:lnTo>
                    <a:pt x="36390" y="312288"/>
                  </a:lnTo>
                  <a:lnTo>
                    <a:pt x="44840" y="320431"/>
                  </a:lnTo>
                  <a:lnTo>
                    <a:pt x="53890" y="327291"/>
                  </a:lnTo>
                  <a:lnTo>
                    <a:pt x="63391" y="333159"/>
                  </a:lnTo>
                  <a:lnTo>
                    <a:pt x="73382" y="338136"/>
                  </a:lnTo>
                  <a:lnTo>
                    <a:pt x="84074" y="342122"/>
                  </a:lnTo>
                  <a:lnTo>
                    <a:pt x="95522" y="345134"/>
                  </a:lnTo>
                  <a:lnTo>
                    <a:pt x="107481" y="346991"/>
                  </a:lnTo>
                  <a:lnTo>
                    <a:pt x="119509" y="347256"/>
                  </a:lnTo>
                  <a:lnTo>
                    <a:pt x="131340" y="345837"/>
                  </a:lnTo>
                  <a:lnTo>
                    <a:pt x="142894" y="342935"/>
                  </a:lnTo>
                  <a:lnTo>
                    <a:pt x="154186" y="338852"/>
                  </a:lnTo>
                  <a:lnTo>
                    <a:pt x="165258" y="333881"/>
                  </a:lnTo>
                  <a:lnTo>
                    <a:pt x="175998" y="328105"/>
                  </a:lnTo>
                  <a:lnTo>
                    <a:pt x="186144" y="321405"/>
                  </a:lnTo>
                  <a:lnTo>
                    <a:pt x="195602" y="313789"/>
                  </a:lnTo>
                  <a:lnTo>
                    <a:pt x="204429" y="305387"/>
                  </a:lnTo>
                  <a:lnTo>
                    <a:pt x="212744" y="296370"/>
                  </a:lnTo>
                  <a:lnTo>
                    <a:pt x="220668" y="286890"/>
                  </a:lnTo>
                  <a:lnTo>
                    <a:pt x="228144" y="276914"/>
                  </a:lnTo>
                  <a:lnTo>
                    <a:pt x="234945" y="266232"/>
                  </a:lnTo>
                  <a:lnTo>
                    <a:pt x="240998" y="254781"/>
                  </a:lnTo>
                  <a:lnTo>
                    <a:pt x="246217" y="242481"/>
                  </a:lnTo>
                  <a:lnTo>
                    <a:pt x="250424" y="229159"/>
                  </a:lnTo>
                  <a:lnTo>
                    <a:pt x="253623" y="214824"/>
                  </a:lnTo>
                  <a:lnTo>
                    <a:pt x="255958" y="199620"/>
                  </a:lnTo>
                  <a:lnTo>
                    <a:pt x="257616" y="183736"/>
                  </a:lnTo>
                  <a:lnTo>
                    <a:pt x="258767" y="167357"/>
                  </a:lnTo>
                  <a:lnTo>
                    <a:pt x="259390" y="150953"/>
                  </a:lnTo>
                  <a:lnTo>
                    <a:pt x="259284" y="135247"/>
                  </a:lnTo>
                  <a:lnTo>
                    <a:pt x="258394" y="120570"/>
                  </a:lnTo>
                  <a:lnTo>
                    <a:pt x="256643" y="106749"/>
                  </a:lnTo>
                  <a:lnTo>
                    <a:pt x="253865" y="93314"/>
                  </a:lnTo>
                  <a:lnTo>
                    <a:pt x="250068" y="79947"/>
                  </a:lnTo>
                  <a:lnTo>
                    <a:pt x="245399" y="66831"/>
                  </a:lnTo>
                  <a:lnTo>
                    <a:pt x="240048" y="54543"/>
                  </a:lnTo>
                  <a:lnTo>
                    <a:pt x="234187" y="43352"/>
                  </a:lnTo>
                  <a:lnTo>
                    <a:pt x="227795" y="33379"/>
                  </a:lnTo>
                  <a:lnTo>
                    <a:pt x="220673" y="24752"/>
                  </a:lnTo>
                  <a:lnTo>
                    <a:pt x="212766" y="17400"/>
                  </a:lnTo>
                  <a:lnTo>
                    <a:pt x="203998" y="11277"/>
                  </a:lnTo>
                  <a:lnTo>
                    <a:pt x="194202" y="6447"/>
                  </a:lnTo>
                  <a:lnTo>
                    <a:pt x="183395" y="2833"/>
                  </a:lnTo>
                  <a:lnTo>
                    <a:pt x="172054" y="555"/>
                  </a:lnTo>
                  <a:lnTo>
                    <a:pt x="160981" y="0"/>
                  </a:lnTo>
                  <a:lnTo>
                    <a:pt x="150612" y="1224"/>
                  </a:lnTo>
                  <a:lnTo>
                    <a:pt x="141025" y="4165"/>
                  </a:lnTo>
                  <a:lnTo>
                    <a:pt x="132125" y="8805"/>
                  </a:lnTo>
                  <a:lnTo>
                    <a:pt x="123778" y="14950"/>
                  </a:lnTo>
                  <a:lnTo>
                    <a:pt x="116146" y="21850"/>
                  </a:lnTo>
                  <a:lnTo>
                    <a:pt x="108951" y="28972"/>
                  </a:lnTo>
                  <a:lnTo>
                    <a:pt x="101559" y="36936"/>
                  </a:lnTo>
                  <a:lnTo>
                    <a:pt x="92774" y="46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1577" y="242155"/>
              <a:ext cx="160203" cy="326522"/>
            </a:xfrm>
            <a:custGeom>
              <a:avLst/>
              <a:gdLst/>
              <a:ahLst/>
              <a:cxnLst/>
              <a:rect l="0" t="0" r="0" b="0"/>
              <a:pathLst>
                <a:path w="160203" h="326522">
                  <a:moveTo>
                    <a:pt x="70702" y="0"/>
                  </a:moveTo>
                  <a:lnTo>
                    <a:pt x="67702" y="8868"/>
                  </a:lnTo>
                  <a:lnTo>
                    <a:pt x="64279" y="17855"/>
                  </a:lnTo>
                  <a:lnTo>
                    <a:pt x="60083" y="27851"/>
                  </a:lnTo>
                  <a:lnTo>
                    <a:pt x="55183" y="38831"/>
                  </a:lnTo>
                  <a:lnTo>
                    <a:pt x="49701" y="50643"/>
                  </a:lnTo>
                  <a:lnTo>
                    <a:pt x="43775" y="63097"/>
                  </a:lnTo>
                  <a:lnTo>
                    <a:pt x="37687" y="75861"/>
                  </a:lnTo>
                  <a:lnTo>
                    <a:pt x="31837" y="88494"/>
                  </a:lnTo>
                  <a:lnTo>
                    <a:pt x="26430" y="100767"/>
                  </a:lnTo>
                  <a:lnTo>
                    <a:pt x="21650" y="112803"/>
                  </a:lnTo>
                  <a:lnTo>
                    <a:pt x="17738" y="124956"/>
                  </a:lnTo>
                  <a:lnTo>
                    <a:pt x="14732" y="137428"/>
                  </a:lnTo>
                  <a:lnTo>
                    <a:pt x="12358" y="150094"/>
                  </a:lnTo>
                  <a:lnTo>
                    <a:pt x="10140" y="162605"/>
                  </a:lnTo>
                  <a:lnTo>
                    <a:pt x="7796" y="174768"/>
                  </a:lnTo>
                  <a:lnTo>
                    <a:pt x="5387" y="186717"/>
                  </a:lnTo>
                  <a:lnTo>
                    <a:pt x="3223" y="198805"/>
                  </a:lnTo>
                  <a:lnTo>
                    <a:pt x="1475" y="211231"/>
                  </a:lnTo>
                  <a:lnTo>
                    <a:pt x="319" y="223864"/>
                  </a:lnTo>
                  <a:lnTo>
                    <a:pt x="0" y="236352"/>
                  </a:lnTo>
                  <a:lnTo>
                    <a:pt x="569" y="248495"/>
                  </a:lnTo>
                  <a:lnTo>
                    <a:pt x="1918" y="260260"/>
                  </a:lnTo>
                  <a:lnTo>
                    <a:pt x="3887" y="271694"/>
                  </a:lnTo>
                  <a:lnTo>
                    <a:pt x="6329" y="282857"/>
                  </a:lnTo>
                  <a:lnTo>
                    <a:pt x="9442" y="293488"/>
                  </a:lnTo>
                  <a:lnTo>
                    <a:pt x="13741" y="303029"/>
                  </a:lnTo>
                  <a:lnTo>
                    <a:pt x="19413" y="311252"/>
                  </a:lnTo>
                  <a:lnTo>
                    <a:pt x="26342" y="317927"/>
                  </a:lnTo>
                  <a:lnTo>
                    <a:pt x="34288" y="322662"/>
                  </a:lnTo>
                  <a:lnTo>
                    <a:pt x="43005" y="325437"/>
                  </a:lnTo>
                  <a:lnTo>
                    <a:pt x="52281" y="326521"/>
                  </a:lnTo>
                  <a:lnTo>
                    <a:pt x="61952" y="326277"/>
                  </a:lnTo>
                  <a:lnTo>
                    <a:pt x="71894" y="325036"/>
                  </a:lnTo>
                  <a:lnTo>
                    <a:pt x="81856" y="322748"/>
                  </a:lnTo>
                  <a:lnTo>
                    <a:pt x="91471" y="319012"/>
                  </a:lnTo>
                  <a:lnTo>
                    <a:pt x="100568" y="313726"/>
                  </a:lnTo>
                  <a:lnTo>
                    <a:pt x="109152" y="307227"/>
                  </a:lnTo>
                  <a:lnTo>
                    <a:pt x="117304" y="300102"/>
                  </a:lnTo>
                  <a:lnTo>
                    <a:pt x="125119" y="292750"/>
                  </a:lnTo>
                  <a:lnTo>
                    <a:pt x="132521" y="285205"/>
                  </a:lnTo>
                  <a:lnTo>
                    <a:pt x="139273" y="277234"/>
                  </a:lnTo>
                  <a:lnTo>
                    <a:pt x="145293" y="268720"/>
                  </a:lnTo>
                  <a:lnTo>
                    <a:pt x="150489" y="259528"/>
                  </a:lnTo>
                  <a:lnTo>
                    <a:pt x="154682" y="249440"/>
                  </a:lnTo>
                  <a:lnTo>
                    <a:pt x="157862" y="238429"/>
                  </a:lnTo>
                  <a:lnTo>
                    <a:pt x="159845" y="226779"/>
                  </a:lnTo>
                  <a:lnTo>
                    <a:pt x="160202" y="214966"/>
                  </a:lnTo>
                  <a:lnTo>
                    <a:pt x="158839" y="203301"/>
                  </a:lnTo>
                  <a:lnTo>
                    <a:pt x="155636" y="192538"/>
                  </a:lnTo>
                  <a:lnTo>
                    <a:pt x="150287" y="183908"/>
                  </a:lnTo>
                  <a:lnTo>
                    <a:pt x="142840" y="177895"/>
                  </a:lnTo>
                  <a:lnTo>
                    <a:pt x="133773" y="174487"/>
                  </a:lnTo>
                  <a:lnTo>
                    <a:pt x="123786" y="173547"/>
                  </a:lnTo>
                  <a:lnTo>
                    <a:pt x="113375" y="174732"/>
                  </a:lnTo>
                  <a:lnTo>
                    <a:pt x="102965" y="177761"/>
                  </a:lnTo>
                  <a:lnTo>
                    <a:pt x="92983" y="182518"/>
                  </a:lnTo>
                  <a:lnTo>
                    <a:pt x="83616" y="188773"/>
                  </a:lnTo>
                  <a:lnTo>
                    <a:pt x="75147" y="195961"/>
                  </a:lnTo>
                  <a:lnTo>
                    <a:pt x="67227" y="204057"/>
                  </a:lnTo>
                  <a:lnTo>
                    <a:pt x="59160" y="214888"/>
                  </a:lnTo>
                  <a:lnTo>
                    <a:pt x="4964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3378" y="568538"/>
              <a:ext cx="53296" cy="157929"/>
            </a:xfrm>
            <a:custGeom>
              <a:avLst/>
              <a:gdLst/>
              <a:ahLst/>
              <a:cxnLst/>
              <a:rect l="0" t="0" r="0" b="0"/>
              <a:pathLst>
                <a:path w="53296" h="157929">
                  <a:moveTo>
                    <a:pt x="0" y="0"/>
                  </a:moveTo>
                  <a:lnTo>
                    <a:pt x="5934" y="5868"/>
                  </a:lnTo>
                  <a:lnTo>
                    <a:pt x="12139" y="11432"/>
                  </a:lnTo>
                  <a:lnTo>
                    <a:pt x="19226" y="17236"/>
                  </a:lnTo>
                  <a:lnTo>
                    <a:pt x="26820" y="23490"/>
                  </a:lnTo>
                  <a:lnTo>
                    <a:pt x="34170" y="30468"/>
                  </a:lnTo>
                  <a:lnTo>
                    <a:pt x="40849" y="38254"/>
                  </a:lnTo>
                  <a:lnTo>
                    <a:pt x="46452" y="46928"/>
                  </a:lnTo>
                  <a:lnTo>
                    <a:pt x="50452" y="56656"/>
                  </a:lnTo>
                  <a:lnTo>
                    <a:pt x="52722" y="67418"/>
                  </a:lnTo>
                  <a:lnTo>
                    <a:pt x="53295" y="78898"/>
                  </a:lnTo>
                  <a:lnTo>
                    <a:pt x="52174" y="90596"/>
                  </a:lnTo>
                  <a:lnTo>
                    <a:pt x="49535" y="102193"/>
                  </a:lnTo>
                  <a:lnTo>
                    <a:pt x="45589" y="113317"/>
                  </a:lnTo>
                  <a:lnTo>
                    <a:pt x="39896" y="124649"/>
                  </a:lnTo>
                  <a:lnTo>
                    <a:pt x="29726" y="138298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9844" y="105284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60"/>
                  </a:lnTo>
                  <a:lnTo>
                    <a:pt x="2736" y="39186"/>
                  </a:lnTo>
                  <a:lnTo>
                    <a:pt x="1888" y="52295"/>
                  </a:lnTo>
                  <a:lnTo>
                    <a:pt x="1290" y="67255"/>
                  </a:lnTo>
                  <a:lnTo>
                    <a:pt x="876" y="83671"/>
                  </a:lnTo>
                  <a:lnTo>
                    <a:pt x="592" y="100897"/>
                  </a:lnTo>
                  <a:lnTo>
                    <a:pt x="398" y="118477"/>
                  </a:lnTo>
                  <a:lnTo>
                    <a:pt x="268" y="136176"/>
                  </a:lnTo>
                  <a:lnTo>
                    <a:pt x="179" y="153891"/>
                  </a:lnTo>
                  <a:lnTo>
                    <a:pt x="120" y="171569"/>
                  </a:lnTo>
                  <a:lnTo>
                    <a:pt x="80" y="188829"/>
                  </a:lnTo>
                  <a:lnTo>
                    <a:pt x="49" y="206851"/>
                  </a:lnTo>
                  <a:lnTo>
                    <a:pt x="24" y="22945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3521" y="126341"/>
              <a:ext cx="126853" cy="133712"/>
            </a:xfrm>
            <a:custGeom>
              <a:avLst/>
              <a:gdLst/>
              <a:ahLst/>
              <a:cxnLst/>
              <a:rect l="0" t="0" r="0" b="0"/>
              <a:pathLst>
                <a:path w="126853" h="133712">
                  <a:moveTo>
                    <a:pt x="126852" y="73700"/>
                  </a:moveTo>
                  <a:lnTo>
                    <a:pt x="118050" y="79567"/>
                  </a:lnTo>
                  <a:lnTo>
                    <a:pt x="109704" y="85132"/>
                  </a:lnTo>
                  <a:lnTo>
                    <a:pt x="101000" y="90931"/>
                  </a:lnTo>
                  <a:lnTo>
                    <a:pt x="91707" y="97012"/>
                  </a:lnTo>
                  <a:lnTo>
                    <a:pt x="81563" y="103342"/>
                  </a:lnTo>
                  <a:lnTo>
                    <a:pt x="70522" y="109865"/>
                  </a:lnTo>
                  <a:lnTo>
                    <a:pt x="58856" y="116368"/>
                  </a:lnTo>
                  <a:lnTo>
                    <a:pt x="47034" y="122503"/>
                  </a:lnTo>
                  <a:lnTo>
                    <a:pt x="35358" y="128084"/>
                  </a:lnTo>
                  <a:lnTo>
                    <a:pt x="24420" y="132304"/>
                  </a:lnTo>
                  <a:lnTo>
                    <a:pt x="15139" y="133711"/>
                  </a:lnTo>
                  <a:lnTo>
                    <a:pt x="7876" y="131763"/>
                  </a:lnTo>
                  <a:lnTo>
                    <a:pt x="2815" y="126875"/>
                  </a:lnTo>
                  <a:lnTo>
                    <a:pt x="227" y="119933"/>
                  </a:lnTo>
                  <a:lnTo>
                    <a:pt x="0" y="111672"/>
                  </a:lnTo>
                  <a:lnTo>
                    <a:pt x="1589" y="102418"/>
                  </a:lnTo>
                  <a:lnTo>
                    <a:pt x="4241" y="92172"/>
                  </a:lnTo>
                  <a:lnTo>
                    <a:pt x="7417" y="80998"/>
                  </a:lnTo>
                  <a:lnTo>
                    <a:pt x="10674" y="69080"/>
                  </a:lnTo>
                  <a:lnTo>
                    <a:pt x="13892" y="55175"/>
                  </a:lnTo>
                  <a:lnTo>
                    <a:pt x="17343" y="34711"/>
                  </a:lnTo>
                  <a:lnTo>
                    <a:pt x="215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357968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61938" y="0"/>
                  </a:lnTo>
                  <a:lnTo>
                    <a:pt x="250169" y="0"/>
                  </a:lnTo>
                  <a:lnTo>
                    <a:pt x="237279" y="5"/>
                  </a:lnTo>
                  <a:lnTo>
                    <a:pt x="223431" y="178"/>
                  </a:lnTo>
                  <a:lnTo>
                    <a:pt x="209103" y="826"/>
                  </a:lnTo>
                  <a:lnTo>
                    <a:pt x="194629" y="2075"/>
                  </a:lnTo>
                  <a:lnTo>
                    <a:pt x="180006" y="3727"/>
                  </a:lnTo>
                  <a:lnTo>
                    <a:pt x="164982" y="5376"/>
                  </a:lnTo>
                  <a:lnTo>
                    <a:pt x="149439" y="6778"/>
                  </a:lnTo>
                  <a:lnTo>
                    <a:pt x="133561" y="7871"/>
                  </a:lnTo>
                  <a:lnTo>
                    <a:pt x="117743" y="8679"/>
                  </a:lnTo>
                  <a:lnTo>
                    <a:pt x="102211" y="9257"/>
                  </a:lnTo>
                  <a:lnTo>
                    <a:pt x="87017" y="9662"/>
                  </a:lnTo>
                  <a:lnTo>
                    <a:pt x="72128" y="9942"/>
                  </a:lnTo>
                  <a:lnTo>
                    <a:pt x="57501" y="10133"/>
                  </a:lnTo>
                  <a:lnTo>
                    <a:pt x="43680" y="10263"/>
                  </a:lnTo>
                  <a:lnTo>
                    <a:pt x="30441" y="10365"/>
                  </a:lnTo>
                  <a:lnTo>
                    <a:pt x="16619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4" y="431668"/>
              <a:ext cx="158778" cy="215200"/>
            </a:xfrm>
            <a:custGeom>
              <a:avLst/>
              <a:gdLst/>
              <a:ahLst/>
              <a:cxnLst/>
              <a:rect l="0" t="0" r="0" b="0"/>
              <a:pathLst>
                <a:path w="158778" h="215200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4" y="5"/>
                  </a:lnTo>
                  <a:lnTo>
                    <a:pt x="79896" y="177"/>
                  </a:lnTo>
                  <a:lnTo>
                    <a:pt x="67885" y="826"/>
                  </a:lnTo>
                  <a:lnTo>
                    <a:pt x="56091" y="2088"/>
                  </a:lnTo>
                  <a:lnTo>
                    <a:pt x="44910" y="4259"/>
                  </a:lnTo>
                  <a:lnTo>
                    <a:pt x="34938" y="7852"/>
                  </a:lnTo>
                  <a:lnTo>
                    <a:pt x="26390" y="13019"/>
                  </a:lnTo>
                  <a:lnTo>
                    <a:pt x="19313" y="19762"/>
                  </a:lnTo>
                  <a:lnTo>
                    <a:pt x="13769" y="28107"/>
                  </a:lnTo>
                  <a:lnTo>
                    <a:pt x="9634" y="37902"/>
                  </a:lnTo>
                  <a:lnTo>
                    <a:pt x="6821" y="48715"/>
                  </a:lnTo>
                  <a:lnTo>
                    <a:pt x="5366" y="59956"/>
                  </a:lnTo>
                  <a:lnTo>
                    <a:pt x="5184" y="71233"/>
                  </a:lnTo>
                  <a:lnTo>
                    <a:pt x="6887" y="81685"/>
                  </a:lnTo>
                  <a:lnTo>
                    <a:pt x="11765" y="89101"/>
                  </a:lnTo>
                  <a:lnTo>
                    <a:pt x="19259" y="92315"/>
                  </a:lnTo>
                  <a:lnTo>
                    <a:pt x="27644" y="92678"/>
                  </a:lnTo>
                  <a:lnTo>
                    <a:pt x="36608" y="91569"/>
                  </a:lnTo>
                  <a:lnTo>
                    <a:pt x="46414" y="90011"/>
                  </a:lnTo>
                  <a:lnTo>
                    <a:pt x="57158" y="88536"/>
                  </a:lnTo>
                  <a:lnTo>
                    <a:pt x="68587" y="87498"/>
                  </a:lnTo>
                  <a:lnTo>
                    <a:pt x="80232" y="87226"/>
                  </a:lnTo>
                  <a:lnTo>
                    <a:pt x="91788" y="87814"/>
                  </a:lnTo>
                  <a:lnTo>
                    <a:pt x="102982" y="89338"/>
                  </a:lnTo>
                  <a:lnTo>
                    <a:pt x="113497" y="91953"/>
                  </a:lnTo>
                  <a:lnTo>
                    <a:pt x="123228" y="95641"/>
                  </a:lnTo>
                  <a:lnTo>
                    <a:pt x="132084" y="100403"/>
                  </a:lnTo>
                  <a:lnTo>
                    <a:pt x="139893" y="106348"/>
                  </a:lnTo>
                  <a:lnTo>
                    <a:pt x="146659" y="113421"/>
                  </a:lnTo>
                  <a:lnTo>
                    <a:pt x="152204" y="121441"/>
                  </a:lnTo>
                  <a:lnTo>
                    <a:pt x="156106" y="130194"/>
                  </a:lnTo>
                  <a:lnTo>
                    <a:pt x="158282" y="139483"/>
                  </a:lnTo>
                  <a:lnTo>
                    <a:pt x="158777" y="148991"/>
                  </a:lnTo>
                  <a:lnTo>
                    <a:pt x="157598" y="158293"/>
                  </a:lnTo>
                  <a:lnTo>
                    <a:pt x="154912" y="167177"/>
                  </a:lnTo>
                  <a:lnTo>
                    <a:pt x="150839" y="175616"/>
                  </a:lnTo>
                  <a:lnTo>
                    <a:pt x="145364" y="183671"/>
                  </a:lnTo>
                  <a:lnTo>
                    <a:pt x="138601" y="191415"/>
                  </a:lnTo>
                  <a:lnTo>
                    <a:pt x="130451" y="198600"/>
                  </a:lnTo>
                  <a:lnTo>
                    <a:pt x="120546" y="204674"/>
                  </a:lnTo>
                  <a:lnTo>
                    <a:pt x="108851" y="209422"/>
                  </a:lnTo>
                  <a:lnTo>
                    <a:pt x="95931" y="212780"/>
                  </a:lnTo>
                  <a:lnTo>
                    <a:pt x="82727" y="214667"/>
                  </a:lnTo>
                  <a:lnTo>
                    <a:pt x="69818" y="215199"/>
                  </a:lnTo>
                  <a:lnTo>
                    <a:pt x="57461" y="214771"/>
                  </a:lnTo>
                  <a:lnTo>
                    <a:pt x="44349" y="213923"/>
                  </a:lnTo>
                  <a:lnTo>
                    <a:pt x="27103" y="21258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4114" y="642238"/>
              <a:ext cx="52984" cy="136871"/>
            </a:xfrm>
            <a:custGeom>
              <a:avLst/>
              <a:gdLst/>
              <a:ahLst/>
              <a:cxnLst/>
              <a:rect l="0" t="0" r="0" b="0"/>
              <a:pathLst>
                <a:path w="52984" h="136871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5" y="30467"/>
                  </a:lnTo>
                  <a:lnTo>
                    <a:pt x="34090" y="38249"/>
                  </a:lnTo>
                  <a:lnTo>
                    <a:pt x="38941" y="46750"/>
                  </a:lnTo>
                  <a:lnTo>
                    <a:pt x="43427" y="55829"/>
                  </a:lnTo>
                  <a:lnTo>
                    <a:pt x="47615" y="65338"/>
                  </a:lnTo>
                  <a:lnTo>
                    <a:pt x="51088" y="74993"/>
                  </a:lnTo>
                  <a:lnTo>
                    <a:pt x="52983" y="84394"/>
                  </a:lnTo>
                  <a:lnTo>
                    <a:pt x="52963" y="93340"/>
                  </a:lnTo>
                  <a:lnTo>
                    <a:pt x="51280" y="101707"/>
                  </a:lnTo>
                  <a:lnTo>
                    <a:pt x="48242" y="110285"/>
                  </a:lnTo>
                  <a:lnTo>
                    <a:pt x="42464" y="120941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81901" y="16124"/>
              <a:ext cx="227189" cy="272651"/>
            </a:xfrm>
            <a:custGeom>
              <a:avLst/>
              <a:gdLst/>
              <a:ahLst/>
              <a:cxnLst/>
              <a:rect l="0" t="0" r="0" b="0"/>
              <a:pathLst>
                <a:path w="227189" h="272651">
                  <a:moveTo>
                    <a:pt x="97622" y="4932"/>
                  </a:moveTo>
                  <a:lnTo>
                    <a:pt x="88821" y="7866"/>
                  </a:lnTo>
                  <a:lnTo>
                    <a:pt x="80474" y="10649"/>
                  </a:lnTo>
                  <a:lnTo>
                    <a:pt x="71775" y="13553"/>
                  </a:lnTo>
                  <a:lnTo>
                    <a:pt x="62654" y="16766"/>
                  </a:lnTo>
                  <a:lnTo>
                    <a:pt x="53159" y="20579"/>
                  </a:lnTo>
                  <a:lnTo>
                    <a:pt x="43367" y="25092"/>
                  </a:lnTo>
                  <a:lnTo>
                    <a:pt x="33353" y="30082"/>
                  </a:lnTo>
                  <a:lnTo>
                    <a:pt x="23179" y="35122"/>
                  </a:lnTo>
                  <a:lnTo>
                    <a:pt x="12938" y="39899"/>
                  </a:lnTo>
                  <a:lnTo>
                    <a:pt x="4292" y="42429"/>
                  </a:lnTo>
                  <a:lnTo>
                    <a:pt x="0" y="40993"/>
                  </a:lnTo>
                  <a:lnTo>
                    <a:pt x="435" y="37279"/>
                  </a:lnTo>
                  <a:lnTo>
                    <a:pt x="4409" y="32364"/>
                  </a:lnTo>
                  <a:lnTo>
                    <a:pt x="10723" y="26729"/>
                  </a:lnTo>
                  <a:lnTo>
                    <a:pt x="18538" y="20640"/>
                  </a:lnTo>
                  <a:lnTo>
                    <a:pt x="27477" y="14581"/>
                  </a:lnTo>
                  <a:lnTo>
                    <a:pt x="37503" y="9270"/>
                  </a:lnTo>
                  <a:lnTo>
                    <a:pt x="48526" y="5036"/>
                  </a:lnTo>
                  <a:lnTo>
                    <a:pt x="60210" y="2024"/>
                  </a:lnTo>
                  <a:lnTo>
                    <a:pt x="72059" y="368"/>
                  </a:lnTo>
                  <a:lnTo>
                    <a:pt x="83768" y="0"/>
                  </a:lnTo>
                  <a:lnTo>
                    <a:pt x="95073" y="871"/>
                  </a:lnTo>
                  <a:lnTo>
                    <a:pt x="105665" y="3042"/>
                  </a:lnTo>
                  <a:lnTo>
                    <a:pt x="115450" y="6429"/>
                  </a:lnTo>
                  <a:lnTo>
                    <a:pt x="124343" y="10989"/>
                  </a:lnTo>
                  <a:lnTo>
                    <a:pt x="132178" y="16798"/>
                  </a:lnTo>
                  <a:lnTo>
                    <a:pt x="138960" y="23780"/>
                  </a:lnTo>
                  <a:lnTo>
                    <a:pt x="144517" y="31739"/>
                  </a:lnTo>
                  <a:lnTo>
                    <a:pt x="148427" y="40452"/>
                  </a:lnTo>
                  <a:lnTo>
                    <a:pt x="150603" y="49714"/>
                  </a:lnTo>
                  <a:lnTo>
                    <a:pt x="150929" y="59204"/>
                  </a:lnTo>
                  <a:lnTo>
                    <a:pt x="149104" y="68494"/>
                  </a:lnTo>
                  <a:lnTo>
                    <a:pt x="145171" y="77365"/>
                  </a:lnTo>
                  <a:lnTo>
                    <a:pt x="139446" y="85626"/>
                  </a:lnTo>
                  <a:lnTo>
                    <a:pt x="132324" y="93029"/>
                  </a:lnTo>
                  <a:lnTo>
                    <a:pt x="124249" y="99516"/>
                  </a:lnTo>
                  <a:lnTo>
                    <a:pt x="118367" y="104826"/>
                  </a:lnTo>
                  <a:lnTo>
                    <a:pt x="118316" y="108681"/>
                  </a:lnTo>
                  <a:lnTo>
                    <a:pt x="122984" y="111561"/>
                  </a:lnTo>
                  <a:lnTo>
                    <a:pt x="130662" y="114257"/>
                  </a:lnTo>
                  <a:lnTo>
                    <a:pt x="139961" y="117448"/>
                  </a:lnTo>
                  <a:lnTo>
                    <a:pt x="150033" y="121405"/>
                  </a:lnTo>
                  <a:lnTo>
                    <a:pt x="160276" y="126123"/>
                  </a:lnTo>
                  <a:lnTo>
                    <a:pt x="170176" y="131477"/>
                  </a:lnTo>
                  <a:lnTo>
                    <a:pt x="179512" y="137326"/>
                  </a:lnTo>
                  <a:lnTo>
                    <a:pt x="188279" y="143703"/>
                  </a:lnTo>
                  <a:lnTo>
                    <a:pt x="196565" y="150811"/>
                  </a:lnTo>
                  <a:lnTo>
                    <a:pt x="204470" y="158708"/>
                  </a:lnTo>
                  <a:lnTo>
                    <a:pt x="211765" y="167468"/>
                  </a:lnTo>
                  <a:lnTo>
                    <a:pt x="217914" y="177258"/>
                  </a:lnTo>
                  <a:lnTo>
                    <a:pt x="222707" y="188061"/>
                  </a:lnTo>
                  <a:lnTo>
                    <a:pt x="225926" y="199400"/>
                  </a:lnTo>
                  <a:lnTo>
                    <a:pt x="227188" y="210471"/>
                  </a:lnTo>
                  <a:lnTo>
                    <a:pt x="226469" y="220838"/>
                  </a:lnTo>
                  <a:lnTo>
                    <a:pt x="223714" y="230424"/>
                  </a:lnTo>
                  <a:lnTo>
                    <a:pt x="218674" y="239323"/>
                  </a:lnTo>
                  <a:lnTo>
                    <a:pt x="211433" y="247670"/>
                  </a:lnTo>
                  <a:lnTo>
                    <a:pt x="202336" y="255276"/>
                  </a:lnTo>
                  <a:lnTo>
                    <a:pt x="191797" y="261640"/>
                  </a:lnTo>
                  <a:lnTo>
                    <a:pt x="180198" y="266587"/>
                  </a:lnTo>
                  <a:lnTo>
                    <a:pt x="168006" y="270079"/>
                  </a:lnTo>
                  <a:lnTo>
                    <a:pt x="155756" y="272057"/>
                  </a:lnTo>
                  <a:lnTo>
                    <a:pt x="143739" y="272650"/>
                  </a:lnTo>
                  <a:lnTo>
                    <a:pt x="131875" y="272270"/>
                  </a:lnTo>
                  <a:lnTo>
                    <a:pt x="119835" y="271492"/>
                  </a:lnTo>
                  <a:lnTo>
                    <a:pt x="107435" y="270681"/>
                  </a:lnTo>
                  <a:lnTo>
                    <a:pt x="94647" y="269988"/>
                  </a:lnTo>
                  <a:lnTo>
                    <a:pt x="81523" y="269449"/>
                  </a:lnTo>
                  <a:lnTo>
                    <a:pt x="68151" y="269051"/>
                  </a:lnTo>
                  <a:lnTo>
                    <a:pt x="55209" y="268767"/>
                  </a:lnTo>
                  <a:lnTo>
                    <a:pt x="42670" y="268537"/>
                  </a:lnTo>
                  <a:lnTo>
                    <a:pt x="29434" y="268341"/>
                  </a:lnTo>
                  <a:lnTo>
                    <a:pt x="13394" y="268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1067" y="336911"/>
              <a:ext cx="400084" cy="10530"/>
            </a:xfrm>
            <a:custGeom>
              <a:avLst/>
              <a:gdLst/>
              <a:ahLst/>
              <a:cxnLst/>
              <a:rect l="0" t="0" r="0" b="0"/>
              <a:pathLst>
                <a:path w="400084" h="10530">
                  <a:moveTo>
                    <a:pt x="400083" y="10529"/>
                  </a:moveTo>
                  <a:lnTo>
                    <a:pt x="385481" y="10529"/>
                  </a:lnTo>
                  <a:lnTo>
                    <a:pt x="372210" y="10529"/>
                  </a:lnTo>
                  <a:lnTo>
                    <a:pt x="359009" y="10529"/>
                  </a:lnTo>
                  <a:lnTo>
                    <a:pt x="345667" y="10529"/>
                  </a:lnTo>
                  <a:lnTo>
                    <a:pt x="332159" y="10529"/>
                  </a:lnTo>
                  <a:lnTo>
                    <a:pt x="318500" y="10529"/>
                  </a:lnTo>
                  <a:lnTo>
                    <a:pt x="304561" y="10529"/>
                  </a:lnTo>
                  <a:lnTo>
                    <a:pt x="290063" y="10529"/>
                  </a:lnTo>
                  <a:lnTo>
                    <a:pt x="274902" y="10529"/>
                  </a:lnTo>
                  <a:lnTo>
                    <a:pt x="259126" y="10529"/>
                  </a:lnTo>
                  <a:lnTo>
                    <a:pt x="242852" y="10529"/>
                  </a:lnTo>
                  <a:lnTo>
                    <a:pt x="226198" y="10524"/>
                  </a:lnTo>
                  <a:lnTo>
                    <a:pt x="209268" y="10352"/>
                  </a:lnTo>
                  <a:lnTo>
                    <a:pt x="192144" y="9703"/>
                  </a:lnTo>
                  <a:lnTo>
                    <a:pt x="174884" y="8455"/>
                  </a:lnTo>
                  <a:lnTo>
                    <a:pt x="157531" y="6802"/>
                  </a:lnTo>
                  <a:lnTo>
                    <a:pt x="140114" y="5154"/>
                  </a:lnTo>
                  <a:lnTo>
                    <a:pt x="122659" y="3751"/>
                  </a:lnTo>
                  <a:lnTo>
                    <a:pt x="105344" y="2658"/>
                  </a:lnTo>
                  <a:lnTo>
                    <a:pt x="88484" y="1850"/>
                  </a:lnTo>
                  <a:lnTo>
                    <a:pt x="72230" y="1272"/>
                  </a:lnTo>
                  <a:lnTo>
                    <a:pt x="56962" y="866"/>
                  </a:lnTo>
                  <a:lnTo>
                    <a:pt x="41777" y="542"/>
                  </a:lnTo>
                  <a:lnTo>
                    <a:pt x="24223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7409" y="51589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0528" y="14602"/>
                  </a:lnTo>
                  <a:lnTo>
                    <a:pt x="10528" y="27873"/>
                  </a:lnTo>
                  <a:lnTo>
                    <a:pt x="10524" y="41070"/>
                  </a:lnTo>
                  <a:lnTo>
                    <a:pt x="10351" y="54238"/>
                  </a:lnTo>
                  <a:lnTo>
                    <a:pt x="9702" y="67099"/>
                  </a:lnTo>
                  <a:lnTo>
                    <a:pt x="8454" y="79485"/>
                  </a:lnTo>
                  <a:lnTo>
                    <a:pt x="6792" y="90947"/>
                  </a:lnTo>
                  <a:lnTo>
                    <a:pt x="4966" y="101801"/>
                  </a:lnTo>
                  <a:lnTo>
                    <a:pt x="2811" y="11300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7061" y="431604"/>
              <a:ext cx="149083" cy="219338"/>
            </a:xfrm>
            <a:custGeom>
              <a:avLst/>
              <a:gdLst/>
              <a:ahLst/>
              <a:cxnLst/>
              <a:rect l="0" t="0" r="0" b="0"/>
              <a:pathLst>
                <a:path w="149083" h="219338">
                  <a:moveTo>
                    <a:pt x="79861" y="10592"/>
                  </a:moveTo>
                  <a:lnTo>
                    <a:pt x="71127" y="13593"/>
                  </a:lnTo>
                  <a:lnTo>
                    <a:pt x="63420" y="17016"/>
                  </a:lnTo>
                  <a:lnTo>
                    <a:pt x="56018" y="21221"/>
                  </a:lnTo>
                  <a:lnTo>
                    <a:pt x="48757" y="26467"/>
                  </a:lnTo>
                  <a:lnTo>
                    <a:pt x="41578" y="33245"/>
                  </a:lnTo>
                  <a:lnTo>
                    <a:pt x="34457" y="41677"/>
                  </a:lnTo>
                  <a:lnTo>
                    <a:pt x="27540" y="51417"/>
                  </a:lnTo>
                  <a:lnTo>
                    <a:pt x="21121" y="61860"/>
                  </a:lnTo>
                  <a:lnTo>
                    <a:pt x="15328" y="72588"/>
                  </a:lnTo>
                  <a:lnTo>
                    <a:pt x="10286" y="83550"/>
                  </a:lnTo>
                  <a:lnTo>
                    <a:pt x="6198" y="94968"/>
                  </a:lnTo>
                  <a:lnTo>
                    <a:pt x="3083" y="106939"/>
                  </a:lnTo>
                  <a:lnTo>
                    <a:pt x="975" y="119266"/>
                  </a:lnTo>
                  <a:lnTo>
                    <a:pt x="0" y="131547"/>
                  </a:lnTo>
                  <a:lnTo>
                    <a:pt x="126" y="143548"/>
                  </a:lnTo>
                  <a:lnTo>
                    <a:pt x="1345" y="155048"/>
                  </a:lnTo>
                  <a:lnTo>
                    <a:pt x="3759" y="165771"/>
                  </a:lnTo>
                  <a:lnTo>
                    <a:pt x="7312" y="175649"/>
                  </a:lnTo>
                  <a:lnTo>
                    <a:pt x="11985" y="184773"/>
                  </a:lnTo>
                  <a:lnTo>
                    <a:pt x="17871" y="193295"/>
                  </a:lnTo>
                  <a:lnTo>
                    <a:pt x="24909" y="201352"/>
                  </a:lnTo>
                  <a:lnTo>
                    <a:pt x="33075" y="208579"/>
                  </a:lnTo>
                  <a:lnTo>
                    <a:pt x="42460" y="214149"/>
                  </a:lnTo>
                  <a:lnTo>
                    <a:pt x="52986" y="217740"/>
                  </a:lnTo>
                  <a:lnTo>
                    <a:pt x="64139" y="219337"/>
                  </a:lnTo>
                  <a:lnTo>
                    <a:pt x="75084" y="218971"/>
                  </a:lnTo>
                  <a:lnTo>
                    <a:pt x="85367" y="216867"/>
                  </a:lnTo>
                  <a:lnTo>
                    <a:pt x="94897" y="213201"/>
                  </a:lnTo>
                  <a:lnTo>
                    <a:pt x="103758" y="208008"/>
                  </a:lnTo>
                  <a:lnTo>
                    <a:pt x="112084" y="201446"/>
                  </a:lnTo>
                  <a:lnTo>
                    <a:pt x="119846" y="193772"/>
                  </a:lnTo>
                  <a:lnTo>
                    <a:pt x="126847" y="185252"/>
                  </a:lnTo>
                  <a:lnTo>
                    <a:pt x="133039" y="176110"/>
                  </a:lnTo>
                  <a:lnTo>
                    <a:pt x="138351" y="166362"/>
                  </a:lnTo>
                  <a:lnTo>
                    <a:pt x="142623" y="155833"/>
                  </a:lnTo>
                  <a:lnTo>
                    <a:pt x="145861" y="144494"/>
                  </a:lnTo>
                  <a:lnTo>
                    <a:pt x="148052" y="132608"/>
                  </a:lnTo>
                  <a:lnTo>
                    <a:pt x="149082" y="120630"/>
                  </a:lnTo>
                  <a:lnTo>
                    <a:pt x="148997" y="108831"/>
                  </a:lnTo>
                  <a:lnTo>
                    <a:pt x="147976" y="97299"/>
                  </a:lnTo>
                  <a:lnTo>
                    <a:pt x="146227" y="86022"/>
                  </a:lnTo>
                  <a:lnTo>
                    <a:pt x="143938" y="74960"/>
                  </a:lnTo>
                  <a:lnTo>
                    <a:pt x="141098" y="64226"/>
                  </a:lnTo>
                  <a:lnTo>
                    <a:pt x="137513" y="54084"/>
                  </a:lnTo>
                  <a:lnTo>
                    <a:pt x="133139" y="44629"/>
                  </a:lnTo>
                  <a:lnTo>
                    <a:pt x="128066" y="35804"/>
                  </a:lnTo>
                  <a:lnTo>
                    <a:pt x="122437" y="27490"/>
                  </a:lnTo>
                  <a:lnTo>
                    <a:pt x="116385" y="19576"/>
                  </a:lnTo>
                  <a:lnTo>
                    <a:pt x="109863" y="12447"/>
                  </a:lnTo>
                  <a:lnTo>
                    <a:pt x="102654" y="6943"/>
                  </a:lnTo>
                  <a:lnTo>
                    <a:pt x="94657" y="3388"/>
                  </a:lnTo>
                  <a:lnTo>
                    <a:pt x="85687" y="1079"/>
                  </a:lnTo>
                  <a:lnTo>
                    <a:pt x="74449" y="0"/>
                  </a:lnTo>
                  <a:lnTo>
                    <a:pt x="58804" y="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90134" y="694880"/>
              <a:ext cx="65276" cy="147400"/>
            </a:xfrm>
            <a:custGeom>
              <a:avLst/>
              <a:gdLst/>
              <a:ahLst/>
              <a:cxnLst/>
              <a:rect l="0" t="0" r="0" b="0"/>
              <a:pathLst>
                <a:path w="65276" h="147400">
                  <a:moveTo>
                    <a:pt x="42114" y="0"/>
                  </a:moveTo>
                  <a:lnTo>
                    <a:pt x="47915" y="5935"/>
                  </a:lnTo>
                  <a:lnTo>
                    <a:pt x="52839" y="12140"/>
                  </a:lnTo>
                  <a:lnTo>
                    <a:pt x="57332" y="19240"/>
                  </a:lnTo>
                  <a:lnTo>
                    <a:pt x="61207" y="27353"/>
                  </a:lnTo>
                  <a:lnTo>
                    <a:pt x="63925" y="36648"/>
                  </a:lnTo>
                  <a:lnTo>
                    <a:pt x="65275" y="47086"/>
                  </a:lnTo>
                  <a:lnTo>
                    <a:pt x="65203" y="58166"/>
                  </a:lnTo>
                  <a:lnTo>
                    <a:pt x="63637" y="69056"/>
                  </a:lnTo>
                  <a:lnTo>
                    <a:pt x="60694" y="79298"/>
                  </a:lnTo>
                  <a:lnTo>
                    <a:pt x="56618" y="88799"/>
                  </a:lnTo>
                  <a:lnTo>
                    <a:pt x="51673" y="97640"/>
                  </a:lnTo>
                  <a:lnTo>
                    <a:pt x="46093" y="105952"/>
                  </a:lnTo>
                  <a:lnTo>
                    <a:pt x="39980" y="113759"/>
                  </a:lnTo>
                  <a:lnTo>
                    <a:pt x="32507" y="121835"/>
                  </a:lnTo>
                  <a:lnTo>
                    <a:pt x="20786" y="13200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53430" y="84639"/>
              <a:ext cx="150221" cy="220688"/>
            </a:xfrm>
            <a:custGeom>
              <a:avLst/>
              <a:gdLst/>
              <a:ahLst/>
              <a:cxnLst/>
              <a:rect l="0" t="0" r="0" b="0"/>
              <a:pathLst>
                <a:path w="150221" h="220688">
                  <a:moveTo>
                    <a:pt x="0" y="10117"/>
                  </a:moveTo>
                  <a:lnTo>
                    <a:pt x="8868" y="7250"/>
                  </a:lnTo>
                  <a:lnTo>
                    <a:pt x="17855" y="5108"/>
                  </a:lnTo>
                  <a:lnTo>
                    <a:pt x="27855" y="3505"/>
                  </a:lnTo>
                  <a:lnTo>
                    <a:pt x="39009" y="2325"/>
                  </a:lnTo>
                  <a:lnTo>
                    <a:pt x="51468" y="1476"/>
                  </a:lnTo>
                  <a:lnTo>
                    <a:pt x="65175" y="879"/>
                  </a:lnTo>
                  <a:lnTo>
                    <a:pt x="79766" y="464"/>
                  </a:lnTo>
                  <a:lnTo>
                    <a:pt x="94695" y="180"/>
                  </a:lnTo>
                  <a:lnTo>
                    <a:pt x="109597" y="0"/>
                  </a:lnTo>
                  <a:lnTo>
                    <a:pt x="123513" y="388"/>
                  </a:lnTo>
                  <a:lnTo>
                    <a:pt x="134881" y="2245"/>
                  </a:lnTo>
                  <a:lnTo>
                    <a:pt x="143068" y="5941"/>
                  </a:lnTo>
                  <a:lnTo>
                    <a:pt x="148104" y="11205"/>
                  </a:lnTo>
                  <a:lnTo>
                    <a:pt x="150220" y="17419"/>
                  </a:lnTo>
                  <a:lnTo>
                    <a:pt x="149863" y="24121"/>
                  </a:lnTo>
                  <a:lnTo>
                    <a:pt x="147409" y="31211"/>
                  </a:lnTo>
                  <a:lnTo>
                    <a:pt x="143046" y="38869"/>
                  </a:lnTo>
                  <a:lnTo>
                    <a:pt x="137053" y="47163"/>
                  </a:lnTo>
                  <a:lnTo>
                    <a:pt x="129934" y="56036"/>
                  </a:lnTo>
                  <a:lnTo>
                    <a:pt x="122319" y="65378"/>
                  </a:lnTo>
                  <a:lnTo>
                    <a:pt x="114608" y="75074"/>
                  </a:lnTo>
                  <a:lnTo>
                    <a:pt x="106974" y="85027"/>
                  </a:lnTo>
                  <a:lnTo>
                    <a:pt x="99468" y="95162"/>
                  </a:lnTo>
                  <a:lnTo>
                    <a:pt x="92086" y="105418"/>
                  </a:lnTo>
                  <a:lnTo>
                    <a:pt x="84806" y="115593"/>
                  </a:lnTo>
                  <a:lnTo>
                    <a:pt x="77604" y="125352"/>
                  </a:lnTo>
                  <a:lnTo>
                    <a:pt x="70462" y="134550"/>
                  </a:lnTo>
                  <a:lnTo>
                    <a:pt x="63529" y="143371"/>
                  </a:lnTo>
                  <a:lnTo>
                    <a:pt x="57099" y="152214"/>
                  </a:lnTo>
                  <a:lnTo>
                    <a:pt x="51293" y="161311"/>
                  </a:lnTo>
                  <a:lnTo>
                    <a:pt x="46028" y="170649"/>
                  </a:lnTo>
                  <a:lnTo>
                    <a:pt x="40482" y="181186"/>
                  </a:lnTo>
                  <a:lnTo>
                    <a:pt x="33052" y="196087"/>
                  </a:lnTo>
                  <a:lnTo>
                    <a:pt x="21057" y="220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34030" y="111848"/>
              <a:ext cx="261597" cy="227253"/>
            </a:xfrm>
            <a:custGeom>
              <a:avLst/>
              <a:gdLst/>
              <a:ahLst/>
              <a:cxnLst/>
              <a:rect l="0" t="0" r="0" b="0"/>
              <a:pathLst>
                <a:path w="261597" h="227253">
                  <a:moveTo>
                    <a:pt x="61555" y="14493"/>
                  </a:moveTo>
                  <a:lnTo>
                    <a:pt x="55944" y="22485"/>
                  </a:lnTo>
                  <a:lnTo>
                    <a:pt x="53177" y="24168"/>
                  </a:lnTo>
                  <a:lnTo>
                    <a:pt x="53628" y="21735"/>
                  </a:lnTo>
                  <a:lnTo>
                    <a:pt x="56848" y="17319"/>
                  </a:lnTo>
                  <a:lnTo>
                    <a:pt x="62383" y="12194"/>
                  </a:lnTo>
                  <a:lnTo>
                    <a:pt x="69972" y="7425"/>
                  </a:lnTo>
                  <a:lnTo>
                    <a:pt x="79282" y="3522"/>
                  </a:lnTo>
                  <a:lnTo>
                    <a:pt x="89615" y="883"/>
                  </a:lnTo>
                  <a:lnTo>
                    <a:pt x="100009" y="0"/>
                  </a:lnTo>
                  <a:lnTo>
                    <a:pt x="109922" y="961"/>
                  </a:lnTo>
                  <a:lnTo>
                    <a:pt x="119204" y="3534"/>
                  </a:lnTo>
                  <a:lnTo>
                    <a:pt x="127899" y="7387"/>
                  </a:lnTo>
                  <a:lnTo>
                    <a:pt x="136114" y="12207"/>
                  </a:lnTo>
                  <a:lnTo>
                    <a:pt x="143802" y="18220"/>
                  </a:lnTo>
                  <a:lnTo>
                    <a:pt x="150754" y="26143"/>
                  </a:lnTo>
                  <a:lnTo>
                    <a:pt x="156913" y="36211"/>
                  </a:lnTo>
                  <a:lnTo>
                    <a:pt x="162204" y="48057"/>
                  </a:lnTo>
                  <a:lnTo>
                    <a:pt x="166461" y="60997"/>
                  </a:lnTo>
                  <a:lnTo>
                    <a:pt x="169688" y="74515"/>
                  </a:lnTo>
                  <a:lnTo>
                    <a:pt x="171873" y="88319"/>
                  </a:lnTo>
                  <a:lnTo>
                    <a:pt x="172898" y="102259"/>
                  </a:lnTo>
                  <a:lnTo>
                    <a:pt x="172807" y="116251"/>
                  </a:lnTo>
                  <a:lnTo>
                    <a:pt x="171610" y="129932"/>
                  </a:lnTo>
                  <a:lnTo>
                    <a:pt x="169213" y="142673"/>
                  </a:lnTo>
                  <a:lnTo>
                    <a:pt x="165669" y="154208"/>
                  </a:lnTo>
                  <a:lnTo>
                    <a:pt x="161003" y="164599"/>
                  </a:lnTo>
                  <a:lnTo>
                    <a:pt x="155122" y="174048"/>
                  </a:lnTo>
                  <a:lnTo>
                    <a:pt x="148091" y="182772"/>
                  </a:lnTo>
                  <a:lnTo>
                    <a:pt x="140099" y="190802"/>
                  </a:lnTo>
                  <a:lnTo>
                    <a:pt x="131365" y="197984"/>
                  </a:lnTo>
                  <a:lnTo>
                    <a:pt x="122084" y="204302"/>
                  </a:lnTo>
                  <a:lnTo>
                    <a:pt x="112412" y="209869"/>
                  </a:lnTo>
                  <a:lnTo>
                    <a:pt x="102466" y="214843"/>
                  </a:lnTo>
                  <a:lnTo>
                    <a:pt x="92333" y="219365"/>
                  </a:lnTo>
                  <a:lnTo>
                    <a:pt x="82071" y="223234"/>
                  </a:lnTo>
                  <a:lnTo>
                    <a:pt x="71721" y="225927"/>
                  </a:lnTo>
                  <a:lnTo>
                    <a:pt x="61317" y="227252"/>
                  </a:lnTo>
                  <a:lnTo>
                    <a:pt x="51041" y="227157"/>
                  </a:lnTo>
                  <a:lnTo>
                    <a:pt x="41216" y="225574"/>
                  </a:lnTo>
                  <a:lnTo>
                    <a:pt x="31981" y="222613"/>
                  </a:lnTo>
                  <a:lnTo>
                    <a:pt x="23475" y="218354"/>
                  </a:lnTo>
                  <a:lnTo>
                    <a:pt x="15907" y="212754"/>
                  </a:lnTo>
                  <a:lnTo>
                    <a:pt x="9312" y="205920"/>
                  </a:lnTo>
                  <a:lnTo>
                    <a:pt x="4053" y="198232"/>
                  </a:lnTo>
                  <a:lnTo>
                    <a:pt x="876" y="190234"/>
                  </a:lnTo>
                  <a:lnTo>
                    <a:pt x="0" y="182265"/>
                  </a:lnTo>
                  <a:lnTo>
                    <a:pt x="1192" y="174459"/>
                  </a:lnTo>
                  <a:lnTo>
                    <a:pt x="4044" y="166837"/>
                  </a:lnTo>
                  <a:lnTo>
                    <a:pt x="8152" y="159386"/>
                  </a:lnTo>
                  <a:lnTo>
                    <a:pt x="13501" y="152400"/>
                  </a:lnTo>
                  <a:lnTo>
                    <a:pt x="20439" y="146460"/>
                  </a:lnTo>
                  <a:lnTo>
                    <a:pt x="29028" y="141802"/>
                  </a:lnTo>
                  <a:lnTo>
                    <a:pt x="39067" y="138504"/>
                  </a:lnTo>
                  <a:lnTo>
                    <a:pt x="50253" y="136658"/>
                  </a:lnTo>
                  <a:lnTo>
                    <a:pt x="62294" y="136162"/>
                  </a:lnTo>
                  <a:lnTo>
                    <a:pt x="74786" y="136946"/>
                  </a:lnTo>
                  <a:lnTo>
                    <a:pt x="87237" y="139060"/>
                  </a:lnTo>
                  <a:lnTo>
                    <a:pt x="99386" y="142404"/>
                  </a:lnTo>
                  <a:lnTo>
                    <a:pt x="111168" y="146766"/>
                  </a:lnTo>
                  <a:lnTo>
                    <a:pt x="122621" y="151910"/>
                  </a:lnTo>
                  <a:lnTo>
                    <a:pt x="133809" y="157623"/>
                  </a:lnTo>
                  <a:lnTo>
                    <a:pt x="144798" y="163576"/>
                  </a:lnTo>
                  <a:lnTo>
                    <a:pt x="155644" y="169338"/>
                  </a:lnTo>
                  <a:lnTo>
                    <a:pt x="166391" y="174692"/>
                  </a:lnTo>
                  <a:lnTo>
                    <a:pt x="177066" y="179609"/>
                  </a:lnTo>
                  <a:lnTo>
                    <a:pt x="187694" y="184145"/>
                  </a:lnTo>
                  <a:lnTo>
                    <a:pt x="198285" y="188378"/>
                  </a:lnTo>
                  <a:lnTo>
                    <a:pt x="208781" y="192235"/>
                  </a:lnTo>
                  <a:lnTo>
                    <a:pt x="220293" y="195865"/>
                  </a:lnTo>
                  <a:lnTo>
                    <a:pt x="236071" y="199588"/>
                  </a:lnTo>
                  <a:lnTo>
                    <a:pt x="261596" y="2040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8145" y="379025"/>
              <a:ext cx="579068" cy="10525"/>
            </a:xfrm>
            <a:custGeom>
              <a:avLst/>
              <a:gdLst/>
              <a:ahLst/>
              <a:cxnLst/>
              <a:rect l="0" t="0" r="0" b="0"/>
              <a:pathLst>
                <a:path w="579068" h="10525">
                  <a:moveTo>
                    <a:pt x="579067" y="0"/>
                  </a:moveTo>
                  <a:lnTo>
                    <a:pt x="570132" y="2867"/>
                  </a:lnTo>
                  <a:lnTo>
                    <a:pt x="560505" y="5009"/>
                  </a:lnTo>
                  <a:lnTo>
                    <a:pt x="549212" y="6612"/>
                  </a:lnTo>
                  <a:lnTo>
                    <a:pt x="536372" y="7793"/>
                  </a:lnTo>
                  <a:lnTo>
                    <a:pt x="522244" y="8641"/>
                  </a:lnTo>
                  <a:lnTo>
                    <a:pt x="507124" y="9239"/>
                  </a:lnTo>
                  <a:lnTo>
                    <a:pt x="491435" y="9653"/>
                  </a:lnTo>
                  <a:lnTo>
                    <a:pt x="475696" y="9937"/>
                  </a:lnTo>
                  <a:lnTo>
                    <a:pt x="460187" y="10131"/>
                  </a:lnTo>
                  <a:lnTo>
                    <a:pt x="444828" y="10262"/>
                  </a:lnTo>
                  <a:lnTo>
                    <a:pt x="429290" y="10350"/>
                  </a:lnTo>
                  <a:lnTo>
                    <a:pt x="413392" y="10409"/>
                  </a:lnTo>
                  <a:lnTo>
                    <a:pt x="397274" y="10449"/>
                  </a:lnTo>
                  <a:lnTo>
                    <a:pt x="381291" y="10475"/>
                  </a:lnTo>
                  <a:lnTo>
                    <a:pt x="365648" y="10493"/>
                  </a:lnTo>
                  <a:lnTo>
                    <a:pt x="350380" y="10505"/>
                  </a:lnTo>
                  <a:lnTo>
                    <a:pt x="335441" y="10513"/>
                  </a:lnTo>
                  <a:lnTo>
                    <a:pt x="320762" y="10518"/>
                  </a:lnTo>
                  <a:lnTo>
                    <a:pt x="306278" y="10522"/>
                  </a:lnTo>
                  <a:lnTo>
                    <a:pt x="291932" y="10524"/>
                  </a:lnTo>
                  <a:lnTo>
                    <a:pt x="277688" y="10521"/>
                  </a:lnTo>
                  <a:lnTo>
                    <a:pt x="263681" y="10349"/>
                  </a:lnTo>
                  <a:lnTo>
                    <a:pt x="250195" y="9702"/>
                  </a:lnTo>
                  <a:lnTo>
                    <a:pt x="237337" y="8454"/>
                  </a:lnTo>
                  <a:lnTo>
                    <a:pt x="224735" y="6801"/>
                  </a:lnTo>
                  <a:lnTo>
                    <a:pt x="211668" y="5153"/>
                  </a:lnTo>
                  <a:lnTo>
                    <a:pt x="197760" y="3751"/>
                  </a:lnTo>
                  <a:lnTo>
                    <a:pt x="182977" y="2658"/>
                  </a:lnTo>
                  <a:lnTo>
                    <a:pt x="167441" y="1850"/>
                  </a:lnTo>
                  <a:lnTo>
                    <a:pt x="151324" y="1272"/>
                  </a:lnTo>
                  <a:lnTo>
                    <a:pt x="134942" y="867"/>
                  </a:lnTo>
                  <a:lnTo>
                    <a:pt x="118725" y="587"/>
                  </a:lnTo>
                  <a:lnTo>
                    <a:pt x="102895" y="396"/>
                  </a:lnTo>
                  <a:lnTo>
                    <a:pt x="87488" y="267"/>
                  </a:lnTo>
                  <a:lnTo>
                    <a:pt x="72450" y="179"/>
                  </a:lnTo>
                  <a:lnTo>
                    <a:pt x="57719" y="120"/>
                  </a:lnTo>
                  <a:lnTo>
                    <a:pt x="43828" y="80"/>
                  </a:lnTo>
                  <a:lnTo>
                    <a:pt x="30532" y="49"/>
                  </a:lnTo>
                  <a:lnTo>
                    <a:pt x="16664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5015" y="526424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662" y="11736"/>
                  </a:lnTo>
                  <a:lnTo>
                    <a:pt x="5520" y="22865"/>
                  </a:lnTo>
                  <a:lnTo>
                    <a:pt x="3917" y="34463"/>
                  </a:lnTo>
                  <a:lnTo>
                    <a:pt x="2736" y="46624"/>
                  </a:lnTo>
                  <a:lnTo>
                    <a:pt x="1887" y="59284"/>
                  </a:lnTo>
                  <a:lnTo>
                    <a:pt x="1290" y="72340"/>
                  </a:lnTo>
                  <a:lnTo>
                    <a:pt x="876" y="85692"/>
                  </a:lnTo>
                  <a:lnTo>
                    <a:pt x="592" y="99257"/>
                  </a:lnTo>
                  <a:lnTo>
                    <a:pt x="398" y="112963"/>
                  </a:lnTo>
                  <a:lnTo>
                    <a:pt x="267" y="126543"/>
                  </a:lnTo>
                  <a:lnTo>
                    <a:pt x="164" y="141073"/>
                  </a:lnTo>
                  <a:lnTo>
                    <a:pt x="81" y="16006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2865" y="517561"/>
              <a:ext cx="145071" cy="201566"/>
            </a:xfrm>
            <a:custGeom>
              <a:avLst/>
              <a:gdLst/>
              <a:ahLst/>
              <a:cxnLst/>
              <a:rect l="0" t="0" r="0" b="0"/>
              <a:pathLst>
                <a:path w="145071" h="201566">
                  <a:moveTo>
                    <a:pt x="38492" y="8863"/>
                  </a:moveTo>
                  <a:lnTo>
                    <a:pt x="32691" y="14798"/>
                  </a:lnTo>
                  <a:lnTo>
                    <a:pt x="27767" y="21003"/>
                  </a:lnTo>
                  <a:lnTo>
                    <a:pt x="23264" y="28098"/>
                  </a:lnTo>
                  <a:lnTo>
                    <a:pt x="19044" y="36039"/>
                  </a:lnTo>
                  <a:lnTo>
                    <a:pt x="15030" y="44685"/>
                  </a:lnTo>
                  <a:lnTo>
                    <a:pt x="11173" y="53884"/>
                  </a:lnTo>
                  <a:lnTo>
                    <a:pt x="7594" y="63657"/>
                  </a:lnTo>
                  <a:lnTo>
                    <a:pt x="4567" y="74195"/>
                  </a:lnTo>
                  <a:lnTo>
                    <a:pt x="2203" y="85536"/>
                  </a:lnTo>
                  <a:lnTo>
                    <a:pt x="616" y="97422"/>
                  </a:lnTo>
                  <a:lnTo>
                    <a:pt x="0" y="109400"/>
                  </a:lnTo>
                  <a:lnTo>
                    <a:pt x="369" y="121193"/>
                  </a:lnTo>
                  <a:lnTo>
                    <a:pt x="1754" y="132552"/>
                  </a:lnTo>
                  <a:lnTo>
                    <a:pt x="4277" y="143180"/>
                  </a:lnTo>
                  <a:lnTo>
                    <a:pt x="7906" y="152993"/>
                  </a:lnTo>
                  <a:lnTo>
                    <a:pt x="12630" y="162074"/>
                  </a:lnTo>
                  <a:lnTo>
                    <a:pt x="18549" y="170567"/>
                  </a:lnTo>
                  <a:lnTo>
                    <a:pt x="25609" y="178610"/>
                  </a:lnTo>
                  <a:lnTo>
                    <a:pt x="33790" y="185996"/>
                  </a:lnTo>
                  <a:lnTo>
                    <a:pt x="43185" y="192206"/>
                  </a:lnTo>
                  <a:lnTo>
                    <a:pt x="53718" y="197040"/>
                  </a:lnTo>
                  <a:lnTo>
                    <a:pt x="64874" y="200286"/>
                  </a:lnTo>
                  <a:lnTo>
                    <a:pt x="75823" y="201565"/>
                  </a:lnTo>
                  <a:lnTo>
                    <a:pt x="86109" y="200862"/>
                  </a:lnTo>
                  <a:lnTo>
                    <a:pt x="95640" y="198289"/>
                  </a:lnTo>
                  <a:lnTo>
                    <a:pt x="104502" y="193902"/>
                  </a:lnTo>
                  <a:lnTo>
                    <a:pt x="112828" y="187918"/>
                  </a:lnTo>
                  <a:lnTo>
                    <a:pt x="120590" y="180649"/>
                  </a:lnTo>
                  <a:lnTo>
                    <a:pt x="127592" y="172408"/>
                  </a:lnTo>
                  <a:lnTo>
                    <a:pt x="133779" y="163457"/>
                  </a:lnTo>
                  <a:lnTo>
                    <a:pt x="138919" y="153838"/>
                  </a:lnTo>
                  <a:lnTo>
                    <a:pt x="142542" y="143397"/>
                  </a:lnTo>
                  <a:lnTo>
                    <a:pt x="144531" y="132117"/>
                  </a:lnTo>
                  <a:lnTo>
                    <a:pt x="145070" y="120270"/>
                  </a:lnTo>
                  <a:lnTo>
                    <a:pt x="144451" y="108319"/>
                  </a:lnTo>
                  <a:lnTo>
                    <a:pt x="142959" y="96538"/>
                  </a:lnTo>
                  <a:lnTo>
                    <a:pt x="140673" y="85018"/>
                  </a:lnTo>
                  <a:lnTo>
                    <a:pt x="137468" y="73749"/>
                  </a:lnTo>
                  <a:lnTo>
                    <a:pt x="133352" y="62692"/>
                  </a:lnTo>
                  <a:lnTo>
                    <a:pt x="128454" y="51961"/>
                  </a:lnTo>
                  <a:lnTo>
                    <a:pt x="122942" y="41821"/>
                  </a:lnTo>
                  <a:lnTo>
                    <a:pt x="116970" y="32373"/>
                  </a:lnTo>
                  <a:lnTo>
                    <a:pt x="110501" y="23722"/>
                  </a:lnTo>
                  <a:lnTo>
                    <a:pt x="103328" y="16057"/>
                  </a:lnTo>
                  <a:lnTo>
                    <a:pt x="95394" y="9396"/>
                  </a:lnTo>
                  <a:lnTo>
                    <a:pt x="86948" y="4093"/>
                  </a:lnTo>
                  <a:lnTo>
                    <a:pt x="78433" y="886"/>
                  </a:lnTo>
                  <a:lnTo>
                    <a:pt x="70082" y="0"/>
                  </a:lnTo>
                  <a:lnTo>
                    <a:pt x="61484" y="720"/>
                  </a:lnTo>
                  <a:lnTo>
                    <a:pt x="51562" y="346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50142" y="535992"/>
              <a:ext cx="163561" cy="224435"/>
            </a:xfrm>
            <a:custGeom>
              <a:avLst/>
              <a:gdLst/>
              <a:ahLst/>
              <a:cxnLst/>
              <a:rect l="0" t="0" r="0" b="0"/>
              <a:pathLst>
                <a:path w="163561" h="224435">
                  <a:moveTo>
                    <a:pt x="50728" y="11489"/>
                  </a:moveTo>
                  <a:lnTo>
                    <a:pt x="44861" y="17357"/>
                  </a:lnTo>
                  <a:lnTo>
                    <a:pt x="39296" y="22921"/>
                  </a:lnTo>
                  <a:lnTo>
                    <a:pt x="33501" y="28725"/>
                  </a:lnTo>
                  <a:lnTo>
                    <a:pt x="27593" y="34979"/>
                  </a:lnTo>
                  <a:lnTo>
                    <a:pt x="21912" y="41957"/>
                  </a:lnTo>
                  <a:lnTo>
                    <a:pt x="16642" y="49747"/>
                  </a:lnTo>
                  <a:lnTo>
                    <a:pt x="11964" y="58594"/>
                  </a:lnTo>
                  <a:lnTo>
                    <a:pt x="8126" y="68970"/>
                  </a:lnTo>
                  <a:lnTo>
                    <a:pt x="5178" y="80986"/>
                  </a:lnTo>
                  <a:lnTo>
                    <a:pt x="3013" y="94292"/>
                  </a:lnTo>
                  <a:lnTo>
                    <a:pt x="1469" y="108286"/>
                  </a:lnTo>
                  <a:lnTo>
                    <a:pt x="399" y="122544"/>
                  </a:lnTo>
                  <a:lnTo>
                    <a:pt x="0" y="136691"/>
                  </a:lnTo>
                  <a:lnTo>
                    <a:pt x="789" y="150336"/>
                  </a:lnTo>
                  <a:lnTo>
                    <a:pt x="2955" y="163319"/>
                  </a:lnTo>
                  <a:lnTo>
                    <a:pt x="6546" y="175511"/>
                  </a:lnTo>
                  <a:lnTo>
                    <a:pt x="11631" y="186714"/>
                  </a:lnTo>
                  <a:lnTo>
                    <a:pt x="18095" y="196910"/>
                  </a:lnTo>
                  <a:lnTo>
                    <a:pt x="25860" y="205912"/>
                  </a:lnTo>
                  <a:lnTo>
                    <a:pt x="34967" y="213289"/>
                  </a:lnTo>
                  <a:lnTo>
                    <a:pt x="45308" y="218946"/>
                  </a:lnTo>
                  <a:lnTo>
                    <a:pt x="56504" y="222763"/>
                  </a:lnTo>
                  <a:lnTo>
                    <a:pt x="68011" y="224434"/>
                  </a:lnTo>
                  <a:lnTo>
                    <a:pt x="79485" y="224002"/>
                  </a:lnTo>
                  <a:lnTo>
                    <a:pt x="90628" y="221781"/>
                  </a:lnTo>
                  <a:lnTo>
                    <a:pt x="101111" y="218165"/>
                  </a:lnTo>
                  <a:lnTo>
                    <a:pt x="110826" y="213506"/>
                  </a:lnTo>
                  <a:lnTo>
                    <a:pt x="119842" y="207771"/>
                  </a:lnTo>
                  <a:lnTo>
                    <a:pt x="128292" y="200567"/>
                  </a:lnTo>
                  <a:lnTo>
                    <a:pt x="136305" y="191794"/>
                  </a:lnTo>
                  <a:lnTo>
                    <a:pt x="143672" y="181632"/>
                  </a:lnTo>
                  <a:lnTo>
                    <a:pt x="149869" y="170361"/>
                  </a:lnTo>
                  <a:lnTo>
                    <a:pt x="154704" y="158255"/>
                  </a:lnTo>
                  <a:lnTo>
                    <a:pt x="158289" y="145380"/>
                  </a:lnTo>
                  <a:lnTo>
                    <a:pt x="160861" y="131606"/>
                  </a:lnTo>
                  <a:lnTo>
                    <a:pt x="162657" y="116948"/>
                  </a:lnTo>
                  <a:lnTo>
                    <a:pt x="163560" y="102021"/>
                  </a:lnTo>
                  <a:lnTo>
                    <a:pt x="163118" y="87913"/>
                  </a:lnTo>
                  <a:lnTo>
                    <a:pt x="161192" y="75163"/>
                  </a:lnTo>
                  <a:lnTo>
                    <a:pt x="157933" y="63637"/>
                  </a:lnTo>
                  <a:lnTo>
                    <a:pt x="153604" y="52821"/>
                  </a:lnTo>
                  <a:lnTo>
                    <a:pt x="148464" y="42329"/>
                  </a:lnTo>
                  <a:lnTo>
                    <a:pt x="142574" y="32281"/>
                  </a:lnTo>
                  <a:lnTo>
                    <a:pt x="135796" y="23198"/>
                  </a:lnTo>
                  <a:lnTo>
                    <a:pt x="128128" y="15313"/>
                  </a:lnTo>
                  <a:lnTo>
                    <a:pt x="119691" y="8882"/>
                  </a:lnTo>
                  <a:lnTo>
                    <a:pt x="110650" y="4317"/>
                  </a:lnTo>
                  <a:lnTo>
                    <a:pt x="101174" y="1655"/>
                  </a:lnTo>
                  <a:lnTo>
                    <a:pt x="91843" y="482"/>
                  </a:lnTo>
                  <a:lnTo>
                    <a:pt x="82735" y="0"/>
                  </a:lnTo>
                  <a:lnTo>
                    <a:pt x="73052" y="165"/>
                  </a:lnTo>
                  <a:lnTo>
                    <a:pt x="61257" y="9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3" name="Straight Connector 22"/>
          <p:cNvCxnSpPr/>
          <p:nvPr/>
        </p:nvCxnSpPr>
        <p:spPr>
          <a:xfrm flipH="1">
            <a:off x="4337741" y="2642653"/>
            <a:ext cx="527477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4327680" y="2316269"/>
            <a:ext cx="447245" cy="888553"/>
            <a:chOff x="4327680" y="2316269"/>
            <a:chExt cx="447245" cy="888553"/>
          </a:xfrm>
        </p:grpSpPr>
        <p:sp>
          <p:nvSpPr>
            <p:cNvPr id="24" name="Freeform 23"/>
            <p:cNvSpPr/>
            <p:nvPr/>
          </p:nvSpPr>
          <p:spPr>
            <a:xfrm>
              <a:off x="4327680" y="2521229"/>
              <a:ext cx="181257" cy="216324"/>
            </a:xfrm>
            <a:custGeom>
              <a:avLst/>
              <a:gdLst/>
              <a:ahLst/>
              <a:cxnLst/>
              <a:rect l="0" t="0" r="0" b="0"/>
              <a:pathLst>
                <a:path w="181257" h="216324">
                  <a:moveTo>
                    <a:pt x="20589" y="89838"/>
                  </a:moveTo>
                  <a:lnTo>
                    <a:pt x="23590" y="98572"/>
                  </a:lnTo>
                  <a:lnTo>
                    <a:pt x="27012" y="106279"/>
                  </a:lnTo>
                  <a:lnTo>
                    <a:pt x="31208" y="113686"/>
                  </a:lnTo>
                  <a:lnTo>
                    <a:pt x="36109" y="121119"/>
                  </a:lnTo>
                  <a:lnTo>
                    <a:pt x="41590" y="128946"/>
                  </a:lnTo>
                  <a:lnTo>
                    <a:pt x="47521" y="137320"/>
                  </a:lnTo>
                  <a:lnTo>
                    <a:pt x="53782" y="146064"/>
                  </a:lnTo>
                  <a:lnTo>
                    <a:pt x="60281" y="154778"/>
                  </a:lnTo>
                  <a:lnTo>
                    <a:pt x="66945" y="163232"/>
                  </a:lnTo>
                  <a:lnTo>
                    <a:pt x="73724" y="171365"/>
                  </a:lnTo>
                  <a:lnTo>
                    <a:pt x="80580" y="179206"/>
                  </a:lnTo>
                  <a:lnTo>
                    <a:pt x="87495" y="186813"/>
                  </a:lnTo>
                  <a:lnTo>
                    <a:pt x="94614" y="194244"/>
                  </a:lnTo>
                  <a:lnTo>
                    <a:pt x="102232" y="201546"/>
                  </a:lnTo>
                  <a:lnTo>
                    <a:pt x="110394" y="208715"/>
                  </a:lnTo>
                  <a:lnTo>
                    <a:pt x="116346" y="214225"/>
                  </a:lnTo>
                  <a:lnTo>
                    <a:pt x="116877" y="216323"/>
                  </a:lnTo>
                  <a:lnTo>
                    <a:pt x="113330" y="215920"/>
                  </a:lnTo>
                  <a:lnTo>
                    <a:pt x="107394" y="213918"/>
                  </a:lnTo>
                  <a:lnTo>
                    <a:pt x="100341" y="210670"/>
                  </a:lnTo>
                  <a:lnTo>
                    <a:pt x="92886" y="206405"/>
                  </a:lnTo>
                  <a:lnTo>
                    <a:pt x="85198" y="201349"/>
                  </a:lnTo>
                  <a:lnTo>
                    <a:pt x="77095" y="195702"/>
                  </a:lnTo>
                  <a:lnTo>
                    <a:pt x="68485" y="189629"/>
                  </a:lnTo>
                  <a:lnTo>
                    <a:pt x="59559" y="183256"/>
                  </a:lnTo>
                  <a:lnTo>
                    <a:pt x="50709" y="176676"/>
                  </a:lnTo>
                  <a:lnTo>
                    <a:pt x="42174" y="169948"/>
                  </a:lnTo>
                  <a:lnTo>
                    <a:pt x="34492" y="162956"/>
                  </a:lnTo>
                  <a:lnTo>
                    <a:pt x="28550" y="155422"/>
                  </a:lnTo>
                  <a:lnTo>
                    <a:pt x="24677" y="147244"/>
                  </a:lnTo>
                  <a:lnTo>
                    <a:pt x="22874" y="138633"/>
                  </a:lnTo>
                  <a:lnTo>
                    <a:pt x="23095" y="130006"/>
                  </a:lnTo>
                  <a:lnTo>
                    <a:pt x="25094" y="121611"/>
                  </a:lnTo>
                  <a:lnTo>
                    <a:pt x="28518" y="113517"/>
                  </a:lnTo>
                  <a:lnTo>
                    <a:pt x="33015" y="105702"/>
                  </a:lnTo>
                  <a:lnTo>
                    <a:pt x="38291" y="98112"/>
                  </a:lnTo>
                  <a:lnTo>
                    <a:pt x="44119" y="90694"/>
                  </a:lnTo>
                  <a:lnTo>
                    <a:pt x="50328" y="83399"/>
                  </a:lnTo>
                  <a:lnTo>
                    <a:pt x="56804" y="76191"/>
                  </a:lnTo>
                  <a:lnTo>
                    <a:pt x="63627" y="69044"/>
                  </a:lnTo>
                  <a:lnTo>
                    <a:pt x="71048" y="61938"/>
                  </a:lnTo>
                  <a:lnTo>
                    <a:pt x="79154" y="54866"/>
                  </a:lnTo>
                  <a:lnTo>
                    <a:pt x="87888" y="47981"/>
                  </a:lnTo>
                  <a:lnTo>
                    <a:pt x="97129" y="41584"/>
                  </a:lnTo>
                  <a:lnTo>
                    <a:pt x="106755" y="35796"/>
                  </a:lnTo>
                  <a:lnTo>
                    <a:pt x="116658" y="30418"/>
                  </a:lnTo>
                  <a:lnTo>
                    <a:pt x="126760" y="25039"/>
                  </a:lnTo>
                  <a:lnTo>
                    <a:pt x="136998" y="19422"/>
                  </a:lnTo>
                  <a:lnTo>
                    <a:pt x="147331" y="13665"/>
                  </a:lnTo>
                  <a:lnTo>
                    <a:pt x="157727" y="8100"/>
                  </a:lnTo>
                  <a:lnTo>
                    <a:pt x="168122" y="2961"/>
                  </a:lnTo>
                  <a:lnTo>
                    <a:pt x="176880" y="0"/>
                  </a:lnTo>
                  <a:lnTo>
                    <a:pt x="181256" y="596"/>
                  </a:lnTo>
                  <a:lnTo>
                    <a:pt x="180875" y="2934"/>
                  </a:lnTo>
                  <a:lnTo>
                    <a:pt x="176931" y="5953"/>
                  </a:lnTo>
                  <a:lnTo>
                    <a:pt x="170635" y="9252"/>
                  </a:lnTo>
                  <a:lnTo>
                    <a:pt x="162834" y="12676"/>
                  </a:lnTo>
                  <a:lnTo>
                    <a:pt x="154074" y="16323"/>
                  </a:lnTo>
                  <a:lnTo>
                    <a:pt x="144699" y="20467"/>
                  </a:lnTo>
                  <a:lnTo>
                    <a:pt x="134927" y="25222"/>
                  </a:lnTo>
                  <a:lnTo>
                    <a:pt x="124896" y="30385"/>
                  </a:lnTo>
                  <a:lnTo>
                    <a:pt x="114697" y="35544"/>
                  </a:lnTo>
                  <a:lnTo>
                    <a:pt x="104391" y="40463"/>
                  </a:lnTo>
                  <a:lnTo>
                    <a:pt x="94179" y="45240"/>
                  </a:lnTo>
                  <a:lnTo>
                    <a:pt x="84395" y="50207"/>
                  </a:lnTo>
                  <a:lnTo>
                    <a:pt x="75179" y="55544"/>
                  </a:lnTo>
                  <a:lnTo>
                    <a:pt x="66345" y="61111"/>
                  </a:lnTo>
                  <a:lnTo>
                    <a:pt x="57493" y="66549"/>
                  </a:lnTo>
                  <a:lnTo>
                    <a:pt x="48386" y="71653"/>
                  </a:lnTo>
                  <a:lnTo>
                    <a:pt x="38963" y="76385"/>
                  </a:lnTo>
                  <a:lnTo>
                    <a:pt x="29251" y="80790"/>
                  </a:lnTo>
                  <a:lnTo>
                    <a:pt x="19329" y="84941"/>
                  </a:lnTo>
                  <a:lnTo>
                    <a:pt x="10081" y="89092"/>
                  </a:lnTo>
                  <a:lnTo>
                    <a:pt x="3349" y="94411"/>
                  </a:lnTo>
                  <a:lnTo>
                    <a:pt x="111" y="101309"/>
                  </a:lnTo>
                  <a:lnTo>
                    <a:pt x="0" y="108405"/>
                  </a:lnTo>
                  <a:lnTo>
                    <a:pt x="2200" y="115343"/>
                  </a:lnTo>
                  <a:lnTo>
                    <a:pt x="6069" y="122074"/>
                  </a:lnTo>
                  <a:lnTo>
                    <a:pt x="11813" y="129224"/>
                  </a:lnTo>
                  <a:lnTo>
                    <a:pt x="22153" y="138545"/>
                  </a:lnTo>
                  <a:lnTo>
                    <a:pt x="41646" y="153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45744" y="2316269"/>
              <a:ext cx="28910" cy="531643"/>
            </a:xfrm>
            <a:custGeom>
              <a:avLst/>
              <a:gdLst/>
              <a:ahLst/>
              <a:cxnLst/>
              <a:rect l="0" t="0" r="0" b="0"/>
              <a:pathLst>
                <a:path w="28910" h="531643">
                  <a:moveTo>
                    <a:pt x="28909" y="157928"/>
                  </a:moveTo>
                  <a:lnTo>
                    <a:pt x="26042" y="166796"/>
                  </a:lnTo>
                  <a:lnTo>
                    <a:pt x="23900" y="175782"/>
                  </a:lnTo>
                  <a:lnTo>
                    <a:pt x="22297" y="185783"/>
                  </a:lnTo>
                  <a:lnTo>
                    <a:pt x="21116" y="196936"/>
                  </a:lnTo>
                  <a:lnTo>
                    <a:pt x="20268" y="209396"/>
                  </a:lnTo>
                  <a:lnTo>
                    <a:pt x="19666" y="223103"/>
                  </a:lnTo>
                  <a:lnTo>
                    <a:pt x="19079" y="237693"/>
                  </a:lnTo>
                  <a:lnTo>
                    <a:pt x="18146" y="252623"/>
                  </a:lnTo>
                  <a:lnTo>
                    <a:pt x="16703" y="267556"/>
                  </a:lnTo>
                  <a:lnTo>
                    <a:pt x="14920" y="282683"/>
                  </a:lnTo>
                  <a:lnTo>
                    <a:pt x="13184" y="298589"/>
                  </a:lnTo>
                  <a:lnTo>
                    <a:pt x="11722" y="315549"/>
                  </a:lnTo>
                  <a:lnTo>
                    <a:pt x="10589" y="333363"/>
                  </a:lnTo>
                  <a:lnTo>
                    <a:pt x="9755" y="351554"/>
                  </a:lnTo>
                  <a:lnTo>
                    <a:pt x="9159" y="369790"/>
                  </a:lnTo>
                  <a:lnTo>
                    <a:pt x="8742" y="387764"/>
                  </a:lnTo>
                  <a:lnTo>
                    <a:pt x="8455" y="405133"/>
                  </a:lnTo>
                  <a:lnTo>
                    <a:pt x="8258" y="421774"/>
                  </a:lnTo>
                  <a:lnTo>
                    <a:pt x="8125" y="437745"/>
                  </a:lnTo>
                  <a:lnTo>
                    <a:pt x="8035" y="453171"/>
                  </a:lnTo>
                  <a:lnTo>
                    <a:pt x="7970" y="468090"/>
                  </a:lnTo>
                  <a:lnTo>
                    <a:pt x="7754" y="479376"/>
                  </a:lnTo>
                  <a:lnTo>
                    <a:pt x="7073" y="483261"/>
                  </a:lnTo>
                  <a:lnTo>
                    <a:pt x="5804" y="481421"/>
                  </a:lnTo>
                  <a:lnTo>
                    <a:pt x="4140" y="475891"/>
                  </a:lnTo>
                  <a:lnTo>
                    <a:pt x="2485" y="467817"/>
                  </a:lnTo>
                  <a:lnTo>
                    <a:pt x="1083" y="457930"/>
                  </a:lnTo>
                  <a:lnTo>
                    <a:pt x="161" y="446920"/>
                  </a:lnTo>
                  <a:lnTo>
                    <a:pt x="0" y="435479"/>
                  </a:lnTo>
                  <a:lnTo>
                    <a:pt x="670" y="424012"/>
                  </a:lnTo>
                  <a:lnTo>
                    <a:pt x="1918" y="412520"/>
                  </a:lnTo>
                  <a:lnTo>
                    <a:pt x="3286" y="400731"/>
                  </a:lnTo>
                  <a:lnTo>
                    <a:pt x="4497" y="388499"/>
                  </a:lnTo>
                  <a:lnTo>
                    <a:pt x="5460" y="375824"/>
                  </a:lnTo>
                  <a:lnTo>
                    <a:pt x="6180" y="362775"/>
                  </a:lnTo>
                  <a:lnTo>
                    <a:pt x="6700" y="349436"/>
                  </a:lnTo>
                  <a:lnTo>
                    <a:pt x="7065" y="335883"/>
                  </a:lnTo>
                  <a:lnTo>
                    <a:pt x="7318" y="322179"/>
                  </a:lnTo>
                  <a:lnTo>
                    <a:pt x="7491" y="308368"/>
                  </a:lnTo>
                  <a:lnTo>
                    <a:pt x="7609" y="294484"/>
                  </a:lnTo>
                  <a:lnTo>
                    <a:pt x="7689" y="280549"/>
                  </a:lnTo>
                  <a:lnTo>
                    <a:pt x="7747" y="266585"/>
                  </a:lnTo>
                  <a:lnTo>
                    <a:pt x="7956" y="252767"/>
                  </a:lnTo>
                  <a:lnTo>
                    <a:pt x="8628" y="239409"/>
                  </a:lnTo>
                  <a:lnTo>
                    <a:pt x="9893" y="226640"/>
                  </a:lnTo>
                  <a:lnTo>
                    <a:pt x="11556" y="214269"/>
                  </a:lnTo>
                  <a:lnTo>
                    <a:pt x="13212" y="201888"/>
                  </a:lnTo>
                  <a:lnTo>
                    <a:pt x="14620" y="189255"/>
                  </a:lnTo>
                  <a:lnTo>
                    <a:pt x="15716" y="176141"/>
                  </a:lnTo>
                  <a:lnTo>
                    <a:pt x="16526" y="162265"/>
                  </a:lnTo>
                  <a:lnTo>
                    <a:pt x="17106" y="147559"/>
                  </a:lnTo>
                  <a:lnTo>
                    <a:pt x="17512" y="132274"/>
                  </a:lnTo>
                  <a:lnTo>
                    <a:pt x="17792" y="116868"/>
                  </a:lnTo>
                  <a:lnTo>
                    <a:pt x="17987" y="101651"/>
                  </a:lnTo>
                  <a:lnTo>
                    <a:pt x="18307" y="87898"/>
                  </a:lnTo>
                  <a:lnTo>
                    <a:pt x="19623" y="79082"/>
                  </a:lnTo>
                  <a:lnTo>
                    <a:pt x="22021" y="77213"/>
                  </a:lnTo>
                  <a:lnTo>
                    <a:pt x="24172" y="80650"/>
                  </a:lnTo>
                  <a:lnTo>
                    <a:pt x="25731" y="87823"/>
                  </a:lnTo>
                  <a:lnTo>
                    <a:pt x="26792" y="97838"/>
                  </a:lnTo>
                  <a:lnTo>
                    <a:pt x="27502" y="110021"/>
                  </a:lnTo>
                  <a:lnTo>
                    <a:pt x="27973" y="123649"/>
                  </a:lnTo>
                  <a:lnTo>
                    <a:pt x="28286" y="137963"/>
                  </a:lnTo>
                  <a:lnTo>
                    <a:pt x="28490" y="152495"/>
                  </a:lnTo>
                  <a:lnTo>
                    <a:pt x="28455" y="167191"/>
                  </a:lnTo>
                  <a:lnTo>
                    <a:pt x="27899" y="182280"/>
                  </a:lnTo>
                  <a:lnTo>
                    <a:pt x="26712" y="197874"/>
                  </a:lnTo>
                  <a:lnTo>
                    <a:pt x="25100" y="213790"/>
                  </a:lnTo>
                  <a:lnTo>
                    <a:pt x="23478" y="229636"/>
                  </a:lnTo>
                  <a:lnTo>
                    <a:pt x="22094" y="245188"/>
                  </a:lnTo>
                  <a:lnTo>
                    <a:pt x="21013" y="260395"/>
                  </a:lnTo>
                  <a:lnTo>
                    <a:pt x="20214" y="275293"/>
                  </a:lnTo>
                  <a:lnTo>
                    <a:pt x="19641" y="289949"/>
                  </a:lnTo>
                  <a:lnTo>
                    <a:pt x="19239" y="304589"/>
                  </a:lnTo>
                  <a:lnTo>
                    <a:pt x="18962" y="319571"/>
                  </a:lnTo>
                  <a:lnTo>
                    <a:pt x="18772" y="335059"/>
                  </a:lnTo>
                  <a:lnTo>
                    <a:pt x="18644" y="350887"/>
                  </a:lnTo>
                  <a:lnTo>
                    <a:pt x="18557" y="366665"/>
                  </a:lnTo>
                  <a:lnTo>
                    <a:pt x="18494" y="382169"/>
                  </a:lnTo>
                  <a:lnTo>
                    <a:pt x="18282" y="397341"/>
                  </a:lnTo>
                  <a:lnTo>
                    <a:pt x="17607" y="412215"/>
                  </a:lnTo>
                  <a:lnTo>
                    <a:pt x="16341" y="426850"/>
                  </a:lnTo>
                  <a:lnTo>
                    <a:pt x="14676" y="441305"/>
                  </a:lnTo>
                  <a:lnTo>
                    <a:pt x="13021" y="455631"/>
                  </a:lnTo>
                  <a:lnTo>
                    <a:pt x="11613" y="469870"/>
                  </a:lnTo>
                  <a:lnTo>
                    <a:pt x="10516" y="484215"/>
                  </a:lnTo>
                  <a:lnTo>
                    <a:pt x="9706" y="498991"/>
                  </a:lnTo>
                  <a:lnTo>
                    <a:pt x="9125" y="514249"/>
                  </a:lnTo>
                  <a:lnTo>
                    <a:pt x="8691" y="526664"/>
                  </a:lnTo>
                  <a:lnTo>
                    <a:pt x="8357" y="531642"/>
                  </a:lnTo>
                  <a:lnTo>
                    <a:pt x="8147" y="529883"/>
                  </a:lnTo>
                  <a:lnTo>
                    <a:pt x="8196" y="523538"/>
                  </a:lnTo>
                  <a:lnTo>
                    <a:pt x="8774" y="514316"/>
                  </a:lnTo>
                  <a:lnTo>
                    <a:pt x="9983" y="503318"/>
                  </a:lnTo>
                  <a:lnTo>
                    <a:pt x="11613" y="491220"/>
                  </a:lnTo>
                  <a:lnTo>
                    <a:pt x="13248" y="478431"/>
                  </a:lnTo>
                  <a:lnTo>
                    <a:pt x="14642" y="465200"/>
                  </a:lnTo>
                  <a:lnTo>
                    <a:pt x="15730" y="451519"/>
                  </a:lnTo>
                  <a:lnTo>
                    <a:pt x="16535" y="437181"/>
                  </a:lnTo>
                  <a:lnTo>
                    <a:pt x="17112" y="422119"/>
                  </a:lnTo>
                  <a:lnTo>
                    <a:pt x="17516" y="406407"/>
                  </a:lnTo>
                  <a:lnTo>
                    <a:pt x="17795" y="390173"/>
                  </a:lnTo>
                  <a:lnTo>
                    <a:pt x="17985" y="373541"/>
                  </a:lnTo>
                  <a:lnTo>
                    <a:pt x="18115" y="356457"/>
                  </a:lnTo>
                  <a:lnTo>
                    <a:pt x="18202" y="338695"/>
                  </a:lnTo>
                  <a:lnTo>
                    <a:pt x="18265" y="320199"/>
                  </a:lnTo>
                  <a:lnTo>
                    <a:pt x="18477" y="301371"/>
                  </a:lnTo>
                  <a:lnTo>
                    <a:pt x="19152" y="282957"/>
                  </a:lnTo>
                  <a:lnTo>
                    <a:pt x="20419" y="265346"/>
                  </a:lnTo>
                  <a:lnTo>
                    <a:pt x="22083" y="248419"/>
                  </a:lnTo>
                  <a:lnTo>
                    <a:pt x="23739" y="231752"/>
                  </a:lnTo>
                  <a:lnTo>
                    <a:pt x="25148" y="215060"/>
                  </a:lnTo>
                  <a:lnTo>
                    <a:pt x="26244" y="198392"/>
                  </a:lnTo>
                  <a:lnTo>
                    <a:pt x="27054" y="182033"/>
                  </a:lnTo>
                  <a:lnTo>
                    <a:pt x="27634" y="166134"/>
                  </a:lnTo>
                  <a:lnTo>
                    <a:pt x="28040" y="150692"/>
                  </a:lnTo>
                  <a:lnTo>
                    <a:pt x="28320" y="135637"/>
                  </a:lnTo>
                  <a:lnTo>
                    <a:pt x="28512" y="120880"/>
                  </a:lnTo>
                  <a:lnTo>
                    <a:pt x="28642" y="106342"/>
                  </a:lnTo>
                  <a:lnTo>
                    <a:pt x="28729" y="91962"/>
                  </a:lnTo>
                  <a:lnTo>
                    <a:pt x="28789" y="77699"/>
                  </a:lnTo>
                  <a:lnTo>
                    <a:pt x="28829" y="63742"/>
                  </a:lnTo>
                  <a:lnTo>
                    <a:pt x="28860" y="48915"/>
                  </a:lnTo>
                  <a:lnTo>
                    <a:pt x="28885" y="29680"/>
                  </a:lnTo>
                  <a:lnTo>
                    <a:pt x="289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20927" y="2898122"/>
              <a:ext cx="253998" cy="306700"/>
            </a:xfrm>
            <a:custGeom>
              <a:avLst/>
              <a:gdLst/>
              <a:ahLst/>
              <a:cxnLst/>
              <a:rect l="0" t="0" r="0" b="0"/>
              <a:pathLst>
                <a:path w="253998" h="306700">
                  <a:moveTo>
                    <a:pt x="132669" y="18271"/>
                  </a:moveTo>
                  <a:lnTo>
                    <a:pt x="121000" y="18405"/>
                  </a:lnTo>
                  <a:lnTo>
                    <a:pt x="110512" y="19686"/>
                  </a:lnTo>
                  <a:lnTo>
                    <a:pt x="100215" y="22284"/>
                  </a:lnTo>
                  <a:lnTo>
                    <a:pt x="90086" y="26176"/>
                  </a:lnTo>
                  <a:lnTo>
                    <a:pt x="80391" y="31457"/>
                  </a:lnTo>
                  <a:lnTo>
                    <a:pt x="71259" y="38043"/>
                  </a:lnTo>
                  <a:lnTo>
                    <a:pt x="62829" y="45716"/>
                  </a:lnTo>
                  <a:lnTo>
                    <a:pt x="55316" y="54227"/>
                  </a:lnTo>
                  <a:lnTo>
                    <a:pt x="48741" y="63359"/>
                  </a:lnTo>
                  <a:lnTo>
                    <a:pt x="42817" y="73097"/>
                  </a:lnTo>
                  <a:lnTo>
                    <a:pt x="37064" y="83619"/>
                  </a:lnTo>
                  <a:lnTo>
                    <a:pt x="31192" y="94957"/>
                  </a:lnTo>
                  <a:lnTo>
                    <a:pt x="25263" y="107012"/>
                  </a:lnTo>
                  <a:lnTo>
                    <a:pt x="19581" y="119636"/>
                  </a:lnTo>
                  <a:lnTo>
                    <a:pt x="14318" y="132685"/>
                  </a:lnTo>
                  <a:lnTo>
                    <a:pt x="9649" y="146042"/>
                  </a:lnTo>
                  <a:lnTo>
                    <a:pt x="5819" y="159614"/>
                  </a:lnTo>
                  <a:lnTo>
                    <a:pt x="2881" y="173332"/>
                  </a:lnTo>
                  <a:lnTo>
                    <a:pt x="893" y="186984"/>
                  </a:lnTo>
                  <a:lnTo>
                    <a:pt x="0" y="200230"/>
                  </a:lnTo>
                  <a:lnTo>
                    <a:pt x="176" y="212919"/>
                  </a:lnTo>
                  <a:lnTo>
                    <a:pt x="1259" y="225067"/>
                  </a:lnTo>
                  <a:lnTo>
                    <a:pt x="3048" y="236765"/>
                  </a:lnTo>
                  <a:lnTo>
                    <a:pt x="5365" y="248114"/>
                  </a:lnTo>
                  <a:lnTo>
                    <a:pt x="8224" y="259041"/>
                  </a:lnTo>
                  <a:lnTo>
                    <a:pt x="11820" y="269314"/>
                  </a:lnTo>
                  <a:lnTo>
                    <a:pt x="16212" y="278847"/>
                  </a:lnTo>
                  <a:lnTo>
                    <a:pt x="21636" y="287384"/>
                  </a:lnTo>
                  <a:lnTo>
                    <a:pt x="28567" y="294441"/>
                  </a:lnTo>
                  <a:lnTo>
                    <a:pt x="37118" y="299884"/>
                  </a:lnTo>
                  <a:lnTo>
                    <a:pt x="46946" y="303725"/>
                  </a:lnTo>
                  <a:lnTo>
                    <a:pt x="57453" y="305945"/>
                  </a:lnTo>
                  <a:lnTo>
                    <a:pt x="68221" y="306699"/>
                  </a:lnTo>
                  <a:lnTo>
                    <a:pt x="79042" y="306258"/>
                  </a:lnTo>
                  <a:lnTo>
                    <a:pt x="89832" y="304908"/>
                  </a:lnTo>
                  <a:lnTo>
                    <a:pt x="100568" y="302890"/>
                  </a:lnTo>
                  <a:lnTo>
                    <a:pt x="111253" y="300232"/>
                  </a:lnTo>
                  <a:lnTo>
                    <a:pt x="121893" y="296772"/>
                  </a:lnTo>
                  <a:lnTo>
                    <a:pt x="132495" y="292481"/>
                  </a:lnTo>
                  <a:lnTo>
                    <a:pt x="142905" y="287463"/>
                  </a:lnTo>
                  <a:lnTo>
                    <a:pt x="152822" y="281871"/>
                  </a:lnTo>
                  <a:lnTo>
                    <a:pt x="162123" y="275844"/>
                  </a:lnTo>
                  <a:lnTo>
                    <a:pt x="170843" y="269339"/>
                  </a:lnTo>
                  <a:lnTo>
                    <a:pt x="179087" y="262140"/>
                  </a:lnTo>
                  <a:lnTo>
                    <a:pt x="186962" y="254186"/>
                  </a:lnTo>
                  <a:lnTo>
                    <a:pt x="194404" y="245556"/>
                  </a:lnTo>
                  <a:lnTo>
                    <a:pt x="201183" y="236385"/>
                  </a:lnTo>
                  <a:lnTo>
                    <a:pt x="207232" y="226812"/>
                  </a:lnTo>
                  <a:lnTo>
                    <a:pt x="212786" y="217113"/>
                  </a:lnTo>
                  <a:lnTo>
                    <a:pt x="218283" y="207681"/>
                  </a:lnTo>
                  <a:lnTo>
                    <a:pt x="223980" y="198701"/>
                  </a:lnTo>
                  <a:lnTo>
                    <a:pt x="229791" y="189858"/>
                  </a:lnTo>
                  <a:lnTo>
                    <a:pt x="235391" y="180468"/>
                  </a:lnTo>
                  <a:lnTo>
                    <a:pt x="240600" y="170177"/>
                  </a:lnTo>
                  <a:lnTo>
                    <a:pt x="245232" y="158805"/>
                  </a:lnTo>
                  <a:lnTo>
                    <a:pt x="249038" y="146181"/>
                  </a:lnTo>
                  <a:lnTo>
                    <a:pt x="251956" y="132359"/>
                  </a:lnTo>
                  <a:lnTo>
                    <a:pt x="253761" y="117856"/>
                  </a:lnTo>
                  <a:lnTo>
                    <a:pt x="253997" y="103515"/>
                  </a:lnTo>
                  <a:lnTo>
                    <a:pt x="252568" y="89802"/>
                  </a:lnTo>
                  <a:lnTo>
                    <a:pt x="249829" y="76818"/>
                  </a:lnTo>
                  <a:lnTo>
                    <a:pt x="246389" y="64486"/>
                  </a:lnTo>
                  <a:lnTo>
                    <a:pt x="242660" y="52676"/>
                  </a:lnTo>
                  <a:lnTo>
                    <a:pt x="238361" y="41422"/>
                  </a:lnTo>
                  <a:lnTo>
                    <a:pt x="232659" y="30923"/>
                  </a:lnTo>
                  <a:lnTo>
                    <a:pt x="225197" y="21238"/>
                  </a:lnTo>
                  <a:lnTo>
                    <a:pt x="216235" y="12767"/>
                  </a:lnTo>
                  <a:lnTo>
                    <a:pt x="206377" y="6287"/>
                  </a:lnTo>
                  <a:lnTo>
                    <a:pt x="196077" y="2048"/>
                  </a:lnTo>
                  <a:lnTo>
                    <a:pt x="185586" y="0"/>
                  </a:lnTo>
                  <a:lnTo>
                    <a:pt x="175023" y="55"/>
                  </a:lnTo>
                  <a:lnTo>
                    <a:pt x="164452" y="1934"/>
                  </a:lnTo>
                  <a:lnTo>
                    <a:pt x="154155" y="4955"/>
                  </a:lnTo>
                  <a:lnTo>
                    <a:pt x="143534" y="8429"/>
                  </a:lnTo>
                  <a:lnTo>
                    <a:pt x="130538" y="12657"/>
                  </a:lnTo>
                  <a:lnTo>
                    <a:pt x="111611" y="18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288820" y="2411625"/>
            <a:ext cx="339550" cy="957495"/>
            <a:chOff x="9288820" y="2411625"/>
            <a:chExt cx="339550" cy="957495"/>
          </a:xfrm>
        </p:grpSpPr>
        <p:sp>
          <p:nvSpPr>
            <p:cNvPr id="28" name="Freeform 27"/>
            <p:cNvSpPr/>
            <p:nvPr/>
          </p:nvSpPr>
          <p:spPr>
            <a:xfrm>
              <a:off x="9433279" y="2496602"/>
              <a:ext cx="195091" cy="336076"/>
            </a:xfrm>
            <a:custGeom>
              <a:avLst/>
              <a:gdLst/>
              <a:ahLst/>
              <a:cxnLst/>
              <a:rect l="0" t="0" r="0" b="0"/>
              <a:pathLst>
                <a:path w="195091" h="336076">
                  <a:moveTo>
                    <a:pt x="189767" y="124993"/>
                  </a:moveTo>
                  <a:lnTo>
                    <a:pt x="181033" y="119126"/>
                  </a:lnTo>
                  <a:lnTo>
                    <a:pt x="173327" y="113562"/>
                  </a:lnTo>
                  <a:lnTo>
                    <a:pt x="165925" y="107763"/>
                  </a:lnTo>
                  <a:lnTo>
                    <a:pt x="158663" y="101682"/>
                  </a:lnTo>
                  <a:lnTo>
                    <a:pt x="151485" y="95352"/>
                  </a:lnTo>
                  <a:lnTo>
                    <a:pt x="144358" y="88824"/>
                  </a:lnTo>
                  <a:lnTo>
                    <a:pt x="137269" y="82148"/>
                  </a:lnTo>
                  <a:lnTo>
                    <a:pt x="130202" y="75365"/>
                  </a:lnTo>
                  <a:lnTo>
                    <a:pt x="123151" y="68508"/>
                  </a:lnTo>
                  <a:lnTo>
                    <a:pt x="116110" y="61598"/>
                  </a:lnTo>
                  <a:lnTo>
                    <a:pt x="109078" y="54653"/>
                  </a:lnTo>
                  <a:lnTo>
                    <a:pt x="102049" y="47684"/>
                  </a:lnTo>
                  <a:lnTo>
                    <a:pt x="95023" y="40698"/>
                  </a:lnTo>
                  <a:lnTo>
                    <a:pt x="88001" y="33702"/>
                  </a:lnTo>
                  <a:lnTo>
                    <a:pt x="80979" y="26697"/>
                  </a:lnTo>
                  <a:lnTo>
                    <a:pt x="73958" y="19688"/>
                  </a:lnTo>
                  <a:lnTo>
                    <a:pt x="66938" y="12676"/>
                  </a:lnTo>
                  <a:lnTo>
                    <a:pt x="59967" y="5715"/>
                  </a:lnTo>
                  <a:lnTo>
                    <a:pt x="54769" y="694"/>
                  </a:lnTo>
                  <a:lnTo>
                    <a:pt x="53424" y="0"/>
                  </a:lnTo>
                  <a:lnTo>
                    <a:pt x="55142" y="2969"/>
                  </a:lnTo>
                  <a:lnTo>
                    <a:pt x="58836" y="8316"/>
                  </a:lnTo>
                  <a:lnTo>
                    <a:pt x="63754" y="14882"/>
                  </a:lnTo>
                  <a:lnTo>
                    <a:pt x="69433" y="21969"/>
                  </a:lnTo>
                  <a:lnTo>
                    <a:pt x="75589" y="29391"/>
                  </a:lnTo>
                  <a:lnTo>
                    <a:pt x="82048" y="37307"/>
                  </a:lnTo>
                  <a:lnTo>
                    <a:pt x="88701" y="45787"/>
                  </a:lnTo>
                  <a:lnTo>
                    <a:pt x="95480" y="54624"/>
                  </a:lnTo>
                  <a:lnTo>
                    <a:pt x="102340" y="63412"/>
                  </a:lnTo>
                  <a:lnTo>
                    <a:pt x="109261" y="71921"/>
                  </a:lnTo>
                  <a:lnTo>
                    <a:pt x="116383" y="80093"/>
                  </a:lnTo>
                  <a:lnTo>
                    <a:pt x="124004" y="87962"/>
                  </a:lnTo>
                  <a:lnTo>
                    <a:pt x="132241" y="95587"/>
                  </a:lnTo>
                  <a:lnTo>
                    <a:pt x="140892" y="103030"/>
                  </a:lnTo>
                  <a:lnTo>
                    <a:pt x="149546" y="110342"/>
                  </a:lnTo>
                  <a:lnTo>
                    <a:pt x="157958" y="117561"/>
                  </a:lnTo>
                  <a:lnTo>
                    <a:pt x="166064" y="124715"/>
                  </a:lnTo>
                  <a:lnTo>
                    <a:pt x="173887" y="131826"/>
                  </a:lnTo>
                  <a:lnTo>
                    <a:pt x="181464" y="138907"/>
                  </a:lnTo>
                  <a:lnTo>
                    <a:pt x="188194" y="145967"/>
                  </a:lnTo>
                  <a:lnTo>
                    <a:pt x="192898" y="153013"/>
                  </a:lnTo>
                  <a:lnTo>
                    <a:pt x="195090" y="160047"/>
                  </a:lnTo>
                  <a:lnTo>
                    <a:pt x="194763" y="166905"/>
                  </a:lnTo>
                  <a:lnTo>
                    <a:pt x="192036" y="173284"/>
                  </a:lnTo>
                  <a:lnTo>
                    <a:pt x="187241" y="179060"/>
                  </a:lnTo>
                  <a:lnTo>
                    <a:pt x="180973" y="184430"/>
                  </a:lnTo>
                  <a:lnTo>
                    <a:pt x="173953" y="189803"/>
                  </a:lnTo>
                  <a:lnTo>
                    <a:pt x="166650" y="195421"/>
                  </a:lnTo>
                  <a:lnTo>
                    <a:pt x="159295" y="201348"/>
                  </a:lnTo>
                  <a:lnTo>
                    <a:pt x="151978" y="207560"/>
                  </a:lnTo>
                  <a:lnTo>
                    <a:pt x="144723" y="214001"/>
                  </a:lnTo>
                  <a:lnTo>
                    <a:pt x="137529" y="220616"/>
                  </a:lnTo>
                  <a:lnTo>
                    <a:pt x="130383" y="227355"/>
                  </a:lnTo>
                  <a:lnTo>
                    <a:pt x="123276" y="234184"/>
                  </a:lnTo>
                  <a:lnTo>
                    <a:pt x="116196" y="241073"/>
                  </a:lnTo>
                  <a:lnTo>
                    <a:pt x="109136" y="248005"/>
                  </a:lnTo>
                  <a:lnTo>
                    <a:pt x="102089" y="254965"/>
                  </a:lnTo>
                  <a:lnTo>
                    <a:pt x="95051" y="261944"/>
                  </a:lnTo>
                  <a:lnTo>
                    <a:pt x="88018" y="268936"/>
                  </a:lnTo>
                  <a:lnTo>
                    <a:pt x="80991" y="275937"/>
                  </a:lnTo>
                  <a:lnTo>
                    <a:pt x="73966" y="282945"/>
                  </a:lnTo>
                  <a:lnTo>
                    <a:pt x="66943" y="289956"/>
                  </a:lnTo>
                  <a:lnTo>
                    <a:pt x="59917" y="296965"/>
                  </a:lnTo>
                  <a:lnTo>
                    <a:pt x="52724" y="303807"/>
                  </a:lnTo>
                  <a:lnTo>
                    <a:pt x="45055" y="310176"/>
                  </a:lnTo>
                  <a:lnTo>
                    <a:pt x="36786" y="315944"/>
                  </a:lnTo>
                  <a:lnTo>
                    <a:pt x="28114" y="321310"/>
                  </a:lnTo>
                  <a:lnTo>
                    <a:pt x="19447" y="326680"/>
                  </a:lnTo>
                  <a:lnTo>
                    <a:pt x="11055" y="332239"/>
                  </a:lnTo>
                  <a:lnTo>
                    <a:pt x="4086" y="336075"/>
                  </a:lnTo>
                  <a:lnTo>
                    <a:pt x="339" y="335948"/>
                  </a:lnTo>
                  <a:lnTo>
                    <a:pt x="0" y="332967"/>
                  </a:lnTo>
                  <a:lnTo>
                    <a:pt x="2211" y="328317"/>
                  </a:lnTo>
                  <a:lnTo>
                    <a:pt x="6119" y="322710"/>
                  </a:lnTo>
                  <a:lnTo>
                    <a:pt x="11122" y="316548"/>
                  </a:lnTo>
                  <a:lnTo>
                    <a:pt x="16827" y="310059"/>
                  </a:lnTo>
                  <a:lnTo>
                    <a:pt x="22986" y="303373"/>
                  </a:lnTo>
                  <a:lnTo>
                    <a:pt x="29439" y="296565"/>
                  </a:lnTo>
                  <a:lnTo>
                    <a:pt x="36090" y="289682"/>
                  </a:lnTo>
                  <a:lnTo>
                    <a:pt x="43034" y="282752"/>
                  </a:lnTo>
                  <a:lnTo>
                    <a:pt x="50538" y="275790"/>
                  </a:lnTo>
                  <a:lnTo>
                    <a:pt x="58696" y="268809"/>
                  </a:lnTo>
                  <a:lnTo>
                    <a:pt x="67296" y="261815"/>
                  </a:lnTo>
                  <a:lnTo>
                    <a:pt x="75915" y="254813"/>
                  </a:lnTo>
                  <a:lnTo>
                    <a:pt x="84309" y="247804"/>
                  </a:lnTo>
                  <a:lnTo>
                    <a:pt x="92572" y="240793"/>
                  </a:lnTo>
                  <a:lnTo>
                    <a:pt x="101034" y="233778"/>
                  </a:lnTo>
                  <a:lnTo>
                    <a:pt x="109867" y="226767"/>
                  </a:lnTo>
                  <a:lnTo>
                    <a:pt x="118827" y="219870"/>
                  </a:lnTo>
                  <a:lnTo>
                    <a:pt x="128324" y="212520"/>
                  </a:lnTo>
                  <a:lnTo>
                    <a:pt x="140314" y="202954"/>
                  </a:lnTo>
                  <a:lnTo>
                    <a:pt x="158182" y="188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288820" y="2411625"/>
              <a:ext cx="49959" cy="490571"/>
            </a:xfrm>
            <a:custGeom>
              <a:avLst/>
              <a:gdLst/>
              <a:ahLst/>
              <a:cxnLst/>
              <a:rect l="0" t="0" r="0" b="0"/>
              <a:pathLst>
                <a:path w="49959" h="490571">
                  <a:moveTo>
                    <a:pt x="49957" y="73100"/>
                  </a:moveTo>
                  <a:lnTo>
                    <a:pt x="49958" y="87702"/>
                  </a:lnTo>
                  <a:lnTo>
                    <a:pt x="49958" y="100973"/>
                  </a:lnTo>
                  <a:lnTo>
                    <a:pt x="49958" y="114174"/>
                  </a:lnTo>
                  <a:lnTo>
                    <a:pt x="49958" y="127516"/>
                  </a:lnTo>
                  <a:lnTo>
                    <a:pt x="49958" y="141025"/>
                  </a:lnTo>
                  <a:lnTo>
                    <a:pt x="49954" y="154673"/>
                  </a:lnTo>
                  <a:lnTo>
                    <a:pt x="49780" y="168267"/>
                  </a:lnTo>
                  <a:lnTo>
                    <a:pt x="49131" y="181468"/>
                  </a:lnTo>
                  <a:lnTo>
                    <a:pt x="47883" y="194132"/>
                  </a:lnTo>
                  <a:lnTo>
                    <a:pt x="46231" y="206602"/>
                  </a:lnTo>
                  <a:lnTo>
                    <a:pt x="44582" y="219581"/>
                  </a:lnTo>
                  <a:lnTo>
                    <a:pt x="43176" y="233429"/>
                  </a:lnTo>
                  <a:lnTo>
                    <a:pt x="41909" y="248173"/>
                  </a:lnTo>
                  <a:lnTo>
                    <a:pt x="40453" y="263681"/>
                  </a:lnTo>
                  <a:lnTo>
                    <a:pt x="38626" y="279781"/>
                  </a:lnTo>
                  <a:lnTo>
                    <a:pt x="36568" y="296151"/>
                  </a:lnTo>
                  <a:lnTo>
                    <a:pt x="34641" y="312360"/>
                  </a:lnTo>
                  <a:lnTo>
                    <a:pt x="33052" y="328180"/>
                  </a:lnTo>
                  <a:lnTo>
                    <a:pt x="32002" y="343410"/>
                  </a:lnTo>
                  <a:lnTo>
                    <a:pt x="31755" y="357798"/>
                  </a:lnTo>
                  <a:lnTo>
                    <a:pt x="32366" y="371297"/>
                  </a:lnTo>
                  <a:lnTo>
                    <a:pt x="33574" y="384177"/>
                  </a:lnTo>
                  <a:lnTo>
                    <a:pt x="34917" y="396907"/>
                  </a:lnTo>
                  <a:lnTo>
                    <a:pt x="36106" y="409769"/>
                  </a:lnTo>
                  <a:lnTo>
                    <a:pt x="36884" y="422699"/>
                  </a:lnTo>
                  <a:lnTo>
                    <a:pt x="36947" y="435386"/>
                  </a:lnTo>
                  <a:lnTo>
                    <a:pt x="36203" y="447660"/>
                  </a:lnTo>
                  <a:lnTo>
                    <a:pt x="34567" y="459343"/>
                  </a:lnTo>
                  <a:lnTo>
                    <a:pt x="31873" y="470188"/>
                  </a:lnTo>
                  <a:lnTo>
                    <a:pt x="28134" y="480104"/>
                  </a:lnTo>
                  <a:lnTo>
                    <a:pt x="23504" y="487653"/>
                  </a:lnTo>
                  <a:lnTo>
                    <a:pt x="18824" y="490570"/>
                  </a:lnTo>
                  <a:lnTo>
                    <a:pt x="15217" y="488790"/>
                  </a:lnTo>
                  <a:lnTo>
                    <a:pt x="12731" y="483293"/>
                  </a:lnTo>
                  <a:lnTo>
                    <a:pt x="11077" y="475106"/>
                  </a:lnTo>
                  <a:lnTo>
                    <a:pt x="9983" y="465040"/>
                  </a:lnTo>
                  <a:lnTo>
                    <a:pt x="9262" y="453684"/>
                  </a:lnTo>
                  <a:lnTo>
                    <a:pt x="8784" y="441446"/>
                  </a:lnTo>
                  <a:lnTo>
                    <a:pt x="8469" y="428446"/>
                  </a:lnTo>
                  <a:lnTo>
                    <a:pt x="8259" y="414571"/>
                  </a:lnTo>
                  <a:lnTo>
                    <a:pt x="8116" y="399828"/>
                  </a:lnTo>
                  <a:lnTo>
                    <a:pt x="7850" y="384500"/>
                  </a:lnTo>
                  <a:lnTo>
                    <a:pt x="7140" y="369056"/>
                  </a:lnTo>
                  <a:lnTo>
                    <a:pt x="5849" y="353777"/>
                  </a:lnTo>
                  <a:lnTo>
                    <a:pt x="4169" y="338754"/>
                  </a:lnTo>
                  <a:lnTo>
                    <a:pt x="2504" y="323980"/>
                  </a:lnTo>
                  <a:lnTo>
                    <a:pt x="1094" y="309412"/>
                  </a:lnTo>
                  <a:lnTo>
                    <a:pt x="165" y="295001"/>
                  </a:lnTo>
                  <a:lnTo>
                    <a:pt x="0" y="280705"/>
                  </a:lnTo>
                  <a:lnTo>
                    <a:pt x="668" y="266490"/>
                  </a:lnTo>
                  <a:lnTo>
                    <a:pt x="1912" y="252332"/>
                  </a:lnTo>
                  <a:lnTo>
                    <a:pt x="3280" y="238213"/>
                  </a:lnTo>
                  <a:lnTo>
                    <a:pt x="4494" y="224124"/>
                  </a:lnTo>
                  <a:lnTo>
                    <a:pt x="5630" y="210222"/>
                  </a:lnTo>
                  <a:lnTo>
                    <a:pt x="6998" y="196808"/>
                  </a:lnTo>
                  <a:lnTo>
                    <a:pt x="8765" y="183998"/>
                  </a:lnTo>
                  <a:lnTo>
                    <a:pt x="10784" y="171428"/>
                  </a:lnTo>
                  <a:lnTo>
                    <a:pt x="12685" y="158383"/>
                  </a:lnTo>
                  <a:lnTo>
                    <a:pt x="14260" y="144494"/>
                  </a:lnTo>
                  <a:lnTo>
                    <a:pt x="15472" y="129893"/>
                  </a:lnTo>
                  <a:lnTo>
                    <a:pt x="16360" y="115012"/>
                  </a:lnTo>
                  <a:lnTo>
                    <a:pt x="16996" y="100153"/>
                  </a:lnTo>
                  <a:lnTo>
                    <a:pt x="17609" y="85598"/>
                  </a:lnTo>
                  <a:lnTo>
                    <a:pt x="18562" y="71680"/>
                  </a:lnTo>
                  <a:lnTo>
                    <a:pt x="20017" y="58503"/>
                  </a:lnTo>
                  <a:lnTo>
                    <a:pt x="21811" y="45843"/>
                  </a:lnTo>
                  <a:lnTo>
                    <a:pt x="23554" y="33261"/>
                  </a:lnTo>
                  <a:lnTo>
                    <a:pt x="25033" y="20525"/>
                  </a:lnTo>
                  <a:lnTo>
                    <a:pt x="26670" y="8724"/>
                  </a:lnTo>
                  <a:lnTo>
                    <a:pt x="28996" y="1280"/>
                  </a:lnTo>
                  <a:lnTo>
                    <a:pt x="31225" y="0"/>
                  </a:lnTo>
                  <a:lnTo>
                    <a:pt x="32311" y="3009"/>
                  </a:lnTo>
                  <a:lnTo>
                    <a:pt x="32314" y="8857"/>
                  </a:lnTo>
                  <a:lnTo>
                    <a:pt x="31791" y="16873"/>
                  </a:lnTo>
                  <a:lnTo>
                    <a:pt x="31138" y="26582"/>
                  </a:lnTo>
                  <a:lnTo>
                    <a:pt x="30375" y="37572"/>
                  </a:lnTo>
                  <a:lnTo>
                    <a:pt x="29254" y="49495"/>
                  </a:lnTo>
                  <a:lnTo>
                    <a:pt x="27650" y="62082"/>
                  </a:lnTo>
                  <a:lnTo>
                    <a:pt x="25742" y="75134"/>
                  </a:lnTo>
                  <a:lnTo>
                    <a:pt x="23913" y="88503"/>
                  </a:lnTo>
                  <a:lnTo>
                    <a:pt x="22386" y="102091"/>
                  </a:lnTo>
                  <a:lnTo>
                    <a:pt x="21207" y="115826"/>
                  </a:lnTo>
                  <a:lnTo>
                    <a:pt x="20342" y="129661"/>
                  </a:lnTo>
                  <a:lnTo>
                    <a:pt x="19724" y="143568"/>
                  </a:lnTo>
                  <a:lnTo>
                    <a:pt x="19292" y="157688"/>
                  </a:lnTo>
                  <a:lnTo>
                    <a:pt x="18995" y="172314"/>
                  </a:lnTo>
                  <a:lnTo>
                    <a:pt x="18793" y="187564"/>
                  </a:lnTo>
                  <a:lnTo>
                    <a:pt x="18655" y="203401"/>
                  </a:lnTo>
                  <a:lnTo>
                    <a:pt x="18562" y="219717"/>
                  </a:lnTo>
                  <a:lnTo>
                    <a:pt x="18499" y="236399"/>
                  </a:lnTo>
                  <a:lnTo>
                    <a:pt x="18456" y="253347"/>
                  </a:lnTo>
                  <a:lnTo>
                    <a:pt x="18428" y="270484"/>
                  </a:lnTo>
                  <a:lnTo>
                    <a:pt x="18410" y="287753"/>
                  </a:lnTo>
                  <a:lnTo>
                    <a:pt x="18396" y="305112"/>
                  </a:lnTo>
                  <a:lnTo>
                    <a:pt x="18387" y="322532"/>
                  </a:lnTo>
                  <a:lnTo>
                    <a:pt x="18383" y="339990"/>
                  </a:lnTo>
                  <a:lnTo>
                    <a:pt x="18379" y="357308"/>
                  </a:lnTo>
                  <a:lnTo>
                    <a:pt x="18377" y="374168"/>
                  </a:lnTo>
                  <a:lnTo>
                    <a:pt x="18374" y="390428"/>
                  </a:lnTo>
                  <a:lnTo>
                    <a:pt x="18373" y="405897"/>
                  </a:lnTo>
                  <a:lnTo>
                    <a:pt x="18373" y="421984"/>
                  </a:lnTo>
                  <a:lnTo>
                    <a:pt x="18372" y="442338"/>
                  </a:lnTo>
                  <a:lnTo>
                    <a:pt x="18372" y="473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320433" y="3042735"/>
              <a:ext cx="18345" cy="326385"/>
            </a:xfrm>
            <a:custGeom>
              <a:avLst/>
              <a:gdLst/>
              <a:ahLst/>
              <a:cxnLst/>
              <a:rect l="0" t="0" r="0" b="0"/>
              <a:pathLst>
                <a:path w="18345" h="326385">
                  <a:moveTo>
                    <a:pt x="7816" y="0"/>
                  </a:moveTo>
                  <a:lnTo>
                    <a:pt x="4948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1" y="63102"/>
                  </a:lnTo>
                  <a:lnTo>
                    <a:pt x="1889" y="76039"/>
                  </a:lnTo>
                  <a:lnTo>
                    <a:pt x="3254" y="89320"/>
                  </a:lnTo>
                  <a:lnTo>
                    <a:pt x="4463" y="102847"/>
                  </a:lnTo>
                  <a:lnTo>
                    <a:pt x="5426" y="116708"/>
                  </a:lnTo>
                  <a:lnTo>
                    <a:pt x="6145" y="131158"/>
                  </a:lnTo>
                  <a:lnTo>
                    <a:pt x="6665" y="146295"/>
                  </a:lnTo>
                  <a:lnTo>
                    <a:pt x="7030" y="162224"/>
                  </a:lnTo>
                  <a:lnTo>
                    <a:pt x="7282" y="179136"/>
                  </a:lnTo>
                  <a:lnTo>
                    <a:pt x="7460" y="197026"/>
                  </a:lnTo>
                  <a:lnTo>
                    <a:pt x="7751" y="215431"/>
                  </a:lnTo>
                  <a:lnTo>
                    <a:pt x="8478" y="233552"/>
                  </a:lnTo>
                  <a:lnTo>
                    <a:pt x="9781" y="250945"/>
                  </a:lnTo>
                  <a:lnTo>
                    <a:pt x="11478" y="267129"/>
                  </a:lnTo>
                  <a:lnTo>
                    <a:pt x="13333" y="283104"/>
                  </a:lnTo>
                  <a:lnTo>
                    <a:pt x="15510" y="301382"/>
                  </a:lnTo>
                  <a:lnTo>
                    <a:pt x="1834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43150" y="2463668"/>
            <a:ext cx="3748146" cy="400084"/>
            <a:chOff x="5043150" y="2463668"/>
            <a:chExt cx="3748146" cy="400084"/>
          </a:xfrm>
        </p:grpSpPr>
        <p:sp>
          <p:nvSpPr>
            <p:cNvPr id="32" name="Freeform 31"/>
            <p:cNvSpPr/>
            <p:nvPr/>
          </p:nvSpPr>
          <p:spPr>
            <a:xfrm>
              <a:off x="5043150" y="2537367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2933" y="14669"/>
                  </a:lnTo>
                  <a:lnTo>
                    <a:pt x="5715" y="28581"/>
                  </a:lnTo>
                  <a:lnTo>
                    <a:pt x="8611" y="43074"/>
                  </a:lnTo>
                  <a:lnTo>
                    <a:pt x="11479" y="58103"/>
                  </a:lnTo>
                  <a:lnTo>
                    <a:pt x="13995" y="73279"/>
                  </a:lnTo>
                  <a:lnTo>
                    <a:pt x="16011" y="88360"/>
                  </a:lnTo>
                  <a:lnTo>
                    <a:pt x="17696" y="103743"/>
                  </a:lnTo>
                  <a:lnTo>
                    <a:pt x="19439" y="120348"/>
                  </a:lnTo>
                  <a:lnTo>
                    <a:pt x="21461" y="138582"/>
                  </a:lnTo>
                  <a:lnTo>
                    <a:pt x="23649" y="157895"/>
                  </a:lnTo>
                  <a:lnTo>
                    <a:pt x="25666" y="177098"/>
                  </a:lnTo>
                  <a:lnTo>
                    <a:pt x="27319" y="195495"/>
                  </a:lnTo>
                  <a:lnTo>
                    <a:pt x="28581" y="212914"/>
                  </a:lnTo>
                  <a:lnTo>
                    <a:pt x="29503" y="229446"/>
                  </a:lnTo>
                  <a:lnTo>
                    <a:pt x="30158" y="245247"/>
                  </a:lnTo>
                  <a:lnTo>
                    <a:pt x="30616" y="259891"/>
                  </a:lnTo>
                  <a:lnTo>
                    <a:pt x="30980" y="273787"/>
                  </a:lnTo>
                  <a:lnTo>
                    <a:pt x="31285" y="288161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48518" y="2516310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8"/>
                  </a:lnTo>
                  <a:lnTo>
                    <a:pt x="177" y="93558"/>
                  </a:lnTo>
                  <a:lnTo>
                    <a:pt x="825" y="107933"/>
                  </a:lnTo>
                  <a:lnTo>
                    <a:pt x="2074" y="122228"/>
                  </a:lnTo>
                  <a:lnTo>
                    <a:pt x="3727" y="136452"/>
                  </a:lnTo>
                  <a:lnTo>
                    <a:pt x="5375" y="150622"/>
                  </a:lnTo>
                  <a:lnTo>
                    <a:pt x="6782" y="164771"/>
                  </a:lnTo>
                  <a:lnTo>
                    <a:pt x="8048" y="179563"/>
                  </a:lnTo>
                  <a:lnTo>
                    <a:pt x="9504" y="196237"/>
                  </a:lnTo>
                  <a:lnTo>
                    <a:pt x="11331" y="215281"/>
                  </a:lnTo>
                  <a:lnTo>
                    <a:pt x="13397" y="235341"/>
                  </a:lnTo>
                  <a:lnTo>
                    <a:pt x="15549" y="255563"/>
                  </a:lnTo>
                  <a:lnTo>
                    <a:pt x="17976" y="277729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11772" y="2516310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2866" y="11803"/>
                  </a:lnTo>
                  <a:lnTo>
                    <a:pt x="5008" y="23572"/>
                  </a:lnTo>
                  <a:lnTo>
                    <a:pt x="6615" y="36458"/>
                  </a:lnTo>
                  <a:lnTo>
                    <a:pt x="7969" y="50133"/>
                  </a:lnTo>
                  <a:lnTo>
                    <a:pt x="9466" y="63813"/>
                  </a:lnTo>
                  <a:lnTo>
                    <a:pt x="11313" y="77033"/>
                  </a:lnTo>
                  <a:lnTo>
                    <a:pt x="13380" y="89830"/>
                  </a:lnTo>
                  <a:lnTo>
                    <a:pt x="15312" y="102558"/>
                  </a:lnTo>
                  <a:lnTo>
                    <a:pt x="16912" y="115445"/>
                  </a:lnTo>
                  <a:lnTo>
                    <a:pt x="18309" y="128404"/>
                  </a:lnTo>
                  <a:lnTo>
                    <a:pt x="19854" y="141118"/>
                  </a:lnTo>
                  <a:lnTo>
                    <a:pt x="21739" y="153421"/>
                  </a:lnTo>
                  <a:lnTo>
                    <a:pt x="23837" y="165464"/>
                  </a:lnTo>
                  <a:lnTo>
                    <a:pt x="25791" y="177618"/>
                  </a:lnTo>
                  <a:lnTo>
                    <a:pt x="27403" y="190091"/>
                  </a:lnTo>
                  <a:lnTo>
                    <a:pt x="28637" y="202926"/>
                  </a:lnTo>
                  <a:lnTo>
                    <a:pt x="29541" y="216081"/>
                  </a:lnTo>
                  <a:lnTo>
                    <a:pt x="30184" y="229473"/>
                  </a:lnTo>
                  <a:lnTo>
                    <a:pt x="30632" y="242429"/>
                  </a:lnTo>
                  <a:lnTo>
                    <a:pt x="30990" y="254978"/>
                  </a:lnTo>
                  <a:lnTo>
                    <a:pt x="31290" y="268221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17140" y="2495253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1" y="90416"/>
                  </a:lnTo>
                  <a:lnTo>
                    <a:pt x="8043" y="106760"/>
                  </a:lnTo>
                  <a:lnTo>
                    <a:pt x="9502" y="122420"/>
                  </a:lnTo>
                  <a:lnTo>
                    <a:pt x="11330" y="137066"/>
                  </a:lnTo>
                  <a:lnTo>
                    <a:pt x="13388" y="151035"/>
                  </a:lnTo>
                  <a:lnTo>
                    <a:pt x="15316" y="165101"/>
                  </a:lnTo>
                  <a:lnTo>
                    <a:pt x="16914" y="179710"/>
                  </a:lnTo>
                  <a:lnTo>
                    <a:pt x="18310" y="194642"/>
                  </a:lnTo>
                  <a:lnTo>
                    <a:pt x="19854" y="209221"/>
                  </a:lnTo>
                  <a:lnTo>
                    <a:pt x="21739" y="223060"/>
                  </a:lnTo>
                  <a:lnTo>
                    <a:pt x="23846" y="235847"/>
                  </a:lnTo>
                  <a:lnTo>
                    <a:pt x="26028" y="248552"/>
                  </a:lnTo>
                  <a:lnTo>
                    <a:pt x="28480" y="263403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38280" y="248472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2"/>
                  </a:lnTo>
                  <a:lnTo>
                    <a:pt x="177" y="46978"/>
                  </a:lnTo>
                  <a:lnTo>
                    <a:pt x="825" y="60935"/>
                  </a:lnTo>
                  <a:lnTo>
                    <a:pt x="2074" y="76502"/>
                  </a:lnTo>
                  <a:lnTo>
                    <a:pt x="3727" y="93678"/>
                  </a:lnTo>
                  <a:lnTo>
                    <a:pt x="5375" y="112484"/>
                  </a:lnTo>
                  <a:lnTo>
                    <a:pt x="6778" y="132756"/>
                  </a:lnTo>
                  <a:lnTo>
                    <a:pt x="7870" y="153891"/>
                  </a:lnTo>
                  <a:lnTo>
                    <a:pt x="8678" y="174990"/>
                  </a:lnTo>
                  <a:lnTo>
                    <a:pt x="9261" y="195533"/>
                  </a:lnTo>
                  <a:lnTo>
                    <a:pt x="9869" y="215023"/>
                  </a:lnTo>
                  <a:lnTo>
                    <a:pt x="11095" y="234933"/>
                  </a:lnTo>
                  <a:lnTo>
                    <a:pt x="14165" y="25923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80475" y="2484725"/>
              <a:ext cx="10531" cy="305327"/>
            </a:xfrm>
            <a:custGeom>
              <a:avLst/>
              <a:gdLst/>
              <a:ahLst/>
              <a:cxnLst/>
              <a:rect l="0" t="0" r="0" b="0"/>
              <a:pathLst>
                <a:path w="10531" h="305327">
                  <a:moveTo>
                    <a:pt x="1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65"/>
                  </a:lnTo>
                  <a:lnTo>
                    <a:pt x="179" y="54173"/>
                  </a:lnTo>
                  <a:lnTo>
                    <a:pt x="827" y="70818"/>
                  </a:lnTo>
                  <a:lnTo>
                    <a:pt x="2075" y="87958"/>
                  </a:lnTo>
                  <a:lnTo>
                    <a:pt x="3728" y="105505"/>
                  </a:lnTo>
                  <a:lnTo>
                    <a:pt x="5376" y="123636"/>
                  </a:lnTo>
                  <a:lnTo>
                    <a:pt x="6780" y="142415"/>
                  </a:lnTo>
                  <a:lnTo>
                    <a:pt x="7873" y="161616"/>
                  </a:lnTo>
                  <a:lnTo>
                    <a:pt x="8680" y="180818"/>
                  </a:lnTo>
                  <a:lnTo>
                    <a:pt x="9259" y="199767"/>
                  </a:lnTo>
                  <a:lnTo>
                    <a:pt x="9664" y="218219"/>
                  </a:lnTo>
                  <a:lnTo>
                    <a:pt x="9988" y="237982"/>
                  </a:lnTo>
                  <a:lnTo>
                    <a:pt x="10260" y="264143"/>
                  </a:lnTo>
                  <a:lnTo>
                    <a:pt x="1053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33202" y="2474197"/>
              <a:ext cx="10529" cy="315855"/>
            </a:xfrm>
            <a:custGeom>
              <a:avLst/>
              <a:gdLst/>
              <a:ahLst/>
              <a:cxnLst/>
              <a:rect l="0" t="0" r="0" b="0"/>
              <a:pathLst>
                <a:path w="10529" h="315855">
                  <a:moveTo>
                    <a:pt x="0" y="0"/>
                  </a:moveTo>
                  <a:lnTo>
                    <a:pt x="0" y="14668"/>
                  </a:lnTo>
                  <a:lnTo>
                    <a:pt x="0" y="28579"/>
                  </a:lnTo>
                  <a:lnTo>
                    <a:pt x="0" y="43082"/>
                  </a:lnTo>
                  <a:lnTo>
                    <a:pt x="0" y="58456"/>
                  </a:lnTo>
                  <a:lnTo>
                    <a:pt x="0" y="74929"/>
                  </a:lnTo>
                  <a:lnTo>
                    <a:pt x="5" y="92503"/>
                  </a:lnTo>
                  <a:lnTo>
                    <a:pt x="177" y="111018"/>
                  </a:lnTo>
                  <a:lnTo>
                    <a:pt x="826" y="130271"/>
                  </a:lnTo>
                  <a:lnTo>
                    <a:pt x="2074" y="150067"/>
                  </a:lnTo>
                  <a:lnTo>
                    <a:pt x="3726" y="170086"/>
                  </a:lnTo>
                  <a:lnTo>
                    <a:pt x="5375" y="189905"/>
                  </a:lnTo>
                  <a:lnTo>
                    <a:pt x="6778" y="209300"/>
                  </a:lnTo>
                  <a:lnTo>
                    <a:pt x="7873" y="228067"/>
                  </a:lnTo>
                  <a:lnTo>
                    <a:pt x="8801" y="248083"/>
                  </a:lnTo>
                  <a:lnTo>
                    <a:pt x="9640" y="274458"/>
                  </a:lnTo>
                  <a:lnTo>
                    <a:pt x="10528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76452" y="2463668"/>
              <a:ext cx="20005" cy="357970"/>
            </a:xfrm>
            <a:custGeom>
              <a:avLst/>
              <a:gdLst/>
              <a:ahLst/>
              <a:cxnLst/>
              <a:rect l="0" t="0" r="0" b="0"/>
              <a:pathLst>
                <a:path w="20005" h="357970">
                  <a:moveTo>
                    <a:pt x="9475" y="0"/>
                  </a:moveTo>
                  <a:lnTo>
                    <a:pt x="6609" y="11802"/>
                  </a:lnTo>
                  <a:lnTo>
                    <a:pt x="4466" y="23571"/>
                  </a:lnTo>
                  <a:lnTo>
                    <a:pt x="2864" y="36462"/>
                  </a:lnTo>
                  <a:lnTo>
                    <a:pt x="1683" y="50310"/>
                  </a:lnTo>
                  <a:lnTo>
                    <a:pt x="835" y="64638"/>
                  </a:lnTo>
                  <a:lnTo>
                    <a:pt x="242" y="79102"/>
                  </a:lnTo>
                  <a:lnTo>
                    <a:pt x="0" y="93380"/>
                  </a:lnTo>
                  <a:lnTo>
                    <a:pt x="365" y="107107"/>
                  </a:lnTo>
                  <a:lnTo>
                    <a:pt x="1420" y="120153"/>
                  </a:lnTo>
                  <a:lnTo>
                    <a:pt x="2941" y="132725"/>
                  </a:lnTo>
                  <a:lnTo>
                    <a:pt x="4502" y="145247"/>
                  </a:lnTo>
                  <a:lnTo>
                    <a:pt x="5849" y="157983"/>
                  </a:lnTo>
                  <a:lnTo>
                    <a:pt x="7075" y="171337"/>
                  </a:lnTo>
                  <a:lnTo>
                    <a:pt x="8505" y="185907"/>
                  </a:lnTo>
                  <a:lnTo>
                    <a:pt x="10314" y="201893"/>
                  </a:lnTo>
                  <a:lnTo>
                    <a:pt x="12359" y="218851"/>
                  </a:lnTo>
                  <a:lnTo>
                    <a:pt x="14279" y="235919"/>
                  </a:lnTo>
                  <a:lnTo>
                    <a:pt x="15868" y="252580"/>
                  </a:lnTo>
                  <a:lnTo>
                    <a:pt x="17086" y="268680"/>
                  </a:lnTo>
                  <a:lnTo>
                    <a:pt x="17980" y="284250"/>
                  </a:lnTo>
                  <a:lnTo>
                    <a:pt x="18616" y="299370"/>
                  </a:lnTo>
                  <a:lnTo>
                    <a:pt x="19060" y="313539"/>
                  </a:lnTo>
                  <a:lnTo>
                    <a:pt x="19414" y="327057"/>
                  </a:lnTo>
                  <a:lnTo>
                    <a:pt x="19711" y="341115"/>
                  </a:lnTo>
                  <a:lnTo>
                    <a:pt x="2000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59710" y="2463668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2004" y="38461"/>
                  </a:lnTo>
                  <a:lnTo>
                    <a:pt x="3862" y="53996"/>
                  </a:lnTo>
                  <a:lnTo>
                    <a:pt x="6179" y="69992"/>
                  </a:lnTo>
                  <a:lnTo>
                    <a:pt x="8841" y="85879"/>
                  </a:lnTo>
                  <a:lnTo>
                    <a:pt x="11591" y="101600"/>
                  </a:lnTo>
                  <a:lnTo>
                    <a:pt x="14051" y="117435"/>
                  </a:lnTo>
                  <a:lnTo>
                    <a:pt x="16038" y="133567"/>
                  </a:lnTo>
                  <a:lnTo>
                    <a:pt x="17710" y="150195"/>
                  </a:lnTo>
                  <a:lnTo>
                    <a:pt x="19446" y="167590"/>
                  </a:lnTo>
                  <a:lnTo>
                    <a:pt x="21458" y="185820"/>
                  </a:lnTo>
                  <a:lnTo>
                    <a:pt x="23474" y="204795"/>
                  </a:lnTo>
                  <a:lnTo>
                    <a:pt x="24841" y="224365"/>
                  </a:lnTo>
                  <a:lnTo>
                    <a:pt x="25250" y="244385"/>
                  </a:lnTo>
                  <a:lnTo>
                    <a:pt x="25032" y="264897"/>
                  </a:lnTo>
                  <a:lnTo>
                    <a:pt x="24955" y="286111"/>
                  </a:lnTo>
                  <a:lnTo>
                    <a:pt x="25455" y="308057"/>
                  </a:lnTo>
                  <a:lnTo>
                    <a:pt x="26479" y="329586"/>
                  </a:lnTo>
                  <a:lnTo>
                    <a:pt x="27741" y="350585"/>
                  </a:lnTo>
                  <a:lnTo>
                    <a:pt x="29362" y="372902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20857" y="1495046"/>
            <a:ext cx="795194" cy="415128"/>
            <a:chOff x="320857" y="1495046"/>
            <a:chExt cx="795194" cy="415128"/>
          </a:xfrm>
        </p:grpSpPr>
        <p:sp>
          <p:nvSpPr>
            <p:cNvPr id="42" name="Freeform 41"/>
            <p:cNvSpPr/>
            <p:nvPr/>
          </p:nvSpPr>
          <p:spPr>
            <a:xfrm>
              <a:off x="320857" y="1542024"/>
              <a:ext cx="306454" cy="368150"/>
            </a:xfrm>
            <a:custGeom>
              <a:avLst/>
              <a:gdLst/>
              <a:ahLst/>
              <a:cxnLst/>
              <a:rect l="0" t="0" r="0" b="0"/>
              <a:pathLst>
                <a:path w="306454" h="368150">
                  <a:moveTo>
                    <a:pt x="100282" y="58307"/>
                  </a:moveTo>
                  <a:lnTo>
                    <a:pt x="94415" y="64242"/>
                  </a:lnTo>
                  <a:lnTo>
                    <a:pt x="88850" y="70446"/>
                  </a:lnTo>
                  <a:lnTo>
                    <a:pt x="83051" y="77537"/>
                  </a:lnTo>
                  <a:lnTo>
                    <a:pt x="76971" y="85305"/>
                  </a:lnTo>
                  <a:lnTo>
                    <a:pt x="70641" y="93303"/>
                  </a:lnTo>
                  <a:lnTo>
                    <a:pt x="64117" y="101253"/>
                  </a:lnTo>
                  <a:lnTo>
                    <a:pt x="57614" y="109373"/>
                  </a:lnTo>
                  <a:lnTo>
                    <a:pt x="51480" y="118263"/>
                  </a:lnTo>
                  <a:lnTo>
                    <a:pt x="45871" y="128202"/>
                  </a:lnTo>
                  <a:lnTo>
                    <a:pt x="40614" y="138995"/>
                  </a:lnTo>
                  <a:lnTo>
                    <a:pt x="35317" y="150165"/>
                  </a:lnTo>
                  <a:lnTo>
                    <a:pt x="29755" y="161389"/>
                  </a:lnTo>
                  <a:lnTo>
                    <a:pt x="24035" y="172688"/>
                  </a:lnTo>
                  <a:lnTo>
                    <a:pt x="18495" y="184333"/>
                  </a:lnTo>
                  <a:lnTo>
                    <a:pt x="13327" y="196466"/>
                  </a:lnTo>
                  <a:lnTo>
                    <a:pt x="8721" y="209242"/>
                  </a:lnTo>
                  <a:lnTo>
                    <a:pt x="4933" y="222889"/>
                  </a:lnTo>
                  <a:lnTo>
                    <a:pt x="2028" y="237438"/>
                  </a:lnTo>
                  <a:lnTo>
                    <a:pt x="231" y="252447"/>
                  </a:lnTo>
                  <a:lnTo>
                    <a:pt x="0" y="267135"/>
                  </a:lnTo>
                  <a:lnTo>
                    <a:pt x="1438" y="281080"/>
                  </a:lnTo>
                  <a:lnTo>
                    <a:pt x="4352" y="294052"/>
                  </a:lnTo>
                  <a:lnTo>
                    <a:pt x="8441" y="305844"/>
                  </a:lnTo>
                  <a:lnTo>
                    <a:pt x="13421" y="316479"/>
                  </a:lnTo>
                  <a:lnTo>
                    <a:pt x="19373" y="326129"/>
                  </a:lnTo>
                  <a:lnTo>
                    <a:pt x="26723" y="335012"/>
                  </a:lnTo>
                  <a:lnTo>
                    <a:pt x="35594" y="343320"/>
                  </a:lnTo>
                  <a:lnTo>
                    <a:pt x="45821" y="350887"/>
                  </a:lnTo>
                  <a:lnTo>
                    <a:pt x="57136" y="357217"/>
                  </a:lnTo>
                  <a:lnTo>
                    <a:pt x="69267" y="362137"/>
                  </a:lnTo>
                  <a:lnTo>
                    <a:pt x="81989" y="365610"/>
                  </a:lnTo>
                  <a:lnTo>
                    <a:pt x="95127" y="367575"/>
                  </a:lnTo>
                  <a:lnTo>
                    <a:pt x="108550" y="368149"/>
                  </a:lnTo>
                  <a:lnTo>
                    <a:pt x="122003" y="367417"/>
                  </a:lnTo>
                  <a:lnTo>
                    <a:pt x="135115" y="365339"/>
                  </a:lnTo>
                  <a:lnTo>
                    <a:pt x="147718" y="362018"/>
                  </a:lnTo>
                  <a:lnTo>
                    <a:pt x="159978" y="357672"/>
                  </a:lnTo>
                  <a:lnTo>
                    <a:pt x="172284" y="352538"/>
                  </a:lnTo>
                  <a:lnTo>
                    <a:pt x="184854" y="346819"/>
                  </a:lnTo>
                  <a:lnTo>
                    <a:pt x="197417" y="340352"/>
                  </a:lnTo>
                  <a:lnTo>
                    <a:pt x="209325" y="332648"/>
                  </a:lnTo>
                  <a:lnTo>
                    <a:pt x="220262" y="323540"/>
                  </a:lnTo>
                  <a:lnTo>
                    <a:pt x="230233" y="313322"/>
                  </a:lnTo>
                  <a:lnTo>
                    <a:pt x="239391" y="302545"/>
                  </a:lnTo>
                  <a:lnTo>
                    <a:pt x="247921" y="291589"/>
                  </a:lnTo>
                  <a:lnTo>
                    <a:pt x="255989" y="280470"/>
                  </a:lnTo>
                  <a:lnTo>
                    <a:pt x="263728" y="268946"/>
                  </a:lnTo>
                  <a:lnTo>
                    <a:pt x="271233" y="256899"/>
                  </a:lnTo>
                  <a:lnTo>
                    <a:pt x="278411" y="244352"/>
                  </a:lnTo>
                  <a:lnTo>
                    <a:pt x="285005" y="231389"/>
                  </a:lnTo>
                  <a:lnTo>
                    <a:pt x="290917" y="218109"/>
                  </a:lnTo>
                  <a:lnTo>
                    <a:pt x="296039" y="204597"/>
                  </a:lnTo>
                  <a:lnTo>
                    <a:pt x="300180" y="190919"/>
                  </a:lnTo>
                  <a:lnTo>
                    <a:pt x="303331" y="177121"/>
                  </a:lnTo>
                  <a:lnTo>
                    <a:pt x="305463" y="163076"/>
                  </a:lnTo>
                  <a:lnTo>
                    <a:pt x="306453" y="148501"/>
                  </a:lnTo>
                  <a:lnTo>
                    <a:pt x="306337" y="133290"/>
                  </a:lnTo>
                  <a:lnTo>
                    <a:pt x="305125" y="117650"/>
                  </a:lnTo>
                  <a:lnTo>
                    <a:pt x="302717" y="101997"/>
                  </a:lnTo>
                  <a:lnTo>
                    <a:pt x="299171" y="86588"/>
                  </a:lnTo>
                  <a:lnTo>
                    <a:pt x="294673" y="71818"/>
                  </a:lnTo>
                  <a:lnTo>
                    <a:pt x="289437" y="58279"/>
                  </a:lnTo>
                  <a:lnTo>
                    <a:pt x="283653" y="46180"/>
                  </a:lnTo>
                  <a:lnTo>
                    <a:pt x="277313" y="35566"/>
                  </a:lnTo>
                  <a:lnTo>
                    <a:pt x="270226" y="26492"/>
                  </a:lnTo>
                  <a:lnTo>
                    <a:pt x="262342" y="18835"/>
                  </a:lnTo>
                  <a:lnTo>
                    <a:pt x="253589" y="12504"/>
                  </a:lnTo>
                  <a:lnTo>
                    <a:pt x="243804" y="7533"/>
                  </a:lnTo>
                  <a:lnTo>
                    <a:pt x="232999" y="3819"/>
                  </a:lnTo>
                  <a:lnTo>
                    <a:pt x="221489" y="1305"/>
                  </a:lnTo>
                  <a:lnTo>
                    <a:pt x="209771" y="58"/>
                  </a:lnTo>
                  <a:lnTo>
                    <a:pt x="198151" y="0"/>
                  </a:lnTo>
                  <a:lnTo>
                    <a:pt x="186740" y="1097"/>
                  </a:lnTo>
                  <a:lnTo>
                    <a:pt x="175545" y="3427"/>
                  </a:lnTo>
                  <a:lnTo>
                    <a:pt x="164533" y="6921"/>
                  </a:lnTo>
                  <a:lnTo>
                    <a:pt x="153663" y="11385"/>
                  </a:lnTo>
                  <a:lnTo>
                    <a:pt x="142898" y="16598"/>
                  </a:lnTo>
                  <a:lnTo>
                    <a:pt x="132211" y="22362"/>
                  </a:lnTo>
                  <a:lnTo>
                    <a:pt x="121745" y="28519"/>
                  </a:lnTo>
                  <a:lnTo>
                    <a:pt x="111790" y="34951"/>
                  </a:lnTo>
                  <a:lnTo>
                    <a:pt x="102469" y="41572"/>
                  </a:lnTo>
                  <a:lnTo>
                    <a:pt x="93848" y="48405"/>
                  </a:lnTo>
                  <a:lnTo>
                    <a:pt x="85072" y="56448"/>
                  </a:lnTo>
                  <a:lnTo>
                    <a:pt x="74253" y="68643"/>
                  </a:lnTo>
                  <a:lnTo>
                    <a:pt x="58168" y="89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8051" y="184248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9814" y="1495046"/>
              <a:ext cx="206237" cy="366342"/>
            </a:xfrm>
            <a:custGeom>
              <a:avLst/>
              <a:gdLst/>
              <a:ahLst/>
              <a:cxnLst/>
              <a:rect l="0" t="0" r="0" b="0"/>
              <a:pathLst>
                <a:path w="206237" h="366342">
                  <a:moveTo>
                    <a:pt x="153564" y="0"/>
                  </a:moveTo>
                  <a:lnTo>
                    <a:pt x="144763" y="5935"/>
                  </a:lnTo>
                  <a:lnTo>
                    <a:pt x="136416" y="12139"/>
                  </a:lnTo>
                  <a:lnTo>
                    <a:pt x="127721" y="19244"/>
                  </a:lnTo>
                  <a:lnTo>
                    <a:pt x="118773" y="27530"/>
                  </a:lnTo>
                  <a:lnTo>
                    <a:pt x="109927" y="37473"/>
                  </a:lnTo>
                  <a:lnTo>
                    <a:pt x="101388" y="49170"/>
                  </a:lnTo>
                  <a:lnTo>
                    <a:pt x="93200" y="62248"/>
                  </a:lnTo>
                  <a:lnTo>
                    <a:pt x="85322" y="76082"/>
                  </a:lnTo>
                  <a:lnTo>
                    <a:pt x="77692" y="90238"/>
                  </a:lnTo>
                  <a:lnTo>
                    <a:pt x="70246" y="104656"/>
                  </a:lnTo>
                  <a:lnTo>
                    <a:pt x="62933" y="119546"/>
                  </a:lnTo>
                  <a:lnTo>
                    <a:pt x="55713" y="135001"/>
                  </a:lnTo>
                  <a:lnTo>
                    <a:pt x="48558" y="150821"/>
                  </a:lnTo>
                  <a:lnTo>
                    <a:pt x="41447" y="166601"/>
                  </a:lnTo>
                  <a:lnTo>
                    <a:pt x="34371" y="182108"/>
                  </a:lnTo>
                  <a:lnTo>
                    <a:pt x="27483" y="197286"/>
                  </a:lnTo>
                  <a:lnTo>
                    <a:pt x="21084" y="212163"/>
                  </a:lnTo>
                  <a:lnTo>
                    <a:pt x="15305" y="226802"/>
                  </a:lnTo>
                  <a:lnTo>
                    <a:pt x="10272" y="241259"/>
                  </a:lnTo>
                  <a:lnTo>
                    <a:pt x="6189" y="255587"/>
                  </a:lnTo>
                  <a:lnTo>
                    <a:pt x="3078" y="269818"/>
                  </a:lnTo>
                  <a:lnTo>
                    <a:pt x="972" y="283817"/>
                  </a:lnTo>
                  <a:lnTo>
                    <a:pt x="0" y="297297"/>
                  </a:lnTo>
                  <a:lnTo>
                    <a:pt x="132" y="310138"/>
                  </a:lnTo>
                  <a:lnTo>
                    <a:pt x="1525" y="322219"/>
                  </a:lnTo>
                  <a:lnTo>
                    <a:pt x="4587" y="333340"/>
                  </a:lnTo>
                  <a:lnTo>
                    <a:pt x="9393" y="343473"/>
                  </a:lnTo>
                  <a:lnTo>
                    <a:pt x="15893" y="352261"/>
                  </a:lnTo>
                  <a:lnTo>
                    <a:pt x="24075" y="358961"/>
                  </a:lnTo>
                  <a:lnTo>
                    <a:pt x="33760" y="363355"/>
                  </a:lnTo>
                  <a:lnTo>
                    <a:pt x="44499" y="365678"/>
                  </a:lnTo>
                  <a:lnTo>
                    <a:pt x="55691" y="366341"/>
                  </a:lnTo>
                  <a:lnTo>
                    <a:pt x="66955" y="365748"/>
                  </a:lnTo>
                  <a:lnTo>
                    <a:pt x="78125" y="364083"/>
                  </a:lnTo>
                  <a:lnTo>
                    <a:pt x="89158" y="361305"/>
                  </a:lnTo>
                  <a:lnTo>
                    <a:pt x="100061" y="357483"/>
                  </a:lnTo>
                  <a:lnTo>
                    <a:pt x="110858" y="352953"/>
                  </a:lnTo>
                  <a:lnTo>
                    <a:pt x="121575" y="348221"/>
                  </a:lnTo>
                  <a:lnTo>
                    <a:pt x="132229" y="343585"/>
                  </a:lnTo>
                  <a:lnTo>
                    <a:pt x="142673" y="338829"/>
                  </a:lnTo>
                  <a:lnTo>
                    <a:pt x="152614" y="333343"/>
                  </a:lnTo>
                  <a:lnTo>
                    <a:pt x="161926" y="326835"/>
                  </a:lnTo>
                  <a:lnTo>
                    <a:pt x="170483" y="319326"/>
                  </a:lnTo>
                  <a:lnTo>
                    <a:pt x="178085" y="310982"/>
                  </a:lnTo>
                  <a:lnTo>
                    <a:pt x="184717" y="301995"/>
                  </a:lnTo>
                  <a:lnTo>
                    <a:pt x="190510" y="292536"/>
                  </a:lnTo>
                  <a:lnTo>
                    <a:pt x="195643" y="282742"/>
                  </a:lnTo>
                  <a:lnTo>
                    <a:pt x="200271" y="272713"/>
                  </a:lnTo>
                  <a:lnTo>
                    <a:pt x="204042" y="262522"/>
                  </a:lnTo>
                  <a:lnTo>
                    <a:pt x="206139" y="252221"/>
                  </a:lnTo>
                  <a:lnTo>
                    <a:pt x="206236" y="241864"/>
                  </a:lnTo>
                  <a:lnTo>
                    <a:pt x="203994" y="232129"/>
                  </a:lnTo>
                  <a:lnTo>
                    <a:pt x="198832" y="224263"/>
                  </a:lnTo>
                  <a:lnTo>
                    <a:pt x="190733" y="218798"/>
                  </a:lnTo>
                  <a:lnTo>
                    <a:pt x="180430" y="215775"/>
                  </a:lnTo>
                  <a:lnTo>
                    <a:pt x="169083" y="215102"/>
                  </a:lnTo>
                  <a:lnTo>
                    <a:pt x="157457" y="216469"/>
                  </a:lnTo>
                  <a:lnTo>
                    <a:pt x="145742" y="219621"/>
                  </a:lnTo>
                  <a:lnTo>
                    <a:pt x="133745" y="224462"/>
                  </a:lnTo>
                  <a:lnTo>
                    <a:pt x="121350" y="230783"/>
                  </a:lnTo>
                  <a:lnTo>
                    <a:pt x="108721" y="238294"/>
                  </a:lnTo>
                  <a:lnTo>
                    <a:pt x="96228" y="246704"/>
                  </a:lnTo>
                  <a:lnTo>
                    <a:pt x="84087" y="255768"/>
                  </a:lnTo>
                  <a:lnTo>
                    <a:pt x="72661" y="265294"/>
                  </a:lnTo>
                  <a:lnTo>
                    <a:pt x="62519" y="275141"/>
                  </a:lnTo>
                  <a:lnTo>
                    <a:pt x="53854" y="285195"/>
                  </a:lnTo>
                  <a:lnTo>
                    <a:pt x="46678" y="294931"/>
                  </a:lnTo>
                  <a:lnTo>
                    <a:pt x="40296" y="304363"/>
                  </a:lnTo>
                  <a:lnTo>
                    <a:pt x="34150" y="314319"/>
                  </a:lnTo>
                  <a:lnTo>
                    <a:pt x="2722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68497" y="2568953"/>
            <a:ext cx="636284" cy="669199"/>
            <a:chOff x="368497" y="2568953"/>
            <a:chExt cx="636284" cy="669199"/>
          </a:xfrm>
        </p:grpSpPr>
        <p:sp>
          <p:nvSpPr>
            <p:cNvPr id="46" name="Freeform 45"/>
            <p:cNvSpPr/>
            <p:nvPr/>
          </p:nvSpPr>
          <p:spPr>
            <a:xfrm>
              <a:off x="494839" y="2568953"/>
              <a:ext cx="14837" cy="284270"/>
            </a:xfrm>
            <a:custGeom>
              <a:avLst/>
              <a:gdLst/>
              <a:ahLst/>
              <a:cxnLst/>
              <a:rect l="0" t="0" r="0" b="0"/>
              <a:pathLst>
                <a:path w="14837" h="2842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6" y="77807"/>
                  </a:lnTo>
                  <a:lnTo>
                    <a:pt x="2074" y="93043"/>
                  </a:lnTo>
                  <a:lnTo>
                    <a:pt x="3727" y="107526"/>
                  </a:lnTo>
                  <a:lnTo>
                    <a:pt x="5375" y="121996"/>
                  </a:lnTo>
                  <a:lnTo>
                    <a:pt x="6782" y="136910"/>
                  </a:lnTo>
                  <a:lnTo>
                    <a:pt x="8048" y="152231"/>
                  </a:lnTo>
                  <a:lnTo>
                    <a:pt x="9504" y="167609"/>
                  </a:lnTo>
                  <a:lnTo>
                    <a:pt x="11327" y="182809"/>
                  </a:lnTo>
                  <a:lnTo>
                    <a:pt x="13211" y="197595"/>
                  </a:lnTo>
                  <a:lnTo>
                    <a:pt x="14491" y="211670"/>
                  </a:lnTo>
                  <a:lnTo>
                    <a:pt x="14836" y="224939"/>
                  </a:lnTo>
                  <a:lnTo>
                    <a:pt x="14400" y="237222"/>
                  </a:lnTo>
                  <a:lnTo>
                    <a:pt x="13603" y="249474"/>
                  </a:lnTo>
                  <a:lnTo>
                    <a:pt x="12371" y="263889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9032" y="2590010"/>
              <a:ext cx="116336" cy="170672"/>
            </a:xfrm>
            <a:custGeom>
              <a:avLst/>
              <a:gdLst/>
              <a:ahLst/>
              <a:cxnLst/>
              <a:rect l="0" t="0" r="0" b="0"/>
              <a:pathLst>
                <a:path w="116336" h="170672">
                  <a:moveTo>
                    <a:pt x="116335" y="105285"/>
                  </a:moveTo>
                  <a:lnTo>
                    <a:pt x="107534" y="111152"/>
                  </a:lnTo>
                  <a:lnTo>
                    <a:pt x="99187" y="116717"/>
                  </a:lnTo>
                  <a:lnTo>
                    <a:pt x="90493" y="122516"/>
                  </a:lnTo>
                  <a:lnTo>
                    <a:pt x="81545" y="128596"/>
                  </a:lnTo>
                  <a:lnTo>
                    <a:pt x="72699" y="134926"/>
                  </a:lnTo>
                  <a:lnTo>
                    <a:pt x="64155" y="141455"/>
                  </a:lnTo>
                  <a:lnTo>
                    <a:pt x="55794" y="148131"/>
                  </a:lnTo>
                  <a:lnTo>
                    <a:pt x="47268" y="154913"/>
                  </a:lnTo>
                  <a:lnTo>
                    <a:pt x="38394" y="161744"/>
                  </a:lnTo>
                  <a:lnTo>
                    <a:pt x="29468" y="167616"/>
                  </a:lnTo>
                  <a:lnTo>
                    <a:pt x="21155" y="170671"/>
                  </a:lnTo>
                  <a:lnTo>
                    <a:pt x="13795" y="170125"/>
                  </a:lnTo>
                  <a:lnTo>
                    <a:pt x="7718" y="166331"/>
                  </a:lnTo>
                  <a:lnTo>
                    <a:pt x="3392" y="160197"/>
                  </a:lnTo>
                  <a:lnTo>
                    <a:pt x="896" y="152514"/>
                  </a:lnTo>
                  <a:lnTo>
                    <a:pt x="0" y="143665"/>
                  </a:lnTo>
                  <a:lnTo>
                    <a:pt x="371" y="133699"/>
                  </a:lnTo>
                  <a:lnTo>
                    <a:pt x="1693" y="122712"/>
                  </a:lnTo>
                  <a:lnTo>
                    <a:pt x="3864" y="110881"/>
                  </a:lnTo>
                  <a:lnTo>
                    <a:pt x="6991" y="98401"/>
                  </a:lnTo>
                  <a:lnTo>
                    <a:pt x="11049" y="85450"/>
                  </a:lnTo>
                  <a:lnTo>
                    <a:pt x="15739" y="72328"/>
                  </a:lnTo>
                  <a:lnTo>
                    <a:pt x="20579" y="59445"/>
                  </a:lnTo>
                  <a:lnTo>
                    <a:pt x="25274" y="47016"/>
                  </a:lnTo>
                  <a:lnTo>
                    <a:pt x="29575" y="35513"/>
                  </a:lnTo>
                  <a:lnTo>
                    <a:pt x="33616" y="24621"/>
                  </a:lnTo>
                  <a:lnTo>
                    <a:pt x="37749" y="13385"/>
                  </a:lnTo>
                  <a:lnTo>
                    <a:pt x="426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8497" y="289533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40949" y="68"/>
                  </a:lnTo>
                  <a:lnTo>
                    <a:pt x="229820" y="707"/>
                  </a:lnTo>
                  <a:lnTo>
                    <a:pt x="218221" y="2000"/>
                  </a:lnTo>
                  <a:lnTo>
                    <a:pt x="206060" y="3687"/>
                  </a:lnTo>
                  <a:lnTo>
                    <a:pt x="193400" y="5355"/>
                  </a:lnTo>
                  <a:lnTo>
                    <a:pt x="180344" y="6772"/>
                  </a:lnTo>
                  <a:lnTo>
                    <a:pt x="166992" y="8043"/>
                  </a:lnTo>
                  <a:lnTo>
                    <a:pt x="153427" y="9502"/>
                  </a:lnTo>
                  <a:lnTo>
                    <a:pt x="139707" y="11330"/>
                  </a:lnTo>
                  <a:lnTo>
                    <a:pt x="125716" y="13388"/>
                  </a:lnTo>
                  <a:lnTo>
                    <a:pt x="111177" y="15317"/>
                  </a:lnTo>
                  <a:lnTo>
                    <a:pt x="95994" y="16911"/>
                  </a:lnTo>
                  <a:lnTo>
                    <a:pt x="80399" y="18136"/>
                  </a:lnTo>
                  <a:lnTo>
                    <a:pt x="63021" y="19166"/>
                  </a:lnTo>
                  <a:lnTo>
                    <a:pt x="3897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8668" y="2990093"/>
              <a:ext cx="161782" cy="248059"/>
            </a:xfrm>
            <a:custGeom>
              <a:avLst/>
              <a:gdLst/>
              <a:ahLst/>
              <a:cxnLst/>
              <a:rect l="0" t="0" r="0" b="0"/>
              <a:pathLst>
                <a:path w="161782" h="248059">
                  <a:moveTo>
                    <a:pt x="140927" y="0"/>
                  </a:moveTo>
                  <a:lnTo>
                    <a:pt x="126325" y="0"/>
                  </a:lnTo>
                  <a:lnTo>
                    <a:pt x="113055" y="0"/>
                  </a:lnTo>
                  <a:lnTo>
                    <a:pt x="99858" y="9"/>
                  </a:lnTo>
                  <a:lnTo>
                    <a:pt x="86689" y="355"/>
                  </a:lnTo>
                  <a:lnTo>
                    <a:pt x="73829" y="1651"/>
                  </a:lnTo>
                  <a:lnTo>
                    <a:pt x="61433" y="4158"/>
                  </a:lnTo>
                  <a:lnTo>
                    <a:pt x="49665" y="7809"/>
                  </a:lnTo>
                  <a:lnTo>
                    <a:pt x="38760" y="12402"/>
                  </a:lnTo>
                  <a:lnTo>
                    <a:pt x="28770" y="17727"/>
                  </a:lnTo>
                  <a:lnTo>
                    <a:pt x="19910" y="24083"/>
                  </a:lnTo>
                  <a:lnTo>
                    <a:pt x="12629" y="32236"/>
                  </a:lnTo>
                  <a:lnTo>
                    <a:pt x="7033" y="42455"/>
                  </a:lnTo>
                  <a:lnTo>
                    <a:pt x="3087" y="54233"/>
                  </a:lnTo>
                  <a:lnTo>
                    <a:pt x="797" y="66594"/>
                  </a:lnTo>
                  <a:lnTo>
                    <a:pt x="0" y="78883"/>
                  </a:lnTo>
                  <a:lnTo>
                    <a:pt x="603" y="90023"/>
                  </a:lnTo>
                  <a:lnTo>
                    <a:pt x="3357" y="98232"/>
                  </a:lnTo>
                  <a:lnTo>
                    <a:pt x="8551" y="102768"/>
                  </a:lnTo>
                  <a:lnTo>
                    <a:pt x="15054" y="104291"/>
                  </a:lnTo>
                  <a:lnTo>
                    <a:pt x="22468" y="103833"/>
                  </a:lnTo>
                  <a:lnTo>
                    <a:pt x="30656" y="102175"/>
                  </a:lnTo>
                  <a:lnTo>
                    <a:pt x="39482" y="99801"/>
                  </a:lnTo>
                  <a:lnTo>
                    <a:pt x="48807" y="97008"/>
                  </a:lnTo>
                  <a:lnTo>
                    <a:pt x="58667" y="94291"/>
                  </a:lnTo>
                  <a:lnTo>
                    <a:pt x="69264" y="92364"/>
                  </a:lnTo>
                  <a:lnTo>
                    <a:pt x="80647" y="91549"/>
                  </a:lnTo>
                  <a:lnTo>
                    <a:pt x="92560" y="91983"/>
                  </a:lnTo>
                  <a:lnTo>
                    <a:pt x="104556" y="93794"/>
                  </a:lnTo>
                  <a:lnTo>
                    <a:pt x="116357" y="96910"/>
                  </a:lnTo>
                  <a:lnTo>
                    <a:pt x="127551" y="101442"/>
                  </a:lnTo>
                  <a:lnTo>
                    <a:pt x="137536" y="107758"/>
                  </a:lnTo>
                  <a:lnTo>
                    <a:pt x="146091" y="115889"/>
                  </a:lnTo>
                  <a:lnTo>
                    <a:pt x="153003" y="125433"/>
                  </a:lnTo>
                  <a:lnTo>
                    <a:pt x="157905" y="135747"/>
                  </a:lnTo>
                  <a:lnTo>
                    <a:pt x="160791" y="146385"/>
                  </a:lnTo>
                  <a:lnTo>
                    <a:pt x="161781" y="157119"/>
                  </a:lnTo>
                  <a:lnTo>
                    <a:pt x="160942" y="167851"/>
                  </a:lnTo>
                  <a:lnTo>
                    <a:pt x="158484" y="178544"/>
                  </a:lnTo>
                  <a:lnTo>
                    <a:pt x="154395" y="189029"/>
                  </a:lnTo>
                  <a:lnTo>
                    <a:pt x="148379" y="199003"/>
                  </a:lnTo>
                  <a:lnTo>
                    <a:pt x="140443" y="208341"/>
                  </a:lnTo>
                  <a:lnTo>
                    <a:pt x="130861" y="216918"/>
                  </a:lnTo>
                  <a:lnTo>
                    <a:pt x="119988" y="224533"/>
                  </a:lnTo>
                  <a:lnTo>
                    <a:pt x="108156" y="231170"/>
                  </a:lnTo>
                  <a:lnTo>
                    <a:pt x="95637" y="236797"/>
                  </a:lnTo>
                  <a:lnTo>
                    <a:pt x="82635" y="241286"/>
                  </a:lnTo>
                  <a:lnTo>
                    <a:pt x="69318" y="244673"/>
                  </a:lnTo>
                  <a:lnTo>
                    <a:pt x="56397" y="246942"/>
                  </a:lnTo>
                  <a:lnTo>
                    <a:pt x="43868" y="248058"/>
                  </a:lnTo>
                  <a:lnTo>
                    <a:pt x="30633" y="247003"/>
                  </a:lnTo>
                  <a:lnTo>
                    <a:pt x="145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" y="2812395"/>
              <a:ext cx="246730" cy="167170"/>
            </a:xfrm>
            <a:custGeom>
              <a:avLst/>
              <a:gdLst/>
              <a:ahLst/>
              <a:cxnLst/>
              <a:rect l="0" t="0" r="0" b="0"/>
              <a:pathLst>
                <a:path w="246730" h="167170">
                  <a:moveTo>
                    <a:pt x="0" y="51356"/>
                  </a:moveTo>
                  <a:lnTo>
                    <a:pt x="8869" y="54223"/>
                  </a:lnTo>
                  <a:lnTo>
                    <a:pt x="17856" y="56365"/>
                  </a:lnTo>
                  <a:lnTo>
                    <a:pt x="27851" y="57968"/>
                  </a:lnTo>
                  <a:lnTo>
                    <a:pt x="38832" y="59148"/>
                  </a:lnTo>
                  <a:lnTo>
                    <a:pt x="50643" y="59997"/>
                  </a:lnTo>
                  <a:lnTo>
                    <a:pt x="63106" y="60594"/>
                  </a:lnTo>
                  <a:lnTo>
                    <a:pt x="76217" y="61009"/>
                  </a:lnTo>
                  <a:lnTo>
                    <a:pt x="90146" y="61293"/>
                  </a:lnTo>
                  <a:lnTo>
                    <a:pt x="104916" y="61486"/>
                  </a:lnTo>
                  <a:lnTo>
                    <a:pt x="120257" y="61617"/>
                  </a:lnTo>
                  <a:lnTo>
                    <a:pt x="135707" y="61705"/>
                  </a:lnTo>
                  <a:lnTo>
                    <a:pt x="150989" y="61765"/>
                  </a:lnTo>
                  <a:lnTo>
                    <a:pt x="166014" y="61804"/>
                  </a:lnTo>
                  <a:lnTo>
                    <a:pt x="180788" y="61831"/>
                  </a:lnTo>
                  <a:lnTo>
                    <a:pt x="195329" y="61835"/>
                  </a:lnTo>
                  <a:lnTo>
                    <a:pt x="208701" y="61299"/>
                  </a:lnTo>
                  <a:lnTo>
                    <a:pt x="218992" y="58321"/>
                  </a:lnTo>
                  <a:lnTo>
                    <a:pt x="224989" y="52462"/>
                  </a:lnTo>
                  <a:lnTo>
                    <a:pt x="226515" y="46040"/>
                  </a:lnTo>
                  <a:lnTo>
                    <a:pt x="224417" y="40047"/>
                  </a:lnTo>
                  <a:lnTo>
                    <a:pt x="219839" y="34483"/>
                  </a:lnTo>
                  <a:lnTo>
                    <a:pt x="213882" y="28967"/>
                  </a:lnTo>
                  <a:lnTo>
                    <a:pt x="207252" y="23254"/>
                  </a:lnTo>
                  <a:lnTo>
                    <a:pt x="200158" y="17432"/>
                  </a:lnTo>
                  <a:lnTo>
                    <a:pt x="192474" y="11822"/>
                  </a:lnTo>
                  <a:lnTo>
                    <a:pt x="184223" y="6617"/>
                  </a:lnTo>
                  <a:lnTo>
                    <a:pt x="178045" y="2335"/>
                  </a:lnTo>
                  <a:lnTo>
                    <a:pt x="177008" y="0"/>
                  </a:lnTo>
                  <a:lnTo>
                    <a:pt x="179750" y="57"/>
                  </a:lnTo>
                  <a:lnTo>
                    <a:pt x="184607" y="2156"/>
                  </a:lnTo>
                  <a:lnTo>
                    <a:pt x="190722" y="5611"/>
                  </a:lnTo>
                  <a:lnTo>
                    <a:pt x="197859" y="9670"/>
                  </a:lnTo>
                  <a:lnTo>
                    <a:pt x="205868" y="13875"/>
                  </a:lnTo>
                  <a:lnTo>
                    <a:pt x="214413" y="18187"/>
                  </a:lnTo>
                  <a:lnTo>
                    <a:pt x="223019" y="22849"/>
                  </a:lnTo>
                  <a:lnTo>
                    <a:pt x="231394" y="27994"/>
                  </a:lnTo>
                  <a:lnTo>
                    <a:pt x="238800" y="33775"/>
                  </a:lnTo>
                  <a:lnTo>
                    <a:pt x="244027" y="40421"/>
                  </a:lnTo>
                  <a:lnTo>
                    <a:pt x="246608" y="47968"/>
                  </a:lnTo>
                  <a:lnTo>
                    <a:pt x="246729" y="56140"/>
                  </a:lnTo>
                  <a:lnTo>
                    <a:pt x="244841" y="64465"/>
                  </a:lnTo>
                  <a:lnTo>
                    <a:pt x="241427" y="72653"/>
                  </a:lnTo>
                  <a:lnTo>
                    <a:pt x="236902" y="80606"/>
                  </a:lnTo>
                  <a:lnTo>
                    <a:pt x="231591" y="88327"/>
                  </a:lnTo>
                  <a:lnTo>
                    <a:pt x="225732" y="95853"/>
                  </a:lnTo>
                  <a:lnTo>
                    <a:pt x="219498" y="103228"/>
                  </a:lnTo>
                  <a:lnTo>
                    <a:pt x="213008" y="110495"/>
                  </a:lnTo>
                  <a:lnTo>
                    <a:pt x="206343" y="117684"/>
                  </a:lnTo>
                  <a:lnTo>
                    <a:pt x="199562" y="124818"/>
                  </a:lnTo>
                  <a:lnTo>
                    <a:pt x="192703" y="131915"/>
                  </a:lnTo>
                  <a:lnTo>
                    <a:pt x="185799" y="138978"/>
                  </a:lnTo>
                  <a:lnTo>
                    <a:pt x="179173" y="145711"/>
                  </a:lnTo>
                  <a:lnTo>
                    <a:pt x="172778" y="152188"/>
                  </a:lnTo>
                  <a:lnTo>
                    <a:pt x="166054" y="158979"/>
                  </a:lnTo>
                  <a:lnTo>
                    <a:pt x="157928" y="167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52725" y="3800787"/>
            <a:ext cx="763599" cy="600125"/>
            <a:chOff x="452725" y="3800787"/>
            <a:chExt cx="763599" cy="600125"/>
          </a:xfrm>
        </p:grpSpPr>
        <p:sp>
          <p:nvSpPr>
            <p:cNvPr id="52" name="Freeform 51"/>
            <p:cNvSpPr/>
            <p:nvPr/>
          </p:nvSpPr>
          <p:spPr>
            <a:xfrm>
              <a:off x="518260" y="3800787"/>
              <a:ext cx="179314" cy="205186"/>
            </a:xfrm>
            <a:custGeom>
              <a:avLst/>
              <a:gdLst/>
              <a:ahLst/>
              <a:cxnLst/>
              <a:rect l="0" t="0" r="0" b="0"/>
              <a:pathLst>
                <a:path w="179314" h="205186">
                  <a:moveTo>
                    <a:pt x="39750" y="0"/>
                  </a:moveTo>
                  <a:lnTo>
                    <a:pt x="33949" y="8869"/>
                  </a:lnTo>
                  <a:lnTo>
                    <a:pt x="29025" y="17856"/>
                  </a:lnTo>
                  <a:lnTo>
                    <a:pt x="24518" y="27842"/>
                  </a:lnTo>
                  <a:lnTo>
                    <a:pt x="20124" y="38476"/>
                  </a:lnTo>
                  <a:lnTo>
                    <a:pt x="15462" y="48991"/>
                  </a:lnTo>
                  <a:lnTo>
                    <a:pt x="10361" y="58871"/>
                  </a:lnTo>
                  <a:lnTo>
                    <a:pt x="5296" y="65499"/>
                  </a:lnTo>
                  <a:lnTo>
                    <a:pt x="1579" y="66137"/>
                  </a:lnTo>
                  <a:lnTo>
                    <a:pt x="0" y="62414"/>
                  </a:lnTo>
                  <a:lnTo>
                    <a:pt x="195" y="56048"/>
                  </a:lnTo>
                  <a:lnTo>
                    <a:pt x="1918" y="48266"/>
                  </a:lnTo>
                  <a:lnTo>
                    <a:pt x="5356" y="40002"/>
                  </a:lnTo>
                  <a:lnTo>
                    <a:pt x="10494" y="31764"/>
                  </a:lnTo>
                  <a:lnTo>
                    <a:pt x="17254" y="24067"/>
                  </a:lnTo>
                  <a:lnTo>
                    <a:pt x="25630" y="17560"/>
                  </a:lnTo>
                  <a:lnTo>
                    <a:pt x="35454" y="12478"/>
                  </a:lnTo>
                  <a:lnTo>
                    <a:pt x="46290" y="8875"/>
                  </a:lnTo>
                  <a:lnTo>
                    <a:pt x="57549" y="6813"/>
                  </a:lnTo>
                  <a:lnTo>
                    <a:pt x="68849" y="6173"/>
                  </a:lnTo>
                  <a:lnTo>
                    <a:pt x="79706" y="7029"/>
                  </a:lnTo>
                  <a:lnTo>
                    <a:pt x="89463" y="9721"/>
                  </a:lnTo>
                  <a:lnTo>
                    <a:pt x="97865" y="14272"/>
                  </a:lnTo>
                  <a:lnTo>
                    <a:pt x="104674" y="20428"/>
                  </a:lnTo>
                  <a:lnTo>
                    <a:pt x="109508" y="27847"/>
                  </a:lnTo>
                  <a:lnTo>
                    <a:pt x="112348" y="36201"/>
                  </a:lnTo>
                  <a:lnTo>
                    <a:pt x="113308" y="45063"/>
                  </a:lnTo>
                  <a:lnTo>
                    <a:pt x="112448" y="53924"/>
                  </a:lnTo>
                  <a:lnTo>
                    <a:pt x="110022" y="62501"/>
                  </a:lnTo>
                  <a:lnTo>
                    <a:pt x="107670" y="70437"/>
                  </a:lnTo>
                  <a:lnTo>
                    <a:pt x="108503" y="76980"/>
                  </a:lnTo>
                  <a:lnTo>
                    <a:pt x="112963" y="82020"/>
                  </a:lnTo>
                  <a:lnTo>
                    <a:pt x="118867" y="86508"/>
                  </a:lnTo>
                  <a:lnTo>
                    <a:pt x="125260" y="91151"/>
                  </a:lnTo>
                  <a:lnTo>
                    <a:pt x="131871" y="96224"/>
                  </a:lnTo>
                  <a:lnTo>
                    <a:pt x="138611" y="101768"/>
                  </a:lnTo>
                  <a:lnTo>
                    <a:pt x="145439" y="107883"/>
                  </a:lnTo>
                  <a:lnTo>
                    <a:pt x="152327" y="114787"/>
                  </a:lnTo>
                  <a:lnTo>
                    <a:pt x="159247" y="122533"/>
                  </a:lnTo>
                  <a:lnTo>
                    <a:pt x="165860" y="131185"/>
                  </a:lnTo>
                  <a:lnTo>
                    <a:pt x="171542" y="140901"/>
                  </a:lnTo>
                  <a:lnTo>
                    <a:pt x="176014" y="151647"/>
                  </a:lnTo>
                  <a:lnTo>
                    <a:pt x="178845" y="162778"/>
                  </a:lnTo>
                  <a:lnTo>
                    <a:pt x="179313" y="173177"/>
                  </a:lnTo>
                  <a:lnTo>
                    <a:pt x="177248" y="182270"/>
                  </a:lnTo>
                  <a:lnTo>
                    <a:pt x="172775" y="189847"/>
                  </a:lnTo>
                  <a:lnTo>
                    <a:pt x="166044" y="195793"/>
                  </a:lnTo>
                  <a:lnTo>
                    <a:pt x="157376" y="200231"/>
                  </a:lnTo>
                  <a:lnTo>
                    <a:pt x="147339" y="203263"/>
                  </a:lnTo>
                  <a:lnTo>
                    <a:pt x="136627" y="204872"/>
                  </a:lnTo>
                  <a:lnTo>
                    <a:pt x="125690" y="205185"/>
                  </a:lnTo>
                  <a:lnTo>
                    <a:pt x="114740" y="204433"/>
                  </a:lnTo>
                  <a:lnTo>
                    <a:pt x="103855" y="202866"/>
                  </a:lnTo>
                  <a:lnTo>
                    <a:pt x="93061" y="200709"/>
                  </a:lnTo>
                  <a:lnTo>
                    <a:pt x="82610" y="198286"/>
                  </a:lnTo>
                  <a:lnTo>
                    <a:pt x="71868" y="195791"/>
                  </a:lnTo>
                  <a:lnTo>
                    <a:pt x="58773" y="193010"/>
                  </a:lnTo>
                  <a:lnTo>
                    <a:pt x="3975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2725" y="4095585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311782" y="68"/>
                  </a:lnTo>
                  <a:lnTo>
                    <a:pt x="298511" y="707"/>
                  </a:lnTo>
                  <a:lnTo>
                    <a:pt x="285309" y="1999"/>
                  </a:lnTo>
                  <a:lnTo>
                    <a:pt x="271967" y="3686"/>
                  </a:lnTo>
                  <a:lnTo>
                    <a:pt x="258459" y="5354"/>
                  </a:lnTo>
                  <a:lnTo>
                    <a:pt x="244801" y="6768"/>
                  </a:lnTo>
                  <a:lnTo>
                    <a:pt x="230862" y="7866"/>
                  </a:lnTo>
                  <a:lnTo>
                    <a:pt x="216364" y="8676"/>
                  </a:lnTo>
                  <a:lnTo>
                    <a:pt x="201207" y="9260"/>
                  </a:lnTo>
                  <a:lnTo>
                    <a:pt x="185604" y="9839"/>
                  </a:lnTo>
                  <a:lnTo>
                    <a:pt x="169978" y="10767"/>
                  </a:lnTo>
                  <a:lnTo>
                    <a:pt x="154577" y="12207"/>
                  </a:lnTo>
                  <a:lnTo>
                    <a:pt x="139473" y="13989"/>
                  </a:lnTo>
                  <a:lnTo>
                    <a:pt x="124646" y="15725"/>
                  </a:lnTo>
                  <a:lnTo>
                    <a:pt x="110042" y="17186"/>
                  </a:lnTo>
                  <a:lnTo>
                    <a:pt x="95607" y="18319"/>
                  </a:lnTo>
                  <a:lnTo>
                    <a:pt x="81295" y="19154"/>
                  </a:lnTo>
                  <a:lnTo>
                    <a:pt x="67083" y="19750"/>
                  </a:lnTo>
                  <a:lnTo>
                    <a:pt x="53358" y="20168"/>
                  </a:lnTo>
                  <a:lnTo>
                    <a:pt x="39457" y="20500"/>
                  </a:lnTo>
                  <a:lnTo>
                    <a:pt x="23039" y="207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9067" y="4232455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7662" y="11735"/>
                  </a:lnTo>
                  <a:lnTo>
                    <a:pt x="5520" y="22865"/>
                  </a:lnTo>
                  <a:lnTo>
                    <a:pt x="3917" y="34468"/>
                  </a:lnTo>
                  <a:lnTo>
                    <a:pt x="2736" y="46802"/>
                  </a:lnTo>
                  <a:lnTo>
                    <a:pt x="1887" y="60110"/>
                  </a:lnTo>
                  <a:lnTo>
                    <a:pt x="1290" y="74410"/>
                  </a:lnTo>
                  <a:lnTo>
                    <a:pt x="875" y="89385"/>
                  </a:lnTo>
                  <a:lnTo>
                    <a:pt x="545" y="106267"/>
                  </a:lnTo>
                  <a:lnTo>
                    <a:pt x="270" y="12989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7662" y="4158756"/>
              <a:ext cx="149078" cy="228609"/>
            </a:xfrm>
            <a:custGeom>
              <a:avLst/>
              <a:gdLst/>
              <a:ahLst/>
              <a:cxnLst/>
              <a:rect l="0" t="0" r="0" b="0"/>
              <a:pathLst>
                <a:path w="149078" h="228609">
                  <a:moveTo>
                    <a:pt x="79861" y="10529"/>
                  </a:moveTo>
                  <a:lnTo>
                    <a:pt x="71127" y="16396"/>
                  </a:lnTo>
                  <a:lnTo>
                    <a:pt x="63420" y="21961"/>
                  </a:lnTo>
                  <a:lnTo>
                    <a:pt x="56018" y="27769"/>
                  </a:lnTo>
                  <a:lnTo>
                    <a:pt x="48757" y="34195"/>
                  </a:lnTo>
                  <a:lnTo>
                    <a:pt x="41578" y="41822"/>
                  </a:lnTo>
                  <a:lnTo>
                    <a:pt x="34457" y="50852"/>
                  </a:lnTo>
                  <a:lnTo>
                    <a:pt x="27540" y="61006"/>
                  </a:lnTo>
                  <a:lnTo>
                    <a:pt x="21121" y="71734"/>
                  </a:lnTo>
                  <a:lnTo>
                    <a:pt x="15328" y="82655"/>
                  </a:lnTo>
                  <a:lnTo>
                    <a:pt x="10286" y="93748"/>
                  </a:lnTo>
                  <a:lnTo>
                    <a:pt x="6198" y="105254"/>
                  </a:lnTo>
                  <a:lnTo>
                    <a:pt x="3083" y="117284"/>
                  </a:lnTo>
                  <a:lnTo>
                    <a:pt x="974" y="129650"/>
                  </a:lnTo>
                  <a:lnTo>
                    <a:pt x="0" y="141959"/>
                  </a:lnTo>
                  <a:lnTo>
                    <a:pt x="126" y="153982"/>
                  </a:lnTo>
                  <a:lnTo>
                    <a:pt x="1346" y="165666"/>
                  </a:lnTo>
                  <a:lnTo>
                    <a:pt x="3759" y="177046"/>
                  </a:lnTo>
                  <a:lnTo>
                    <a:pt x="7312" y="188173"/>
                  </a:lnTo>
                  <a:lnTo>
                    <a:pt x="11985" y="198781"/>
                  </a:lnTo>
                  <a:lnTo>
                    <a:pt x="17871" y="208305"/>
                  </a:lnTo>
                  <a:lnTo>
                    <a:pt x="24905" y="216513"/>
                  </a:lnTo>
                  <a:lnTo>
                    <a:pt x="32898" y="223008"/>
                  </a:lnTo>
                  <a:lnTo>
                    <a:pt x="41634" y="227090"/>
                  </a:lnTo>
                  <a:lnTo>
                    <a:pt x="50916" y="228608"/>
                  </a:lnTo>
                  <a:lnTo>
                    <a:pt x="60589" y="227865"/>
                  </a:lnTo>
                  <a:lnTo>
                    <a:pt x="70534" y="225322"/>
                  </a:lnTo>
                  <a:lnTo>
                    <a:pt x="80659" y="221429"/>
                  </a:lnTo>
                  <a:lnTo>
                    <a:pt x="90576" y="216395"/>
                  </a:lnTo>
                  <a:lnTo>
                    <a:pt x="99629" y="210202"/>
                  </a:lnTo>
                  <a:lnTo>
                    <a:pt x="107531" y="202931"/>
                  </a:lnTo>
                  <a:lnTo>
                    <a:pt x="114328" y="194761"/>
                  </a:lnTo>
                  <a:lnTo>
                    <a:pt x="120209" y="185900"/>
                  </a:lnTo>
                  <a:lnTo>
                    <a:pt x="125390" y="176530"/>
                  </a:lnTo>
                  <a:lnTo>
                    <a:pt x="130058" y="166797"/>
                  </a:lnTo>
                  <a:lnTo>
                    <a:pt x="134361" y="156810"/>
                  </a:lnTo>
                  <a:lnTo>
                    <a:pt x="138406" y="146640"/>
                  </a:lnTo>
                  <a:lnTo>
                    <a:pt x="142108" y="136013"/>
                  </a:lnTo>
                  <a:lnTo>
                    <a:pt x="145216" y="124354"/>
                  </a:lnTo>
                  <a:lnTo>
                    <a:pt x="147628" y="111440"/>
                  </a:lnTo>
                  <a:lnTo>
                    <a:pt x="149077" y="97681"/>
                  </a:lnTo>
                  <a:lnTo>
                    <a:pt x="149068" y="83906"/>
                  </a:lnTo>
                  <a:lnTo>
                    <a:pt x="147460" y="70610"/>
                  </a:lnTo>
                  <a:lnTo>
                    <a:pt x="144261" y="58090"/>
                  </a:lnTo>
                  <a:lnTo>
                    <a:pt x="139446" y="46609"/>
                  </a:lnTo>
                  <a:lnTo>
                    <a:pt x="133171" y="36197"/>
                  </a:lnTo>
                  <a:lnTo>
                    <a:pt x="125588" y="27007"/>
                  </a:lnTo>
                  <a:lnTo>
                    <a:pt x="115701" y="18516"/>
                  </a:lnTo>
                  <a:lnTo>
                    <a:pt x="99291" y="9977"/>
                  </a:lnTo>
                  <a:lnTo>
                    <a:pt x="693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68621" y="4035318"/>
              <a:ext cx="247703" cy="186610"/>
            </a:xfrm>
            <a:custGeom>
              <a:avLst/>
              <a:gdLst/>
              <a:ahLst/>
              <a:cxnLst/>
              <a:rect l="0" t="0" r="0" b="0"/>
              <a:pathLst>
                <a:path w="247703" h="186610">
                  <a:moveTo>
                    <a:pt x="0" y="60267"/>
                  </a:moveTo>
                  <a:lnTo>
                    <a:pt x="11735" y="60267"/>
                  </a:lnTo>
                  <a:lnTo>
                    <a:pt x="22864" y="60267"/>
                  </a:lnTo>
                  <a:lnTo>
                    <a:pt x="34463" y="60267"/>
                  </a:lnTo>
                  <a:lnTo>
                    <a:pt x="46624" y="60267"/>
                  </a:lnTo>
                  <a:lnTo>
                    <a:pt x="59284" y="60267"/>
                  </a:lnTo>
                  <a:lnTo>
                    <a:pt x="72340" y="60267"/>
                  </a:lnTo>
                  <a:lnTo>
                    <a:pt x="85692" y="60267"/>
                  </a:lnTo>
                  <a:lnTo>
                    <a:pt x="99257" y="60267"/>
                  </a:lnTo>
                  <a:lnTo>
                    <a:pt x="112972" y="60267"/>
                  </a:lnTo>
                  <a:lnTo>
                    <a:pt x="126791" y="60267"/>
                  </a:lnTo>
                  <a:lnTo>
                    <a:pt x="140681" y="60267"/>
                  </a:lnTo>
                  <a:lnTo>
                    <a:pt x="154620" y="60267"/>
                  </a:lnTo>
                  <a:lnTo>
                    <a:pt x="168591" y="60267"/>
                  </a:lnTo>
                  <a:lnTo>
                    <a:pt x="182584" y="60267"/>
                  </a:lnTo>
                  <a:lnTo>
                    <a:pt x="196565" y="60254"/>
                  </a:lnTo>
                  <a:lnTo>
                    <a:pt x="209543" y="59706"/>
                  </a:lnTo>
                  <a:lnTo>
                    <a:pt x="219554" y="56720"/>
                  </a:lnTo>
                  <a:lnTo>
                    <a:pt x="225349" y="50855"/>
                  </a:lnTo>
                  <a:lnTo>
                    <a:pt x="226742" y="44429"/>
                  </a:lnTo>
                  <a:lnTo>
                    <a:pt x="224560" y="38433"/>
                  </a:lnTo>
                  <a:lnTo>
                    <a:pt x="219930" y="32868"/>
                  </a:lnTo>
                  <a:lnTo>
                    <a:pt x="213941" y="27351"/>
                  </a:lnTo>
                  <a:lnTo>
                    <a:pt x="207289" y="21638"/>
                  </a:lnTo>
                  <a:lnTo>
                    <a:pt x="200183" y="15815"/>
                  </a:lnTo>
                  <a:lnTo>
                    <a:pt x="192490" y="10205"/>
                  </a:lnTo>
                  <a:lnTo>
                    <a:pt x="184233" y="5012"/>
                  </a:lnTo>
                  <a:lnTo>
                    <a:pt x="178019" y="1177"/>
                  </a:lnTo>
                  <a:lnTo>
                    <a:pt x="176760" y="0"/>
                  </a:lnTo>
                  <a:lnTo>
                    <a:pt x="179008" y="1354"/>
                  </a:lnTo>
                  <a:lnTo>
                    <a:pt x="183432" y="4580"/>
                  </a:lnTo>
                  <a:lnTo>
                    <a:pt x="189466" y="9082"/>
                  </a:lnTo>
                  <a:lnTo>
                    <a:pt x="196756" y="14432"/>
                  </a:lnTo>
                  <a:lnTo>
                    <a:pt x="204998" y="20346"/>
                  </a:lnTo>
                  <a:lnTo>
                    <a:pt x="213938" y="26630"/>
                  </a:lnTo>
                  <a:lnTo>
                    <a:pt x="223357" y="33171"/>
                  </a:lnTo>
                  <a:lnTo>
                    <a:pt x="232451" y="40212"/>
                  </a:lnTo>
                  <a:lnTo>
                    <a:pt x="239882" y="48311"/>
                  </a:lnTo>
                  <a:lnTo>
                    <a:pt x="245049" y="57684"/>
                  </a:lnTo>
                  <a:lnTo>
                    <a:pt x="247702" y="67912"/>
                  </a:lnTo>
                  <a:lnTo>
                    <a:pt x="247595" y="78164"/>
                  </a:lnTo>
                  <a:lnTo>
                    <a:pt x="244895" y="87951"/>
                  </a:lnTo>
                  <a:lnTo>
                    <a:pt x="240203" y="97300"/>
                  </a:lnTo>
                  <a:lnTo>
                    <a:pt x="234323" y="106564"/>
                  </a:lnTo>
                  <a:lnTo>
                    <a:pt x="227826" y="115980"/>
                  </a:lnTo>
                  <a:lnTo>
                    <a:pt x="221030" y="125626"/>
                  </a:lnTo>
                  <a:lnTo>
                    <a:pt x="214096" y="135495"/>
                  </a:lnTo>
                  <a:lnTo>
                    <a:pt x="207107" y="145535"/>
                  </a:lnTo>
                  <a:lnTo>
                    <a:pt x="200209" y="155247"/>
                  </a:lnTo>
                  <a:lnTo>
                    <a:pt x="192851" y="164653"/>
                  </a:lnTo>
                  <a:lnTo>
                    <a:pt x="183270" y="174580"/>
                  </a:lnTo>
                  <a:lnTo>
                    <a:pt x="168456" y="186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47481" y="4933578"/>
            <a:ext cx="880172" cy="739523"/>
            <a:chOff x="547481" y="4933578"/>
            <a:chExt cx="880172" cy="739523"/>
          </a:xfrm>
        </p:grpSpPr>
        <p:sp>
          <p:nvSpPr>
            <p:cNvPr id="58" name="Freeform 57"/>
            <p:cNvSpPr/>
            <p:nvPr/>
          </p:nvSpPr>
          <p:spPr>
            <a:xfrm>
              <a:off x="579067" y="4933578"/>
              <a:ext cx="129199" cy="246444"/>
            </a:xfrm>
            <a:custGeom>
              <a:avLst/>
              <a:gdLst/>
              <a:ahLst/>
              <a:cxnLst/>
              <a:rect l="0" t="0" r="0" b="0"/>
              <a:pathLst>
                <a:path w="129199" h="246444">
                  <a:moveTo>
                    <a:pt x="0" y="14816"/>
                  </a:moveTo>
                  <a:lnTo>
                    <a:pt x="8868" y="11949"/>
                  </a:lnTo>
                  <a:lnTo>
                    <a:pt x="17855" y="9807"/>
                  </a:lnTo>
                  <a:lnTo>
                    <a:pt x="27846" y="8199"/>
                  </a:lnTo>
                  <a:lnTo>
                    <a:pt x="38654" y="6846"/>
                  </a:lnTo>
                  <a:lnTo>
                    <a:pt x="49817" y="5349"/>
                  </a:lnTo>
                  <a:lnTo>
                    <a:pt x="61022" y="3507"/>
                  </a:lnTo>
                  <a:lnTo>
                    <a:pt x="72134" y="1613"/>
                  </a:lnTo>
                  <a:lnTo>
                    <a:pt x="83119" y="330"/>
                  </a:lnTo>
                  <a:lnTo>
                    <a:pt x="93971" y="0"/>
                  </a:lnTo>
                  <a:lnTo>
                    <a:pt x="104222" y="1120"/>
                  </a:lnTo>
                  <a:lnTo>
                    <a:pt x="112975" y="4466"/>
                  </a:lnTo>
                  <a:lnTo>
                    <a:pt x="119855" y="10240"/>
                  </a:lnTo>
                  <a:lnTo>
                    <a:pt x="124814" y="18017"/>
                  </a:lnTo>
                  <a:lnTo>
                    <a:pt x="127859" y="27057"/>
                  </a:lnTo>
                  <a:lnTo>
                    <a:pt x="129198" y="36796"/>
                  </a:lnTo>
                  <a:lnTo>
                    <a:pt x="128998" y="46907"/>
                  </a:lnTo>
                  <a:lnTo>
                    <a:pt x="127285" y="57212"/>
                  </a:lnTo>
                  <a:lnTo>
                    <a:pt x="124213" y="67624"/>
                  </a:lnTo>
                  <a:lnTo>
                    <a:pt x="120035" y="78259"/>
                  </a:lnTo>
                  <a:lnTo>
                    <a:pt x="115015" y="89397"/>
                  </a:lnTo>
                  <a:lnTo>
                    <a:pt x="109382" y="101153"/>
                  </a:lnTo>
                  <a:lnTo>
                    <a:pt x="103312" y="113320"/>
                  </a:lnTo>
                  <a:lnTo>
                    <a:pt x="96938" y="125489"/>
                  </a:lnTo>
                  <a:lnTo>
                    <a:pt x="90360" y="137415"/>
                  </a:lnTo>
                  <a:lnTo>
                    <a:pt x="83808" y="149034"/>
                  </a:lnTo>
                  <a:lnTo>
                    <a:pt x="77635" y="160368"/>
                  </a:lnTo>
                  <a:lnTo>
                    <a:pt x="71997" y="171469"/>
                  </a:lnTo>
                  <a:lnTo>
                    <a:pt x="66720" y="182229"/>
                  </a:lnTo>
                  <a:lnTo>
                    <a:pt x="61408" y="192388"/>
                  </a:lnTo>
                  <a:lnTo>
                    <a:pt x="55840" y="201850"/>
                  </a:lnTo>
                  <a:lnTo>
                    <a:pt x="50265" y="210566"/>
                  </a:lnTo>
                  <a:lnTo>
                    <a:pt x="44764" y="219418"/>
                  </a:lnTo>
                  <a:lnTo>
                    <a:pt x="38850" y="230298"/>
                  </a:lnTo>
                  <a:lnTo>
                    <a:pt x="31585" y="2464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2072" y="4936033"/>
              <a:ext cx="143908" cy="237710"/>
            </a:xfrm>
            <a:custGeom>
              <a:avLst/>
              <a:gdLst/>
              <a:ahLst/>
              <a:cxnLst/>
              <a:rect l="0" t="0" r="0" b="0"/>
              <a:pathLst>
                <a:path w="143908" h="237710">
                  <a:moveTo>
                    <a:pt x="17565" y="22889"/>
                  </a:moveTo>
                  <a:lnTo>
                    <a:pt x="14907" y="30590"/>
                  </a:lnTo>
                  <a:lnTo>
                    <a:pt x="14577" y="30339"/>
                  </a:lnTo>
                  <a:lnTo>
                    <a:pt x="16252" y="25654"/>
                  </a:lnTo>
                  <a:lnTo>
                    <a:pt x="19407" y="19416"/>
                  </a:lnTo>
                  <a:lnTo>
                    <a:pt x="24010" y="12963"/>
                  </a:lnTo>
                  <a:lnTo>
                    <a:pt x="30391" y="7264"/>
                  </a:lnTo>
                  <a:lnTo>
                    <a:pt x="38569" y="2729"/>
                  </a:lnTo>
                  <a:lnTo>
                    <a:pt x="47978" y="0"/>
                  </a:lnTo>
                  <a:lnTo>
                    <a:pt x="57671" y="120"/>
                  </a:lnTo>
                  <a:lnTo>
                    <a:pt x="67065" y="3388"/>
                  </a:lnTo>
                  <a:lnTo>
                    <a:pt x="75641" y="9480"/>
                  </a:lnTo>
                  <a:lnTo>
                    <a:pt x="82789" y="17836"/>
                  </a:lnTo>
                  <a:lnTo>
                    <a:pt x="88335" y="27895"/>
                  </a:lnTo>
                  <a:lnTo>
                    <a:pt x="92600" y="39186"/>
                  </a:lnTo>
                  <a:lnTo>
                    <a:pt x="96176" y="51346"/>
                  </a:lnTo>
                  <a:lnTo>
                    <a:pt x="99476" y="64110"/>
                  </a:lnTo>
                  <a:lnTo>
                    <a:pt x="102545" y="77286"/>
                  </a:lnTo>
                  <a:lnTo>
                    <a:pt x="105161" y="90745"/>
                  </a:lnTo>
                  <a:lnTo>
                    <a:pt x="107217" y="104394"/>
                  </a:lnTo>
                  <a:lnTo>
                    <a:pt x="108581" y="118170"/>
                  </a:lnTo>
                  <a:lnTo>
                    <a:pt x="109040" y="132034"/>
                  </a:lnTo>
                  <a:lnTo>
                    <a:pt x="108561" y="145951"/>
                  </a:lnTo>
                  <a:lnTo>
                    <a:pt x="107102" y="159739"/>
                  </a:lnTo>
                  <a:lnTo>
                    <a:pt x="104526" y="173076"/>
                  </a:lnTo>
                  <a:lnTo>
                    <a:pt x="100864" y="185817"/>
                  </a:lnTo>
                  <a:lnTo>
                    <a:pt x="96117" y="197661"/>
                  </a:lnTo>
                  <a:lnTo>
                    <a:pt x="90182" y="208089"/>
                  </a:lnTo>
                  <a:lnTo>
                    <a:pt x="83111" y="216950"/>
                  </a:lnTo>
                  <a:lnTo>
                    <a:pt x="74923" y="224240"/>
                  </a:lnTo>
                  <a:lnTo>
                    <a:pt x="65524" y="229927"/>
                  </a:lnTo>
                  <a:lnTo>
                    <a:pt x="54988" y="234154"/>
                  </a:lnTo>
                  <a:lnTo>
                    <a:pt x="43829" y="236859"/>
                  </a:lnTo>
                  <a:lnTo>
                    <a:pt x="32879" y="237709"/>
                  </a:lnTo>
                  <a:lnTo>
                    <a:pt x="22607" y="236681"/>
                  </a:lnTo>
                  <a:lnTo>
                    <a:pt x="13593" y="233704"/>
                  </a:lnTo>
                  <a:lnTo>
                    <a:pt x="6676" y="228507"/>
                  </a:lnTo>
                  <a:lnTo>
                    <a:pt x="2114" y="221171"/>
                  </a:lnTo>
                  <a:lnTo>
                    <a:pt x="0" y="212518"/>
                  </a:lnTo>
                  <a:lnTo>
                    <a:pt x="536" y="203873"/>
                  </a:lnTo>
                  <a:lnTo>
                    <a:pt x="3566" y="196000"/>
                  </a:lnTo>
                  <a:lnTo>
                    <a:pt x="8833" y="189261"/>
                  </a:lnTo>
                  <a:lnTo>
                    <a:pt x="16172" y="183886"/>
                  </a:lnTo>
                  <a:lnTo>
                    <a:pt x="25283" y="179836"/>
                  </a:lnTo>
                  <a:lnTo>
                    <a:pt x="35634" y="177065"/>
                  </a:lnTo>
                  <a:lnTo>
                    <a:pt x="46565" y="175631"/>
                  </a:lnTo>
                  <a:lnTo>
                    <a:pt x="57653" y="175436"/>
                  </a:lnTo>
                  <a:lnTo>
                    <a:pt x="68705" y="176267"/>
                  </a:lnTo>
                  <a:lnTo>
                    <a:pt x="79660" y="177886"/>
                  </a:lnTo>
                  <a:lnTo>
                    <a:pt x="90501" y="180083"/>
                  </a:lnTo>
                  <a:lnTo>
                    <a:pt x="100983" y="182732"/>
                  </a:lnTo>
                  <a:lnTo>
                    <a:pt x="111749" y="186146"/>
                  </a:lnTo>
                  <a:lnTo>
                    <a:pt x="124865" y="191740"/>
                  </a:lnTo>
                  <a:lnTo>
                    <a:pt x="143907" y="2018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7481" y="5232663"/>
              <a:ext cx="442198" cy="42115"/>
            </a:xfrm>
            <a:custGeom>
              <a:avLst/>
              <a:gdLst/>
              <a:ahLst/>
              <a:cxnLst/>
              <a:rect l="0" t="0" r="0" b="0"/>
              <a:pathLst>
                <a:path w="442198" h="42115">
                  <a:moveTo>
                    <a:pt x="442197" y="0"/>
                  </a:moveTo>
                  <a:lnTo>
                    <a:pt x="430462" y="0"/>
                  </a:lnTo>
                  <a:lnTo>
                    <a:pt x="419333" y="0"/>
                  </a:lnTo>
                  <a:lnTo>
                    <a:pt x="407740" y="4"/>
                  </a:lnTo>
                  <a:lnTo>
                    <a:pt x="395751" y="177"/>
                  </a:lnTo>
                  <a:lnTo>
                    <a:pt x="383740" y="826"/>
                  </a:lnTo>
                  <a:lnTo>
                    <a:pt x="371937" y="2079"/>
                  </a:lnTo>
                  <a:lnTo>
                    <a:pt x="360410" y="3904"/>
                  </a:lnTo>
                  <a:lnTo>
                    <a:pt x="349142" y="6200"/>
                  </a:lnTo>
                  <a:lnTo>
                    <a:pt x="338078" y="8852"/>
                  </a:lnTo>
                  <a:lnTo>
                    <a:pt x="327004" y="11598"/>
                  </a:lnTo>
                  <a:lnTo>
                    <a:pt x="315570" y="14054"/>
                  </a:lnTo>
                  <a:lnTo>
                    <a:pt x="303608" y="16039"/>
                  </a:lnTo>
                  <a:lnTo>
                    <a:pt x="290962" y="17710"/>
                  </a:lnTo>
                  <a:lnTo>
                    <a:pt x="277408" y="19446"/>
                  </a:lnTo>
                  <a:lnTo>
                    <a:pt x="262916" y="21469"/>
                  </a:lnTo>
                  <a:lnTo>
                    <a:pt x="247607" y="23829"/>
                  </a:lnTo>
                  <a:lnTo>
                    <a:pt x="231653" y="26493"/>
                  </a:lnTo>
                  <a:lnTo>
                    <a:pt x="215218" y="29394"/>
                  </a:lnTo>
                  <a:lnTo>
                    <a:pt x="198437" y="32309"/>
                  </a:lnTo>
                  <a:lnTo>
                    <a:pt x="181412" y="34879"/>
                  </a:lnTo>
                  <a:lnTo>
                    <a:pt x="164220" y="36937"/>
                  </a:lnTo>
                  <a:lnTo>
                    <a:pt x="146912" y="38485"/>
                  </a:lnTo>
                  <a:lnTo>
                    <a:pt x="129525" y="39608"/>
                  </a:lnTo>
                  <a:lnTo>
                    <a:pt x="112091" y="40400"/>
                  </a:lnTo>
                  <a:lnTo>
                    <a:pt x="94788" y="40950"/>
                  </a:lnTo>
                  <a:lnTo>
                    <a:pt x="77938" y="41327"/>
                  </a:lnTo>
                  <a:lnTo>
                    <a:pt x="61694" y="41585"/>
                  </a:lnTo>
                  <a:lnTo>
                    <a:pt x="46633" y="41759"/>
                  </a:lnTo>
                  <a:lnTo>
                    <a:pt x="32352" y="41895"/>
                  </a:lnTo>
                  <a:lnTo>
                    <a:pt x="17598" y="420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2238" y="5432704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23" y="19240"/>
                  </a:lnTo>
                  <a:lnTo>
                    <a:pt x="19271" y="27353"/>
                  </a:lnTo>
                  <a:lnTo>
                    <a:pt x="22636" y="36648"/>
                  </a:lnTo>
                  <a:lnTo>
                    <a:pt x="25244" y="47096"/>
                  </a:lnTo>
                  <a:lnTo>
                    <a:pt x="27171" y="58521"/>
                  </a:lnTo>
                  <a:lnTo>
                    <a:pt x="28550" y="70707"/>
                  </a:lnTo>
                  <a:lnTo>
                    <a:pt x="29516" y="83456"/>
                  </a:lnTo>
                  <a:lnTo>
                    <a:pt x="30183" y="96608"/>
                  </a:lnTo>
                  <a:lnTo>
                    <a:pt x="30640" y="110041"/>
                  </a:lnTo>
                  <a:lnTo>
                    <a:pt x="30949" y="123670"/>
                  </a:lnTo>
                  <a:lnTo>
                    <a:pt x="31159" y="137432"/>
                  </a:lnTo>
                  <a:lnTo>
                    <a:pt x="31300" y="151285"/>
                  </a:lnTo>
                  <a:lnTo>
                    <a:pt x="31394" y="165180"/>
                  </a:lnTo>
                  <a:lnTo>
                    <a:pt x="31458" y="178492"/>
                  </a:lnTo>
                  <a:lnTo>
                    <a:pt x="31507" y="191326"/>
                  </a:lnTo>
                  <a:lnTo>
                    <a:pt x="31547" y="204811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4190" y="5411647"/>
              <a:ext cx="117155" cy="261454"/>
            </a:xfrm>
            <a:custGeom>
              <a:avLst/>
              <a:gdLst/>
              <a:ahLst/>
              <a:cxnLst/>
              <a:rect l="0" t="0" r="0" b="0"/>
              <a:pathLst>
                <a:path w="117155" h="261454">
                  <a:moveTo>
                    <a:pt x="65975" y="0"/>
                  </a:moveTo>
                  <a:lnTo>
                    <a:pt x="57308" y="5935"/>
                  </a:lnTo>
                  <a:lnTo>
                    <a:pt x="50242" y="12140"/>
                  </a:lnTo>
                  <a:lnTo>
                    <a:pt x="44136" y="19240"/>
                  </a:lnTo>
                  <a:lnTo>
                    <a:pt x="38735" y="27353"/>
                  </a:lnTo>
                  <a:lnTo>
                    <a:pt x="33873" y="36648"/>
                  </a:lnTo>
                  <a:lnTo>
                    <a:pt x="29414" y="47096"/>
                  </a:lnTo>
                  <a:lnTo>
                    <a:pt x="25247" y="58520"/>
                  </a:lnTo>
                  <a:lnTo>
                    <a:pt x="21287" y="70707"/>
                  </a:lnTo>
                  <a:lnTo>
                    <a:pt x="17472" y="83451"/>
                  </a:lnTo>
                  <a:lnTo>
                    <a:pt x="13755" y="96430"/>
                  </a:lnTo>
                  <a:lnTo>
                    <a:pt x="10106" y="109216"/>
                  </a:lnTo>
                  <a:lnTo>
                    <a:pt x="6512" y="121596"/>
                  </a:lnTo>
                  <a:lnTo>
                    <a:pt x="3286" y="133705"/>
                  </a:lnTo>
                  <a:lnTo>
                    <a:pt x="1031" y="145909"/>
                  </a:lnTo>
                  <a:lnTo>
                    <a:pt x="0" y="158415"/>
                  </a:lnTo>
                  <a:lnTo>
                    <a:pt x="123" y="171104"/>
                  </a:lnTo>
                  <a:lnTo>
                    <a:pt x="1193" y="183631"/>
                  </a:lnTo>
                  <a:lnTo>
                    <a:pt x="2992" y="195795"/>
                  </a:lnTo>
                  <a:lnTo>
                    <a:pt x="5487" y="207406"/>
                  </a:lnTo>
                  <a:lnTo>
                    <a:pt x="8831" y="218202"/>
                  </a:lnTo>
                  <a:lnTo>
                    <a:pt x="13045" y="228124"/>
                  </a:lnTo>
                  <a:lnTo>
                    <a:pt x="18178" y="237108"/>
                  </a:lnTo>
                  <a:lnTo>
                    <a:pt x="24381" y="245004"/>
                  </a:lnTo>
                  <a:lnTo>
                    <a:pt x="31625" y="251823"/>
                  </a:lnTo>
                  <a:lnTo>
                    <a:pt x="39593" y="257234"/>
                  </a:lnTo>
                  <a:lnTo>
                    <a:pt x="47779" y="260513"/>
                  </a:lnTo>
                  <a:lnTo>
                    <a:pt x="55870" y="261453"/>
                  </a:lnTo>
                  <a:lnTo>
                    <a:pt x="63589" y="260134"/>
                  </a:lnTo>
                  <a:lnTo>
                    <a:pt x="70619" y="256666"/>
                  </a:lnTo>
                  <a:lnTo>
                    <a:pt x="76863" y="251334"/>
                  </a:lnTo>
                  <a:lnTo>
                    <a:pt x="82395" y="244518"/>
                  </a:lnTo>
                  <a:lnTo>
                    <a:pt x="87353" y="236590"/>
                  </a:lnTo>
                  <a:lnTo>
                    <a:pt x="91877" y="227852"/>
                  </a:lnTo>
                  <a:lnTo>
                    <a:pt x="96088" y="218378"/>
                  </a:lnTo>
                  <a:lnTo>
                    <a:pt x="100077" y="208035"/>
                  </a:lnTo>
                  <a:lnTo>
                    <a:pt x="103907" y="196816"/>
                  </a:lnTo>
                  <a:lnTo>
                    <a:pt x="107464" y="184840"/>
                  </a:lnTo>
                  <a:lnTo>
                    <a:pt x="110473" y="172270"/>
                  </a:lnTo>
                  <a:lnTo>
                    <a:pt x="112828" y="159256"/>
                  </a:lnTo>
                  <a:lnTo>
                    <a:pt x="114579" y="145923"/>
                  </a:lnTo>
                  <a:lnTo>
                    <a:pt x="115837" y="132367"/>
                  </a:lnTo>
                  <a:lnTo>
                    <a:pt x="116715" y="118659"/>
                  </a:lnTo>
                  <a:lnTo>
                    <a:pt x="117154" y="105014"/>
                  </a:lnTo>
                  <a:lnTo>
                    <a:pt x="116924" y="91772"/>
                  </a:lnTo>
                  <a:lnTo>
                    <a:pt x="115950" y="79092"/>
                  </a:lnTo>
                  <a:lnTo>
                    <a:pt x="114144" y="67119"/>
                  </a:lnTo>
                  <a:lnTo>
                    <a:pt x="111328" y="56071"/>
                  </a:lnTo>
                  <a:lnTo>
                    <a:pt x="107506" y="45976"/>
                  </a:lnTo>
                  <a:lnTo>
                    <a:pt x="102743" y="36817"/>
                  </a:lnTo>
                  <a:lnTo>
                    <a:pt x="96404" y="27613"/>
                  </a:lnTo>
                  <a:lnTo>
                    <a:pt x="85697" y="1643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88019" y="5422176"/>
              <a:ext cx="119043" cy="245760"/>
            </a:xfrm>
            <a:custGeom>
              <a:avLst/>
              <a:gdLst/>
              <a:ahLst/>
              <a:cxnLst/>
              <a:rect l="0" t="0" r="0" b="0"/>
              <a:pathLst>
                <a:path w="119043" h="245760">
                  <a:moveTo>
                    <a:pt x="38488" y="21057"/>
                  </a:moveTo>
                  <a:lnTo>
                    <a:pt x="35488" y="29925"/>
                  </a:lnTo>
                  <a:lnTo>
                    <a:pt x="32065" y="38912"/>
                  </a:lnTo>
                  <a:lnTo>
                    <a:pt x="27878" y="48912"/>
                  </a:lnTo>
                  <a:lnTo>
                    <a:pt x="23324" y="60066"/>
                  </a:lnTo>
                  <a:lnTo>
                    <a:pt x="19139" y="72525"/>
                  </a:lnTo>
                  <a:lnTo>
                    <a:pt x="15710" y="86233"/>
                  </a:lnTo>
                  <a:lnTo>
                    <a:pt x="12927" y="100823"/>
                  </a:lnTo>
                  <a:lnTo>
                    <a:pt x="10373" y="115752"/>
                  </a:lnTo>
                  <a:lnTo>
                    <a:pt x="7772" y="130676"/>
                  </a:lnTo>
                  <a:lnTo>
                    <a:pt x="5178" y="145457"/>
                  </a:lnTo>
                  <a:lnTo>
                    <a:pt x="2882" y="160067"/>
                  </a:lnTo>
                  <a:lnTo>
                    <a:pt x="1046" y="174516"/>
                  </a:lnTo>
                  <a:lnTo>
                    <a:pt x="0" y="188506"/>
                  </a:lnTo>
                  <a:lnTo>
                    <a:pt x="286" y="201456"/>
                  </a:lnTo>
                  <a:lnTo>
                    <a:pt x="2088" y="213122"/>
                  </a:lnTo>
                  <a:lnTo>
                    <a:pt x="5589" y="223261"/>
                  </a:lnTo>
                  <a:lnTo>
                    <a:pt x="11138" y="231476"/>
                  </a:lnTo>
                  <a:lnTo>
                    <a:pt x="18720" y="237735"/>
                  </a:lnTo>
                  <a:lnTo>
                    <a:pt x="27878" y="242143"/>
                  </a:lnTo>
                  <a:lnTo>
                    <a:pt x="37925" y="244750"/>
                  </a:lnTo>
                  <a:lnTo>
                    <a:pt x="48372" y="245759"/>
                  </a:lnTo>
                  <a:lnTo>
                    <a:pt x="58636" y="245152"/>
                  </a:lnTo>
                  <a:lnTo>
                    <a:pt x="67988" y="242626"/>
                  </a:lnTo>
                  <a:lnTo>
                    <a:pt x="76123" y="238187"/>
                  </a:lnTo>
                  <a:lnTo>
                    <a:pt x="83092" y="232106"/>
                  </a:lnTo>
                  <a:lnTo>
                    <a:pt x="89096" y="224737"/>
                  </a:lnTo>
                  <a:lnTo>
                    <a:pt x="94363" y="216407"/>
                  </a:lnTo>
                  <a:lnTo>
                    <a:pt x="99090" y="207221"/>
                  </a:lnTo>
                  <a:lnTo>
                    <a:pt x="103434" y="197079"/>
                  </a:lnTo>
                  <a:lnTo>
                    <a:pt x="107506" y="185994"/>
                  </a:lnTo>
                  <a:lnTo>
                    <a:pt x="111227" y="173940"/>
                  </a:lnTo>
                  <a:lnTo>
                    <a:pt x="114346" y="160784"/>
                  </a:lnTo>
                  <a:lnTo>
                    <a:pt x="116772" y="146564"/>
                  </a:lnTo>
                  <a:lnTo>
                    <a:pt x="118400" y="131608"/>
                  </a:lnTo>
                  <a:lnTo>
                    <a:pt x="119042" y="116423"/>
                  </a:lnTo>
                  <a:lnTo>
                    <a:pt x="118690" y="101331"/>
                  </a:lnTo>
                  <a:lnTo>
                    <a:pt x="117318" y="86775"/>
                  </a:lnTo>
                  <a:lnTo>
                    <a:pt x="114801" y="73380"/>
                  </a:lnTo>
                  <a:lnTo>
                    <a:pt x="111178" y="61373"/>
                  </a:lnTo>
                  <a:lnTo>
                    <a:pt x="106458" y="50650"/>
                  </a:lnTo>
                  <a:lnTo>
                    <a:pt x="100541" y="40972"/>
                  </a:lnTo>
                  <a:lnTo>
                    <a:pt x="93501" y="32095"/>
                  </a:lnTo>
                  <a:lnTo>
                    <a:pt x="85980" y="24103"/>
                  </a:lnTo>
                  <a:lnTo>
                    <a:pt x="78366" y="16628"/>
                  </a:lnTo>
                  <a:lnTo>
                    <a:pt x="69992" y="9005"/>
                  </a:lnTo>
                  <a:lnTo>
                    <a:pt x="5954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26549" y="5139223"/>
              <a:ext cx="301104" cy="209255"/>
            </a:xfrm>
            <a:custGeom>
              <a:avLst/>
              <a:gdLst/>
              <a:ahLst/>
              <a:cxnLst/>
              <a:rect l="0" t="0" r="0" b="0"/>
              <a:pathLst>
                <a:path w="301104" h="209255">
                  <a:moveTo>
                    <a:pt x="0" y="93440"/>
                  </a:moveTo>
                  <a:lnTo>
                    <a:pt x="8868" y="90574"/>
                  </a:lnTo>
                  <a:lnTo>
                    <a:pt x="17855" y="88431"/>
                  </a:lnTo>
                  <a:lnTo>
                    <a:pt x="27846" y="86832"/>
                  </a:lnTo>
                  <a:lnTo>
                    <a:pt x="38653" y="85825"/>
                  </a:lnTo>
                  <a:lnTo>
                    <a:pt x="49817" y="85624"/>
                  </a:lnTo>
                  <a:lnTo>
                    <a:pt x="61026" y="86275"/>
                  </a:lnTo>
                  <a:lnTo>
                    <a:pt x="72311" y="87514"/>
                  </a:lnTo>
                  <a:lnTo>
                    <a:pt x="83944" y="88878"/>
                  </a:lnTo>
                  <a:lnTo>
                    <a:pt x="96059" y="90083"/>
                  </a:lnTo>
                  <a:lnTo>
                    <a:pt x="108481" y="90872"/>
                  </a:lnTo>
                  <a:lnTo>
                    <a:pt x="120827" y="90943"/>
                  </a:lnTo>
                  <a:lnTo>
                    <a:pt x="132879" y="90214"/>
                  </a:lnTo>
                  <a:lnTo>
                    <a:pt x="144753" y="88926"/>
                  </a:lnTo>
                  <a:lnTo>
                    <a:pt x="156792" y="87531"/>
                  </a:lnTo>
                  <a:lnTo>
                    <a:pt x="169189" y="86302"/>
                  </a:lnTo>
                  <a:lnTo>
                    <a:pt x="181972" y="85327"/>
                  </a:lnTo>
                  <a:lnTo>
                    <a:pt x="195093" y="84599"/>
                  </a:lnTo>
                  <a:lnTo>
                    <a:pt x="208480" y="84069"/>
                  </a:lnTo>
                  <a:lnTo>
                    <a:pt x="222064" y="83527"/>
                  </a:lnTo>
                  <a:lnTo>
                    <a:pt x="235789" y="82624"/>
                  </a:lnTo>
                  <a:lnTo>
                    <a:pt x="249587" y="81187"/>
                  </a:lnTo>
                  <a:lnTo>
                    <a:pt x="262444" y="78897"/>
                  </a:lnTo>
                  <a:lnTo>
                    <a:pt x="272494" y="75223"/>
                  </a:lnTo>
                  <a:lnTo>
                    <a:pt x="278947" y="70011"/>
                  </a:lnTo>
                  <a:lnTo>
                    <a:pt x="281988" y="63578"/>
                  </a:lnTo>
                  <a:lnTo>
                    <a:pt x="282218" y="56505"/>
                  </a:lnTo>
                  <a:lnTo>
                    <a:pt x="280295" y="49195"/>
                  </a:lnTo>
                  <a:lnTo>
                    <a:pt x="276637" y="41850"/>
                  </a:lnTo>
                  <a:lnTo>
                    <a:pt x="271391" y="34547"/>
                  </a:lnTo>
                  <a:lnTo>
                    <a:pt x="264770" y="27304"/>
                  </a:lnTo>
                  <a:lnTo>
                    <a:pt x="257212" y="20120"/>
                  </a:lnTo>
                  <a:lnTo>
                    <a:pt x="249295" y="12982"/>
                  </a:lnTo>
                  <a:lnTo>
                    <a:pt x="241408" y="5935"/>
                  </a:lnTo>
                  <a:lnTo>
                    <a:pt x="234794" y="870"/>
                  </a:lnTo>
                  <a:lnTo>
                    <a:pt x="231304" y="0"/>
                  </a:lnTo>
                  <a:lnTo>
                    <a:pt x="231129" y="2315"/>
                  </a:lnTo>
                  <a:lnTo>
                    <a:pt x="233443" y="6558"/>
                  </a:lnTo>
                  <a:lnTo>
                    <a:pt x="237581" y="11921"/>
                  </a:lnTo>
                  <a:lnTo>
                    <a:pt x="243266" y="17938"/>
                  </a:lnTo>
                  <a:lnTo>
                    <a:pt x="250245" y="24339"/>
                  </a:lnTo>
                  <a:lnTo>
                    <a:pt x="258241" y="30971"/>
                  </a:lnTo>
                  <a:lnTo>
                    <a:pt x="266999" y="37744"/>
                  </a:lnTo>
                  <a:lnTo>
                    <a:pt x="276287" y="44614"/>
                  </a:lnTo>
                  <a:lnTo>
                    <a:pt x="285289" y="51876"/>
                  </a:lnTo>
                  <a:lnTo>
                    <a:pt x="292658" y="60125"/>
                  </a:lnTo>
                  <a:lnTo>
                    <a:pt x="297786" y="69603"/>
                  </a:lnTo>
                  <a:lnTo>
                    <a:pt x="300582" y="80071"/>
                  </a:lnTo>
                  <a:lnTo>
                    <a:pt x="301103" y="91016"/>
                  </a:lnTo>
                  <a:lnTo>
                    <a:pt x="299638" y="102076"/>
                  </a:lnTo>
                  <a:lnTo>
                    <a:pt x="296590" y="112925"/>
                  </a:lnTo>
                  <a:lnTo>
                    <a:pt x="292353" y="123203"/>
                  </a:lnTo>
                  <a:lnTo>
                    <a:pt x="287254" y="132777"/>
                  </a:lnTo>
                  <a:lnTo>
                    <a:pt x="281548" y="141696"/>
                  </a:lnTo>
                  <a:lnTo>
                    <a:pt x="275420" y="150080"/>
                  </a:lnTo>
                  <a:lnTo>
                    <a:pt x="269008" y="158059"/>
                  </a:lnTo>
                  <a:lnTo>
                    <a:pt x="262515" y="165826"/>
                  </a:lnTo>
                  <a:lnTo>
                    <a:pt x="255480" y="174605"/>
                  </a:lnTo>
                  <a:lnTo>
                    <a:pt x="246171" y="187410"/>
                  </a:lnTo>
                  <a:lnTo>
                    <a:pt x="231627" y="209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137077" y="2895336"/>
            <a:ext cx="336913" cy="347442"/>
            <a:chOff x="1137077" y="2895336"/>
            <a:chExt cx="336913" cy="347442"/>
          </a:xfrm>
        </p:grpSpPr>
        <p:sp>
          <p:nvSpPr>
            <p:cNvPr id="66" name="Freeform 65"/>
            <p:cNvSpPr/>
            <p:nvPr/>
          </p:nvSpPr>
          <p:spPr>
            <a:xfrm>
              <a:off x="1137077" y="2895336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0" y="10529"/>
                  </a:moveTo>
                  <a:lnTo>
                    <a:pt x="14669" y="10529"/>
                  </a:lnTo>
                  <a:lnTo>
                    <a:pt x="28580" y="10529"/>
                  </a:lnTo>
                  <a:lnTo>
                    <a:pt x="43074" y="10529"/>
                  </a:lnTo>
                  <a:lnTo>
                    <a:pt x="58102" y="10529"/>
                  </a:lnTo>
                  <a:lnTo>
                    <a:pt x="73279" y="10529"/>
                  </a:lnTo>
                  <a:lnTo>
                    <a:pt x="88346" y="10524"/>
                  </a:lnTo>
                  <a:lnTo>
                    <a:pt x="103210" y="10351"/>
                  </a:lnTo>
                  <a:lnTo>
                    <a:pt x="117870" y="9703"/>
                  </a:lnTo>
                  <a:lnTo>
                    <a:pt x="132358" y="8454"/>
                  </a:lnTo>
                  <a:lnTo>
                    <a:pt x="146714" y="6802"/>
                  </a:lnTo>
                  <a:lnTo>
                    <a:pt x="160972" y="5154"/>
                  </a:lnTo>
                  <a:lnTo>
                    <a:pt x="175161" y="3751"/>
                  </a:lnTo>
                  <a:lnTo>
                    <a:pt x="189302" y="2658"/>
                  </a:lnTo>
                  <a:lnTo>
                    <a:pt x="203409" y="1850"/>
                  </a:lnTo>
                  <a:lnTo>
                    <a:pt x="217499" y="1272"/>
                  </a:lnTo>
                  <a:lnTo>
                    <a:pt x="231741" y="867"/>
                  </a:lnTo>
                  <a:lnTo>
                    <a:pt x="246448" y="587"/>
                  </a:lnTo>
                  <a:lnTo>
                    <a:pt x="261735" y="396"/>
                  </a:lnTo>
                  <a:lnTo>
                    <a:pt x="277003" y="266"/>
                  </a:lnTo>
                  <a:lnTo>
                    <a:pt x="292638" y="164"/>
                  </a:lnTo>
                  <a:lnTo>
                    <a:pt x="311134" y="81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185136" y="3011150"/>
              <a:ext cx="15113" cy="231628"/>
            </a:xfrm>
            <a:custGeom>
              <a:avLst/>
              <a:gdLst/>
              <a:ahLst/>
              <a:cxnLst/>
              <a:rect l="0" t="0" r="0" b="0"/>
              <a:pathLst>
                <a:path w="15113" h="231628">
                  <a:moveTo>
                    <a:pt x="15112" y="0"/>
                  </a:moveTo>
                  <a:lnTo>
                    <a:pt x="12245" y="11735"/>
                  </a:lnTo>
                  <a:lnTo>
                    <a:pt x="10104" y="22864"/>
                  </a:lnTo>
                  <a:lnTo>
                    <a:pt x="8500" y="34467"/>
                  </a:lnTo>
                  <a:lnTo>
                    <a:pt x="7320" y="46801"/>
                  </a:lnTo>
                  <a:lnTo>
                    <a:pt x="6471" y="60109"/>
                  </a:lnTo>
                  <a:lnTo>
                    <a:pt x="5869" y="74414"/>
                  </a:lnTo>
                  <a:lnTo>
                    <a:pt x="5282" y="89419"/>
                  </a:lnTo>
                  <a:lnTo>
                    <a:pt x="4349" y="104632"/>
                  </a:lnTo>
                  <a:lnTo>
                    <a:pt x="2912" y="119750"/>
                  </a:lnTo>
                  <a:lnTo>
                    <a:pt x="1301" y="134662"/>
                  </a:lnTo>
                  <a:lnTo>
                    <a:pt x="213" y="149360"/>
                  </a:lnTo>
                  <a:lnTo>
                    <a:pt x="0" y="163862"/>
                  </a:lnTo>
                  <a:lnTo>
                    <a:pt x="526" y="177799"/>
                  </a:lnTo>
                  <a:lnTo>
                    <a:pt x="1394" y="191872"/>
                  </a:lnTo>
                  <a:lnTo>
                    <a:pt x="2684" y="208437"/>
                  </a:lnTo>
                  <a:lnTo>
                    <a:pt x="458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51461" y="3006161"/>
              <a:ext cx="186510" cy="193818"/>
            </a:xfrm>
            <a:custGeom>
              <a:avLst/>
              <a:gdLst/>
              <a:ahLst/>
              <a:cxnLst/>
              <a:rect l="0" t="0" r="0" b="0"/>
              <a:pathLst>
                <a:path w="186510" h="193818">
                  <a:moveTo>
                    <a:pt x="54072" y="47103"/>
                  </a:moveTo>
                  <a:lnTo>
                    <a:pt x="45338" y="50104"/>
                  </a:lnTo>
                  <a:lnTo>
                    <a:pt x="37631" y="53526"/>
                  </a:lnTo>
                  <a:lnTo>
                    <a:pt x="30234" y="57727"/>
                  </a:lnTo>
                  <a:lnTo>
                    <a:pt x="23145" y="62800"/>
                  </a:lnTo>
                  <a:lnTo>
                    <a:pt x="16615" y="68929"/>
                  </a:lnTo>
                  <a:lnTo>
                    <a:pt x="10752" y="76113"/>
                  </a:lnTo>
                  <a:lnTo>
                    <a:pt x="5833" y="84200"/>
                  </a:lnTo>
                  <a:lnTo>
                    <a:pt x="2359" y="92995"/>
                  </a:lnTo>
                  <a:lnTo>
                    <a:pt x="471" y="102315"/>
                  </a:lnTo>
                  <a:lnTo>
                    <a:pt x="0" y="112012"/>
                  </a:lnTo>
                  <a:lnTo>
                    <a:pt x="664" y="121974"/>
                  </a:lnTo>
                  <a:lnTo>
                    <a:pt x="2191" y="132109"/>
                  </a:lnTo>
                  <a:lnTo>
                    <a:pt x="4671" y="142032"/>
                  </a:lnTo>
                  <a:lnTo>
                    <a:pt x="8537" y="151090"/>
                  </a:lnTo>
                  <a:lnTo>
                    <a:pt x="13916" y="158999"/>
                  </a:lnTo>
                  <a:lnTo>
                    <a:pt x="20645" y="165971"/>
                  </a:lnTo>
                  <a:lnTo>
                    <a:pt x="28458" y="172502"/>
                  </a:lnTo>
                  <a:lnTo>
                    <a:pt x="37085" y="178923"/>
                  </a:lnTo>
                  <a:lnTo>
                    <a:pt x="46300" y="184899"/>
                  </a:lnTo>
                  <a:lnTo>
                    <a:pt x="55931" y="189554"/>
                  </a:lnTo>
                  <a:lnTo>
                    <a:pt x="65851" y="192500"/>
                  </a:lnTo>
                  <a:lnTo>
                    <a:pt x="75968" y="193817"/>
                  </a:lnTo>
                  <a:lnTo>
                    <a:pt x="86219" y="193788"/>
                  </a:lnTo>
                  <a:lnTo>
                    <a:pt x="96557" y="192724"/>
                  </a:lnTo>
                  <a:lnTo>
                    <a:pt x="106788" y="190740"/>
                  </a:lnTo>
                  <a:lnTo>
                    <a:pt x="116585" y="187746"/>
                  </a:lnTo>
                  <a:lnTo>
                    <a:pt x="125805" y="183775"/>
                  </a:lnTo>
                  <a:lnTo>
                    <a:pt x="134470" y="178976"/>
                  </a:lnTo>
                  <a:lnTo>
                    <a:pt x="142678" y="173530"/>
                  </a:lnTo>
                  <a:lnTo>
                    <a:pt x="150529" y="167603"/>
                  </a:lnTo>
                  <a:lnTo>
                    <a:pt x="157955" y="161164"/>
                  </a:lnTo>
                  <a:lnTo>
                    <a:pt x="164723" y="154011"/>
                  </a:lnTo>
                  <a:lnTo>
                    <a:pt x="170755" y="146078"/>
                  </a:lnTo>
                  <a:lnTo>
                    <a:pt x="175959" y="137122"/>
                  </a:lnTo>
                  <a:lnTo>
                    <a:pt x="180156" y="126668"/>
                  </a:lnTo>
                  <a:lnTo>
                    <a:pt x="183344" y="114602"/>
                  </a:lnTo>
                  <a:lnTo>
                    <a:pt x="185502" y="101430"/>
                  </a:lnTo>
                  <a:lnTo>
                    <a:pt x="186509" y="88058"/>
                  </a:lnTo>
                  <a:lnTo>
                    <a:pt x="186405" y="75036"/>
                  </a:lnTo>
                  <a:lnTo>
                    <a:pt x="185201" y="62702"/>
                  </a:lnTo>
                  <a:lnTo>
                    <a:pt x="182797" y="51345"/>
                  </a:lnTo>
                  <a:lnTo>
                    <a:pt x="179251" y="41012"/>
                  </a:lnTo>
                  <a:lnTo>
                    <a:pt x="174582" y="31734"/>
                  </a:lnTo>
                  <a:lnTo>
                    <a:pt x="168699" y="23634"/>
                  </a:lnTo>
                  <a:lnTo>
                    <a:pt x="161663" y="16665"/>
                  </a:lnTo>
                  <a:lnTo>
                    <a:pt x="153498" y="10812"/>
                  </a:lnTo>
                  <a:lnTo>
                    <a:pt x="144114" y="6171"/>
                  </a:lnTo>
                  <a:lnTo>
                    <a:pt x="133588" y="2685"/>
                  </a:lnTo>
                  <a:lnTo>
                    <a:pt x="122436" y="496"/>
                  </a:lnTo>
                  <a:lnTo>
                    <a:pt x="111491" y="0"/>
                  </a:lnTo>
                  <a:lnTo>
                    <a:pt x="101204" y="1255"/>
                  </a:lnTo>
                  <a:lnTo>
                    <a:pt x="91501" y="3878"/>
                  </a:lnTo>
                  <a:lnTo>
                    <a:pt x="81992" y="7239"/>
                  </a:lnTo>
                  <a:lnTo>
                    <a:pt x="72413" y="10908"/>
                  </a:lnTo>
                  <a:lnTo>
                    <a:pt x="62825" y="14825"/>
                  </a:lnTo>
                  <a:lnTo>
                    <a:pt x="53527" y="19207"/>
                  </a:lnTo>
                  <a:lnTo>
                    <a:pt x="44679" y="24152"/>
                  </a:lnTo>
                  <a:lnTo>
                    <a:pt x="36392" y="29705"/>
                  </a:lnTo>
                  <a:lnTo>
                    <a:pt x="27884" y="36675"/>
                  </a:lnTo>
                  <a:lnTo>
                    <a:pt x="17291" y="47913"/>
                  </a:lnTo>
                  <a:lnTo>
                    <a:pt x="1430" y="68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272813" y="2568105"/>
            <a:ext cx="1338385" cy="478647"/>
            <a:chOff x="1272813" y="2568105"/>
            <a:chExt cx="1338385" cy="478647"/>
          </a:xfrm>
        </p:grpSpPr>
        <p:sp>
          <p:nvSpPr>
            <p:cNvPr id="70" name="Freeform 69"/>
            <p:cNvSpPr/>
            <p:nvPr/>
          </p:nvSpPr>
          <p:spPr>
            <a:xfrm>
              <a:off x="1272813" y="2568105"/>
              <a:ext cx="139309" cy="280008"/>
            </a:xfrm>
            <a:custGeom>
              <a:avLst/>
              <a:gdLst/>
              <a:ahLst/>
              <a:cxnLst/>
              <a:rect l="0" t="0" r="0" b="0"/>
              <a:pathLst>
                <a:path w="139309" h="280008">
                  <a:moveTo>
                    <a:pt x="138005" y="42962"/>
                  </a:moveTo>
                  <a:lnTo>
                    <a:pt x="132138" y="48896"/>
                  </a:lnTo>
                  <a:lnTo>
                    <a:pt x="126573" y="55101"/>
                  </a:lnTo>
                  <a:lnTo>
                    <a:pt x="120774" y="62201"/>
                  </a:lnTo>
                  <a:lnTo>
                    <a:pt x="114693" y="70315"/>
                  </a:lnTo>
                  <a:lnTo>
                    <a:pt x="108363" y="79609"/>
                  </a:lnTo>
                  <a:lnTo>
                    <a:pt x="101840" y="90052"/>
                  </a:lnTo>
                  <a:lnTo>
                    <a:pt x="95337" y="101305"/>
                  </a:lnTo>
                  <a:lnTo>
                    <a:pt x="89203" y="112843"/>
                  </a:lnTo>
                  <a:lnTo>
                    <a:pt x="83594" y="124334"/>
                  </a:lnTo>
                  <a:lnTo>
                    <a:pt x="78337" y="135488"/>
                  </a:lnTo>
                  <a:lnTo>
                    <a:pt x="73040" y="145977"/>
                  </a:lnTo>
                  <a:lnTo>
                    <a:pt x="67478" y="155701"/>
                  </a:lnTo>
                  <a:lnTo>
                    <a:pt x="61758" y="164892"/>
                  </a:lnTo>
                  <a:lnTo>
                    <a:pt x="56218" y="173991"/>
                  </a:lnTo>
                  <a:lnTo>
                    <a:pt x="51050" y="183272"/>
                  </a:lnTo>
                  <a:lnTo>
                    <a:pt x="46444" y="192984"/>
                  </a:lnTo>
                  <a:lnTo>
                    <a:pt x="42656" y="203422"/>
                  </a:lnTo>
                  <a:lnTo>
                    <a:pt x="39746" y="214668"/>
                  </a:lnTo>
                  <a:lnTo>
                    <a:pt x="37777" y="226476"/>
                  </a:lnTo>
                  <a:lnTo>
                    <a:pt x="36897" y="238395"/>
                  </a:lnTo>
                  <a:lnTo>
                    <a:pt x="37104" y="250131"/>
                  </a:lnTo>
                  <a:lnTo>
                    <a:pt x="39057" y="260940"/>
                  </a:lnTo>
                  <a:lnTo>
                    <a:pt x="44092" y="269602"/>
                  </a:lnTo>
                  <a:lnTo>
                    <a:pt x="52654" y="275637"/>
                  </a:lnTo>
                  <a:lnTo>
                    <a:pt x="63778" y="279058"/>
                  </a:lnTo>
                  <a:lnTo>
                    <a:pt x="75617" y="280007"/>
                  </a:lnTo>
                  <a:lnTo>
                    <a:pt x="87005" y="278824"/>
                  </a:lnTo>
                  <a:lnTo>
                    <a:pt x="97202" y="275627"/>
                  </a:lnTo>
                  <a:lnTo>
                    <a:pt x="105579" y="270225"/>
                  </a:lnTo>
                  <a:lnTo>
                    <a:pt x="112004" y="262717"/>
                  </a:lnTo>
                  <a:lnTo>
                    <a:pt x="116382" y="253765"/>
                  </a:lnTo>
                  <a:lnTo>
                    <a:pt x="118453" y="244381"/>
                  </a:lnTo>
                  <a:lnTo>
                    <a:pt x="118299" y="235181"/>
                  </a:lnTo>
                  <a:lnTo>
                    <a:pt x="116269" y="226227"/>
                  </a:lnTo>
                  <a:lnTo>
                    <a:pt x="112784" y="217228"/>
                  </a:lnTo>
                  <a:lnTo>
                    <a:pt x="108218" y="207999"/>
                  </a:lnTo>
                  <a:lnTo>
                    <a:pt x="102716" y="198817"/>
                  </a:lnTo>
                  <a:lnTo>
                    <a:pt x="96200" y="190324"/>
                  </a:lnTo>
                  <a:lnTo>
                    <a:pt x="88707" y="182830"/>
                  </a:lnTo>
                  <a:lnTo>
                    <a:pt x="80389" y="176323"/>
                  </a:lnTo>
                  <a:lnTo>
                    <a:pt x="71427" y="170642"/>
                  </a:lnTo>
                  <a:lnTo>
                    <a:pt x="61994" y="165595"/>
                  </a:lnTo>
                  <a:lnTo>
                    <a:pt x="52388" y="160849"/>
                  </a:lnTo>
                  <a:lnTo>
                    <a:pt x="43019" y="155961"/>
                  </a:lnTo>
                  <a:lnTo>
                    <a:pt x="34095" y="150697"/>
                  </a:lnTo>
                  <a:lnTo>
                    <a:pt x="25798" y="144852"/>
                  </a:lnTo>
                  <a:lnTo>
                    <a:pt x="18372" y="138171"/>
                  </a:lnTo>
                  <a:lnTo>
                    <a:pt x="11867" y="130596"/>
                  </a:lnTo>
                  <a:lnTo>
                    <a:pt x="6499" y="122068"/>
                  </a:lnTo>
                  <a:lnTo>
                    <a:pt x="2715" y="112440"/>
                  </a:lnTo>
                  <a:lnTo>
                    <a:pt x="615" y="101746"/>
                  </a:lnTo>
                  <a:lnTo>
                    <a:pt x="0" y="90312"/>
                  </a:lnTo>
                  <a:lnTo>
                    <a:pt x="567" y="78645"/>
                  </a:lnTo>
                  <a:lnTo>
                    <a:pt x="2028" y="67064"/>
                  </a:lnTo>
                  <a:lnTo>
                    <a:pt x="4465" y="55850"/>
                  </a:lnTo>
                  <a:lnTo>
                    <a:pt x="8302" y="45319"/>
                  </a:lnTo>
                  <a:lnTo>
                    <a:pt x="13660" y="35575"/>
                  </a:lnTo>
                  <a:lnTo>
                    <a:pt x="20377" y="26711"/>
                  </a:lnTo>
                  <a:lnTo>
                    <a:pt x="28180" y="18895"/>
                  </a:lnTo>
                  <a:lnTo>
                    <a:pt x="36806" y="12126"/>
                  </a:lnTo>
                  <a:lnTo>
                    <a:pt x="46191" y="6578"/>
                  </a:lnTo>
                  <a:lnTo>
                    <a:pt x="56467" y="2674"/>
                  </a:lnTo>
                  <a:lnTo>
                    <a:pt x="67629" y="497"/>
                  </a:lnTo>
                  <a:lnTo>
                    <a:pt x="79225" y="0"/>
                  </a:lnTo>
                  <a:lnTo>
                    <a:pt x="90475" y="1180"/>
                  </a:lnTo>
                  <a:lnTo>
                    <a:pt x="100962" y="3865"/>
                  </a:lnTo>
                  <a:lnTo>
                    <a:pt x="110460" y="7938"/>
                  </a:lnTo>
                  <a:lnTo>
                    <a:pt x="118769" y="13412"/>
                  </a:lnTo>
                  <a:lnTo>
                    <a:pt x="125901" y="20170"/>
                  </a:lnTo>
                  <a:lnTo>
                    <a:pt x="131707" y="28148"/>
                  </a:lnTo>
                  <a:lnTo>
                    <a:pt x="135793" y="37405"/>
                  </a:lnTo>
                  <a:lnTo>
                    <a:pt x="138104" y="47837"/>
                  </a:lnTo>
                  <a:lnTo>
                    <a:pt x="139028" y="58630"/>
                  </a:lnTo>
                  <a:lnTo>
                    <a:pt x="139308" y="69409"/>
                  </a:lnTo>
                  <a:lnTo>
                    <a:pt x="138972" y="81119"/>
                  </a:lnTo>
                  <a:lnTo>
                    <a:pt x="138005" y="95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00331" y="2797193"/>
              <a:ext cx="255735" cy="161315"/>
            </a:xfrm>
            <a:custGeom>
              <a:avLst/>
              <a:gdLst/>
              <a:ahLst/>
              <a:cxnLst/>
              <a:rect l="0" t="0" r="0" b="0"/>
              <a:pathLst>
                <a:path w="255735" h="161315">
                  <a:moveTo>
                    <a:pt x="0" y="87615"/>
                  </a:moveTo>
                  <a:lnTo>
                    <a:pt x="8869" y="84748"/>
                  </a:lnTo>
                  <a:lnTo>
                    <a:pt x="17855" y="82606"/>
                  </a:lnTo>
                  <a:lnTo>
                    <a:pt x="27851" y="81003"/>
                  </a:lnTo>
                  <a:lnTo>
                    <a:pt x="38831" y="79823"/>
                  </a:lnTo>
                  <a:lnTo>
                    <a:pt x="50643" y="78974"/>
                  </a:lnTo>
                  <a:lnTo>
                    <a:pt x="63101" y="78381"/>
                  </a:lnTo>
                  <a:lnTo>
                    <a:pt x="76039" y="78140"/>
                  </a:lnTo>
                  <a:lnTo>
                    <a:pt x="89320" y="78504"/>
                  </a:lnTo>
                  <a:lnTo>
                    <a:pt x="102842" y="79555"/>
                  </a:lnTo>
                  <a:lnTo>
                    <a:pt x="116530" y="80903"/>
                  </a:lnTo>
                  <a:lnTo>
                    <a:pt x="130332" y="81815"/>
                  </a:lnTo>
                  <a:lnTo>
                    <a:pt x="144211" y="81910"/>
                  </a:lnTo>
                  <a:lnTo>
                    <a:pt x="158143" y="81311"/>
                  </a:lnTo>
                  <a:lnTo>
                    <a:pt x="172109" y="80444"/>
                  </a:lnTo>
                  <a:lnTo>
                    <a:pt x="186100" y="79592"/>
                  </a:lnTo>
                  <a:lnTo>
                    <a:pt x="200106" y="78547"/>
                  </a:lnTo>
                  <a:lnTo>
                    <a:pt x="214122" y="76714"/>
                  </a:lnTo>
                  <a:lnTo>
                    <a:pt x="228114" y="73815"/>
                  </a:lnTo>
                  <a:lnTo>
                    <a:pt x="240920" y="69860"/>
                  </a:lnTo>
                  <a:lnTo>
                    <a:pt x="249950" y="64161"/>
                  </a:lnTo>
                  <a:lnTo>
                    <a:pt x="254025" y="56685"/>
                  </a:lnTo>
                  <a:lnTo>
                    <a:pt x="254144" y="49093"/>
                  </a:lnTo>
                  <a:lnTo>
                    <a:pt x="251629" y="41797"/>
                  </a:lnTo>
                  <a:lnTo>
                    <a:pt x="247291" y="34873"/>
                  </a:lnTo>
                  <a:lnTo>
                    <a:pt x="241444" y="28520"/>
                  </a:lnTo>
                  <a:lnTo>
                    <a:pt x="234350" y="22798"/>
                  </a:lnTo>
                  <a:lnTo>
                    <a:pt x="226439" y="17483"/>
                  </a:lnTo>
                  <a:lnTo>
                    <a:pt x="218269" y="12156"/>
                  </a:lnTo>
                  <a:lnTo>
                    <a:pt x="210226" y="6608"/>
                  </a:lnTo>
                  <a:lnTo>
                    <a:pt x="204282" y="1999"/>
                  </a:lnTo>
                  <a:lnTo>
                    <a:pt x="202842" y="0"/>
                  </a:lnTo>
                  <a:lnTo>
                    <a:pt x="205298" y="302"/>
                  </a:lnTo>
                  <a:lnTo>
                    <a:pt x="210477" y="2053"/>
                  </a:lnTo>
                  <a:lnTo>
                    <a:pt x="217307" y="4779"/>
                  </a:lnTo>
                  <a:lnTo>
                    <a:pt x="224858" y="8415"/>
                  </a:lnTo>
                  <a:lnTo>
                    <a:pt x="232584" y="12898"/>
                  </a:lnTo>
                  <a:lnTo>
                    <a:pt x="239920" y="18415"/>
                  </a:lnTo>
                  <a:lnTo>
                    <a:pt x="246178" y="25424"/>
                  </a:lnTo>
                  <a:lnTo>
                    <a:pt x="251085" y="34031"/>
                  </a:lnTo>
                  <a:lnTo>
                    <a:pt x="254399" y="43730"/>
                  </a:lnTo>
                  <a:lnTo>
                    <a:pt x="255734" y="53620"/>
                  </a:lnTo>
                  <a:lnTo>
                    <a:pt x="255077" y="63156"/>
                  </a:lnTo>
                  <a:lnTo>
                    <a:pt x="252706" y="72167"/>
                  </a:lnTo>
                  <a:lnTo>
                    <a:pt x="248990" y="80671"/>
                  </a:lnTo>
                  <a:lnTo>
                    <a:pt x="244274" y="88758"/>
                  </a:lnTo>
                  <a:lnTo>
                    <a:pt x="238840" y="96528"/>
                  </a:lnTo>
                  <a:lnTo>
                    <a:pt x="232902" y="104067"/>
                  </a:lnTo>
                  <a:lnTo>
                    <a:pt x="226616" y="111442"/>
                  </a:lnTo>
                  <a:lnTo>
                    <a:pt x="220092" y="118703"/>
                  </a:lnTo>
                  <a:lnTo>
                    <a:pt x="213406" y="125886"/>
                  </a:lnTo>
                  <a:lnTo>
                    <a:pt x="206619" y="133006"/>
                  </a:lnTo>
                  <a:lnTo>
                    <a:pt x="200071" y="139778"/>
                  </a:lnTo>
                  <a:lnTo>
                    <a:pt x="193738" y="146285"/>
                  </a:lnTo>
                  <a:lnTo>
                    <a:pt x="187064" y="153101"/>
                  </a:lnTo>
                  <a:lnTo>
                    <a:pt x="178985" y="161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85557" y="2778518"/>
              <a:ext cx="236581" cy="268234"/>
            </a:xfrm>
            <a:custGeom>
              <a:avLst/>
              <a:gdLst/>
              <a:ahLst/>
              <a:cxnLst/>
              <a:rect l="0" t="0" r="0" b="0"/>
              <a:pathLst>
                <a:path w="236581" h="268234">
                  <a:moveTo>
                    <a:pt x="162256" y="1005"/>
                  </a:moveTo>
                  <a:lnTo>
                    <a:pt x="150655" y="1139"/>
                  </a:lnTo>
                  <a:lnTo>
                    <a:pt x="140806" y="2419"/>
                  </a:lnTo>
                  <a:lnTo>
                    <a:pt x="131796" y="5017"/>
                  </a:lnTo>
                  <a:lnTo>
                    <a:pt x="123182" y="8909"/>
                  </a:lnTo>
                  <a:lnTo>
                    <a:pt x="114507" y="14191"/>
                  </a:lnTo>
                  <a:lnTo>
                    <a:pt x="105535" y="20772"/>
                  </a:lnTo>
                  <a:lnTo>
                    <a:pt x="96378" y="28272"/>
                  </a:lnTo>
                  <a:lnTo>
                    <a:pt x="87378" y="36135"/>
                  </a:lnTo>
                  <a:lnTo>
                    <a:pt x="78727" y="44008"/>
                  </a:lnTo>
                  <a:lnTo>
                    <a:pt x="70290" y="51749"/>
                  </a:lnTo>
                  <a:lnTo>
                    <a:pt x="61712" y="59325"/>
                  </a:lnTo>
                  <a:lnTo>
                    <a:pt x="52798" y="66759"/>
                  </a:lnTo>
                  <a:lnTo>
                    <a:pt x="43675" y="74243"/>
                  </a:lnTo>
                  <a:lnTo>
                    <a:pt x="34697" y="82114"/>
                  </a:lnTo>
                  <a:lnTo>
                    <a:pt x="26073" y="90536"/>
                  </a:lnTo>
                  <a:lnTo>
                    <a:pt x="18163" y="99822"/>
                  </a:lnTo>
                  <a:lnTo>
                    <a:pt x="11536" y="110499"/>
                  </a:lnTo>
                  <a:lnTo>
                    <a:pt x="6385" y="122720"/>
                  </a:lnTo>
                  <a:lnTo>
                    <a:pt x="2741" y="136165"/>
                  </a:lnTo>
                  <a:lnTo>
                    <a:pt x="655" y="150254"/>
                  </a:lnTo>
                  <a:lnTo>
                    <a:pt x="0" y="164574"/>
                  </a:lnTo>
                  <a:lnTo>
                    <a:pt x="846" y="178764"/>
                  </a:lnTo>
                  <a:lnTo>
                    <a:pt x="3533" y="192437"/>
                  </a:lnTo>
                  <a:lnTo>
                    <a:pt x="8075" y="205439"/>
                  </a:lnTo>
                  <a:lnTo>
                    <a:pt x="14055" y="217644"/>
                  </a:lnTo>
                  <a:lnTo>
                    <a:pt x="20824" y="228855"/>
                  </a:lnTo>
                  <a:lnTo>
                    <a:pt x="27939" y="239057"/>
                  </a:lnTo>
                  <a:lnTo>
                    <a:pt x="35492" y="248063"/>
                  </a:lnTo>
                  <a:lnTo>
                    <a:pt x="44001" y="255442"/>
                  </a:lnTo>
                  <a:lnTo>
                    <a:pt x="53689" y="261106"/>
                  </a:lnTo>
                  <a:lnTo>
                    <a:pt x="64483" y="265096"/>
                  </a:lnTo>
                  <a:lnTo>
                    <a:pt x="76186" y="267416"/>
                  </a:lnTo>
                  <a:lnTo>
                    <a:pt x="88577" y="268233"/>
                  </a:lnTo>
                  <a:lnTo>
                    <a:pt x="101305" y="267666"/>
                  </a:lnTo>
                  <a:lnTo>
                    <a:pt x="113916" y="265698"/>
                  </a:lnTo>
                  <a:lnTo>
                    <a:pt x="126167" y="262451"/>
                  </a:lnTo>
                  <a:lnTo>
                    <a:pt x="137848" y="258155"/>
                  </a:lnTo>
                  <a:lnTo>
                    <a:pt x="148700" y="253055"/>
                  </a:lnTo>
                  <a:lnTo>
                    <a:pt x="158667" y="247358"/>
                  </a:lnTo>
                  <a:lnTo>
                    <a:pt x="167853" y="240906"/>
                  </a:lnTo>
                  <a:lnTo>
                    <a:pt x="176417" y="233211"/>
                  </a:lnTo>
                  <a:lnTo>
                    <a:pt x="184511" y="224106"/>
                  </a:lnTo>
                  <a:lnTo>
                    <a:pt x="192102" y="213719"/>
                  </a:lnTo>
                  <a:lnTo>
                    <a:pt x="198982" y="202297"/>
                  </a:lnTo>
                  <a:lnTo>
                    <a:pt x="205088" y="190089"/>
                  </a:lnTo>
                  <a:lnTo>
                    <a:pt x="210342" y="177146"/>
                  </a:lnTo>
                  <a:lnTo>
                    <a:pt x="214573" y="163328"/>
                  </a:lnTo>
                  <a:lnTo>
                    <a:pt x="217797" y="148634"/>
                  </a:lnTo>
                  <a:lnTo>
                    <a:pt x="220488" y="133514"/>
                  </a:lnTo>
                  <a:lnTo>
                    <a:pt x="223450" y="118745"/>
                  </a:lnTo>
                  <a:lnTo>
                    <a:pt x="227104" y="104737"/>
                  </a:lnTo>
                  <a:lnTo>
                    <a:pt x="231035" y="91552"/>
                  </a:lnTo>
                  <a:lnTo>
                    <a:pt x="234227" y="79083"/>
                  </a:lnTo>
                  <a:lnTo>
                    <a:pt x="236144" y="67182"/>
                  </a:lnTo>
                  <a:lnTo>
                    <a:pt x="236580" y="55866"/>
                  </a:lnTo>
                  <a:lnTo>
                    <a:pt x="235419" y="45325"/>
                  </a:lnTo>
                  <a:lnTo>
                    <a:pt x="232774" y="35604"/>
                  </a:lnTo>
                  <a:lnTo>
                    <a:pt x="228742" y="26769"/>
                  </a:lnTo>
                  <a:lnTo>
                    <a:pt x="223302" y="18979"/>
                  </a:lnTo>
                  <a:lnTo>
                    <a:pt x="216575" y="12230"/>
                  </a:lnTo>
                  <a:lnTo>
                    <a:pt x="208789" y="6699"/>
                  </a:lnTo>
                  <a:lnTo>
                    <a:pt x="200195" y="2805"/>
                  </a:lnTo>
                  <a:lnTo>
                    <a:pt x="191012" y="632"/>
                  </a:lnTo>
                  <a:lnTo>
                    <a:pt x="181483" y="0"/>
                  </a:lnTo>
                  <a:lnTo>
                    <a:pt x="170733" y="693"/>
                  </a:lnTo>
                  <a:lnTo>
                    <a:pt x="155584" y="3887"/>
                  </a:lnTo>
                  <a:lnTo>
                    <a:pt x="130670" y="11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74155" y="3000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31886" y="2693542"/>
              <a:ext cx="179312" cy="325611"/>
            </a:xfrm>
            <a:custGeom>
              <a:avLst/>
              <a:gdLst/>
              <a:ahLst/>
              <a:cxnLst/>
              <a:rect l="0" t="0" r="0" b="0"/>
              <a:pathLst>
                <a:path w="179312" h="325611">
                  <a:moveTo>
                    <a:pt x="168652" y="75452"/>
                  </a:moveTo>
                  <a:lnTo>
                    <a:pt x="162785" y="81387"/>
                  </a:lnTo>
                  <a:lnTo>
                    <a:pt x="157220" y="87592"/>
                  </a:lnTo>
                  <a:lnTo>
                    <a:pt x="151421" y="94683"/>
                  </a:lnTo>
                  <a:lnTo>
                    <a:pt x="145340" y="102450"/>
                  </a:lnTo>
                  <a:lnTo>
                    <a:pt x="139011" y="110448"/>
                  </a:lnTo>
                  <a:lnTo>
                    <a:pt x="132478" y="118390"/>
                  </a:lnTo>
                  <a:lnTo>
                    <a:pt x="125629" y="126164"/>
                  </a:lnTo>
                  <a:lnTo>
                    <a:pt x="118199" y="133757"/>
                  </a:lnTo>
                  <a:lnTo>
                    <a:pt x="110092" y="141199"/>
                  </a:lnTo>
                  <a:lnTo>
                    <a:pt x="101530" y="148687"/>
                  </a:lnTo>
                  <a:lnTo>
                    <a:pt x="92937" y="156560"/>
                  </a:lnTo>
                  <a:lnTo>
                    <a:pt x="84565" y="164974"/>
                  </a:lnTo>
                  <a:lnTo>
                    <a:pt x="76486" y="173914"/>
                  </a:lnTo>
                  <a:lnTo>
                    <a:pt x="68682" y="183295"/>
                  </a:lnTo>
                  <a:lnTo>
                    <a:pt x="61100" y="193010"/>
                  </a:lnTo>
                  <a:lnTo>
                    <a:pt x="53685" y="202804"/>
                  </a:lnTo>
                  <a:lnTo>
                    <a:pt x="46394" y="212299"/>
                  </a:lnTo>
                  <a:lnTo>
                    <a:pt x="39193" y="221316"/>
                  </a:lnTo>
                  <a:lnTo>
                    <a:pt x="32220" y="230015"/>
                  </a:lnTo>
                  <a:lnTo>
                    <a:pt x="25763" y="238776"/>
                  </a:lnTo>
                  <a:lnTo>
                    <a:pt x="19940" y="247821"/>
                  </a:lnTo>
                  <a:lnTo>
                    <a:pt x="14708" y="257203"/>
                  </a:lnTo>
                  <a:lnTo>
                    <a:pt x="9960" y="266888"/>
                  </a:lnTo>
                  <a:lnTo>
                    <a:pt x="5593" y="276809"/>
                  </a:lnTo>
                  <a:lnTo>
                    <a:pt x="1999" y="286744"/>
                  </a:lnTo>
                  <a:lnTo>
                    <a:pt x="21" y="296334"/>
                  </a:lnTo>
                  <a:lnTo>
                    <a:pt x="0" y="305397"/>
                  </a:lnTo>
                  <a:lnTo>
                    <a:pt x="2123" y="313447"/>
                  </a:lnTo>
                  <a:lnTo>
                    <a:pt x="6672" y="319643"/>
                  </a:lnTo>
                  <a:lnTo>
                    <a:pt x="13547" y="323690"/>
                  </a:lnTo>
                  <a:lnTo>
                    <a:pt x="22213" y="325610"/>
                  </a:lnTo>
                  <a:lnTo>
                    <a:pt x="31923" y="325469"/>
                  </a:lnTo>
                  <a:lnTo>
                    <a:pt x="42140" y="323519"/>
                  </a:lnTo>
                  <a:lnTo>
                    <a:pt x="52248" y="319958"/>
                  </a:lnTo>
                  <a:lnTo>
                    <a:pt x="61495" y="314836"/>
                  </a:lnTo>
                  <a:lnTo>
                    <a:pt x="69555" y="308318"/>
                  </a:lnTo>
                  <a:lnTo>
                    <a:pt x="76304" y="300504"/>
                  </a:lnTo>
                  <a:lnTo>
                    <a:pt x="81628" y="291357"/>
                  </a:lnTo>
                  <a:lnTo>
                    <a:pt x="85615" y="280985"/>
                  </a:lnTo>
                  <a:lnTo>
                    <a:pt x="88330" y="269766"/>
                  </a:lnTo>
                  <a:lnTo>
                    <a:pt x="89719" y="258244"/>
                  </a:lnTo>
                  <a:lnTo>
                    <a:pt x="89876" y="246756"/>
                  </a:lnTo>
                  <a:lnTo>
                    <a:pt x="88849" y="235432"/>
                  </a:lnTo>
                  <a:lnTo>
                    <a:pt x="86565" y="224296"/>
                  </a:lnTo>
                  <a:lnTo>
                    <a:pt x="83107" y="213324"/>
                  </a:lnTo>
                  <a:lnTo>
                    <a:pt x="78838" y="202480"/>
                  </a:lnTo>
                  <a:lnTo>
                    <a:pt x="74288" y="191732"/>
                  </a:lnTo>
                  <a:lnTo>
                    <a:pt x="69782" y="181057"/>
                  </a:lnTo>
                  <a:lnTo>
                    <a:pt x="65284" y="170599"/>
                  </a:lnTo>
                  <a:lnTo>
                    <a:pt x="60505" y="160649"/>
                  </a:lnTo>
                  <a:lnTo>
                    <a:pt x="55289" y="151326"/>
                  </a:lnTo>
                  <a:lnTo>
                    <a:pt x="49633" y="142592"/>
                  </a:lnTo>
                  <a:lnTo>
                    <a:pt x="43603" y="134339"/>
                  </a:lnTo>
                  <a:lnTo>
                    <a:pt x="37298" y="126443"/>
                  </a:lnTo>
                  <a:lnTo>
                    <a:pt x="31284" y="118477"/>
                  </a:lnTo>
                  <a:lnTo>
                    <a:pt x="26544" y="109750"/>
                  </a:lnTo>
                  <a:lnTo>
                    <a:pt x="23517" y="99950"/>
                  </a:lnTo>
                  <a:lnTo>
                    <a:pt x="22301" y="89264"/>
                  </a:lnTo>
                  <a:lnTo>
                    <a:pt x="22924" y="78172"/>
                  </a:lnTo>
                  <a:lnTo>
                    <a:pt x="25201" y="67014"/>
                  </a:lnTo>
                  <a:lnTo>
                    <a:pt x="28982" y="56099"/>
                  </a:lnTo>
                  <a:lnTo>
                    <a:pt x="34252" y="45778"/>
                  </a:lnTo>
                  <a:lnTo>
                    <a:pt x="40870" y="36183"/>
                  </a:lnTo>
                  <a:lnTo>
                    <a:pt x="48752" y="27590"/>
                  </a:lnTo>
                  <a:lnTo>
                    <a:pt x="57943" y="20489"/>
                  </a:lnTo>
                  <a:lnTo>
                    <a:pt x="68345" y="15004"/>
                  </a:lnTo>
                  <a:lnTo>
                    <a:pt x="79583" y="10794"/>
                  </a:lnTo>
                  <a:lnTo>
                    <a:pt x="91119" y="7261"/>
                  </a:lnTo>
                  <a:lnTo>
                    <a:pt x="102617" y="4004"/>
                  </a:lnTo>
                  <a:lnTo>
                    <a:pt x="113946" y="1304"/>
                  </a:lnTo>
                  <a:lnTo>
                    <a:pt x="125086" y="0"/>
                  </a:lnTo>
                  <a:lnTo>
                    <a:pt x="136051" y="463"/>
                  </a:lnTo>
                  <a:lnTo>
                    <a:pt x="146551" y="2758"/>
                  </a:lnTo>
                  <a:lnTo>
                    <a:pt x="156004" y="6897"/>
                  </a:lnTo>
                  <a:lnTo>
                    <a:pt x="164168" y="12687"/>
                  </a:lnTo>
                  <a:lnTo>
                    <a:pt x="170804" y="19812"/>
                  </a:lnTo>
                  <a:lnTo>
                    <a:pt x="175513" y="27950"/>
                  </a:lnTo>
                  <a:lnTo>
                    <a:pt x="178270" y="36820"/>
                  </a:lnTo>
                  <a:lnTo>
                    <a:pt x="179311" y="46135"/>
                  </a:lnTo>
                  <a:lnTo>
                    <a:pt x="178946" y="56718"/>
                  </a:lnTo>
                  <a:lnTo>
                    <a:pt x="176026" y="71729"/>
                  </a:lnTo>
                  <a:lnTo>
                    <a:pt x="168652" y="96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383835" y="3831176"/>
            <a:ext cx="726605" cy="396646"/>
            <a:chOff x="1383835" y="3831176"/>
            <a:chExt cx="726605" cy="396646"/>
          </a:xfrm>
        </p:grpSpPr>
        <p:sp>
          <p:nvSpPr>
            <p:cNvPr id="76" name="Freeform 75"/>
            <p:cNvSpPr/>
            <p:nvPr/>
          </p:nvSpPr>
          <p:spPr>
            <a:xfrm>
              <a:off x="1383835" y="3886342"/>
              <a:ext cx="302455" cy="341480"/>
            </a:xfrm>
            <a:custGeom>
              <a:avLst/>
              <a:gdLst/>
              <a:ahLst/>
              <a:cxnLst/>
              <a:rect l="0" t="0" r="0" b="0"/>
              <a:pathLst>
                <a:path w="302455" h="341480">
                  <a:moveTo>
                    <a:pt x="142797" y="30259"/>
                  </a:moveTo>
                  <a:lnTo>
                    <a:pt x="133995" y="33192"/>
                  </a:lnTo>
                  <a:lnTo>
                    <a:pt x="125649" y="35974"/>
                  </a:lnTo>
                  <a:lnTo>
                    <a:pt x="116954" y="38879"/>
                  </a:lnTo>
                  <a:lnTo>
                    <a:pt x="108006" y="42092"/>
                  </a:lnTo>
                  <a:lnTo>
                    <a:pt x="99160" y="45905"/>
                  </a:lnTo>
                  <a:lnTo>
                    <a:pt x="90621" y="50427"/>
                  </a:lnTo>
                  <a:lnTo>
                    <a:pt x="82432" y="55763"/>
                  </a:lnTo>
                  <a:lnTo>
                    <a:pt x="74555" y="62099"/>
                  </a:lnTo>
                  <a:lnTo>
                    <a:pt x="66925" y="69438"/>
                  </a:lnTo>
                  <a:lnTo>
                    <a:pt x="59479" y="77636"/>
                  </a:lnTo>
                  <a:lnTo>
                    <a:pt x="52166" y="86510"/>
                  </a:lnTo>
                  <a:lnTo>
                    <a:pt x="44950" y="95885"/>
                  </a:lnTo>
                  <a:lnTo>
                    <a:pt x="37968" y="105619"/>
                  </a:lnTo>
                  <a:lnTo>
                    <a:pt x="31506" y="115606"/>
                  </a:lnTo>
                  <a:lnTo>
                    <a:pt x="25678" y="125772"/>
                  </a:lnTo>
                  <a:lnTo>
                    <a:pt x="20443" y="136225"/>
                  </a:lnTo>
                  <a:lnTo>
                    <a:pt x="15693" y="147235"/>
                  </a:lnTo>
                  <a:lnTo>
                    <a:pt x="11316" y="158905"/>
                  </a:lnTo>
                  <a:lnTo>
                    <a:pt x="7375" y="171185"/>
                  </a:lnTo>
                  <a:lnTo>
                    <a:pt x="4101" y="183959"/>
                  </a:lnTo>
                  <a:lnTo>
                    <a:pt x="1573" y="197106"/>
                  </a:lnTo>
                  <a:lnTo>
                    <a:pt x="45" y="210358"/>
                  </a:lnTo>
                  <a:lnTo>
                    <a:pt x="0" y="223327"/>
                  </a:lnTo>
                  <a:lnTo>
                    <a:pt x="1567" y="235826"/>
                  </a:lnTo>
                  <a:lnTo>
                    <a:pt x="4570" y="247846"/>
                  </a:lnTo>
                  <a:lnTo>
                    <a:pt x="8719" y="259458"/>
                  </a:lnTo>
                  <a:lnTo>
                    <a:pt x="13730" y="270748"/>
                  </a:lnTo>
                  <a:lnTo>
                    <a:pt x="19363" y="281637"/>
                  </a:lnTo>
                  <a:lnTo>
                    <a:pt x="25435" y="291883"/>
                  </a:lnTo>
                  <a:lnTo>
                    <a:pt x="31816" y="301402"/>
                  </a:lnTo>
                  <a:lnTo>
                    <a:pt x="38574" y="310101"/>
                  </a:lnTo>
                  <a:lnTo>
                    <a:pt x="45949" y="317799"/>
                  </a:lnTo>
                  <a:lnTo>
                    <a:pt x="54029" y="324490"/>
                  </a:lnTo>
                  <a:lnTo>
                    <a:pt x="62915" y="330153"/>
                  </a:lnTo>
                  <a:lnTo>
                    <a:pt x="72791" y="334667"/>
                  </a:lnTo>
                  <a:lnTo>
                    <a:pt x="83661" y="338070"/>
                  </a:lnTo>
                  <a:lnTo>
                    <a:pt x="95384" y="340374"/>
                  </a:lnTo>
                  <a:lnTo>
                    <a:pt x="107778" y="341479"/>
                  </a:lnTo>
                  <a:lnTo>
                    <a:pt x="120661" y="341441"/>
                  </a:lnTo>
                  <a:lnTo>
                    <a:pt x="133564" y="340281"/>
                  </a:lnTo>
                  <a:lnTo>
                    <a:pt x="145767" y="337908"/>
                  </a:lnTo>
                  <a:lnTo>
                    <a:pt x="156938" y="334386"/>
                  </a:lnTo>
                  <a:lnTo>
                    <a:pt x="167252" y="329903"/>
                  </a:lnTo>
                  <a:lnTo>
                    <a:pt x="177179" y="324677"/>
                  </a:lnTo>
                  <a:lnTo>
                    <a:pt x="187043" y="318905"/>
                  </a:lnTo>
                  <a:lnTo>
                    <a:pt x="196822" y="312743"/>
                  </a:lnTo>
                  <a:lnTo>
                    <a:pt x="206250" y="306307"/>
                  </a:lnTo>
                  <a:lnTo>
                    <a:pt x="215189" y="299678"/>
                  </a:lnTo>
                  <a:lnTo>
                    <a:pt x="223651" y="292752"/>
                  </a:lnTo>
                  <a:lnTo>
                    <a:pt x="231714" y="285264"/>
                  </a:lnTo>
                  <a:lnTo>
                    <a:pt x="239466" y="277107"/>
                  </a:lnTo>
                  <a:lnTo>
                    <a:pt x="246823" y="268171"/>
                  </a:lnTo>
                  <a:lnTo>
                    <a:pt x="253544" y="258260"/>
                  </a:lnTo>
                  <a:lnTo>
                    <a:pt x="259554" y="247373"/>
                  </a:lnTo>
                  <a:lnTo>
                    <a:pt x="265081" y="235807"/>
                  </a:lnTo>
                  <a:lnTo>
                    <a:pt x="270561" y="224051"/>
                  </a:lnTo>
                  <a:lnTo>
                    <a:pt x="276246" y="212406"/>
                  </a:lnTo>
                  <a:lnTo>
                    <a:pt x="282048" y="200978"/>
                  </a:lnTo>
                  <a:lnTo>
                    <a:pt x="287644" y="189772"/>
                  </a:lnTo>
                  <a:lnTo>
                    <a:pt x="292844" y="178748"/>
                  </a:lnTo>
                  <a:lnTo>
                    <a:pt x="297302" y="167700"/>
                  </a:lnTo>
                  <a:lnTo>
                    <a:pt x="300458" y="156283"/>
                  </a:lnTo>
                  <a:lnTo>
                    <a:pt x="302130" y="144341"/>
                  </a:lnTo>
                  <a:lnTo>
                    <a:pt x="302454" y="132048"/>
                  </a:lnTo>
                  <a:lnTo>
                    <a:pt x="301691" y="119795"/>
                  </a:lnTo>
                  <a:lnTo>
                    <a:pt x="300107" y="107813"/>
                  </a:lnTo>
                  <a:lnTo>
                    <a:pt x="297928" y="96157"/>
                  </a:lnTo>
                  <a:lnTo>
                    <a:pt x="295328" y="84797"/>
                  </a:lnTo>
                  <a:lnTo>
                    <a:pt x="292432" y="73680"/>
                  </a:lnTo>
                  <a:lnTo>
                    <a:pt x="289167" y="62909"/>
                  </a:lnTo>
                  <a:lnTo>
                    <a:pt x="285290" y="52742"/>
                  </a:lnTo>
                  <a:lnTo>
                    <a:pt x="280716" y="43271"/>
                  </a:lnTo>
                  <a:lnTo>
                    <a:pt x="275508" y="34435"/>
                  </a:lnTo>
                  <a:lnTo>
                    <a:pt x="269786" y="26114"/>
                  </a:lnTo>
                  <a:lnTo>
                    <a:pt x="263668" y="18194"/>
                  </a:lnTo>
                  <a:lnTo>
                    <a:pt x="256933" y="11062"/>
                  </a:lnTo>
                  <a:lnTo>
                    <a:pt x="249047" y="5556"/>
                  </a:lnTo>
                  <a:lnTo>
                    <a:pt x="239819" y="2003"/>
                  </a:lnTo>
                  <a:lnTo>
                    <a:pt x="229519" y="262"/>
                  </a:lnTo>
                  <a:lnTo>
                    <a:pt x="218688" y="0"/>
                  </a:lnTo>
                  <a:lnTo>
                    <a:pt x="207695" y="864"/>
                  </a:lnTo>
                  <a:lnTo>
                    <a:pt x="196552" y="2712"/>
                  </a:lnTo>
                  <a:lnTo>
                    <a:pt x="185012" y="5615"/>
                  </a:lnTo>
                  <a:lnTo>
                    <a:pt x="172968" y="9524"/>
                  </a:lnTo>
                  <a:lnTo>
                    <a:pt x="160857" y="14360"/>
                  </a:lnTo>
                  <a:lnTo>
                    <a:pt x="148290" y="20763"/>
                  </a:lnTo>
                  <a:lnTo>
                    <a:pt x="133043" y="31530"/>
                  </a:lnTo>
                  <a:lnTo>
                    <a:pt x="111211" y="51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68787" y="419034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05658" y="3831176"/>
              <a:ext cx="204782" cy="368590"/>
            </a:xfrm>
            <a:custGeom>
              <a:avLst/>
              <a:gdLst/>
              <a:ahLst/>
              <a:cxnLst/>
              <a:rect l="0" t="0" r="0" b="0"/>
              <a:pathLst>
                <a:path w="204782" h="368590">
                  <a:moveTo>
                    <a:pt x="84228" y="1197"/>
                  </a:moveTo>
                  <a:lnTo>
                    <a:pt x="78360" y="7064"/>
                  </a:lnTo>
                  <a:lnTo>
                    <a:pt x="72796" y="12628"/>
                  </a:lnTo>
                  <a:lnTo>
                    <a:pt x="66996" y="18432"/>
                  </a:lnTo>
                  <a:lnTo>
                    <a:pt x="60916" y="24685"/>
                  </a:lnTo>
                  <a:lnTo>
                    <a:pt x="54586" y="31664"/>
                  </a:lnTo>
                  <a:lnTo>
                    <a:pt x="48079" y="39372"/>
                  </a:lnTo>
                  <a:lnTo>
                    <a:pt x="42223" y="45152"/>
                  </a:lnTo>
                  <a:lnTo>
                    <a:pt x="38754" y="46068"/>
                  </a:lnTo>
                  <a:lnTo>
                    <a:pt x="38427" y="43600"/>
                  </a:lnTo>
                  <a:lnTo>
                    <a:pt x="40611" y="39218"/>
                  </a:lnTo>
                  <a:lnTo>
                    <a:pt x="44498" y="33758"/>
                  </a:lnTo>
                  <a:lnTo>
                    <a:pt x="49492" y="27684"/>
                  </a:lnTo>
                  <a:lnTo>
                    <a:pt x="55363" y="21416"/>
                  </a:lnTo>
                  <a:lnTo>
                    <a:pt x="62166" y="15407"/>
                  </a:lnTo>
                  <a:lnTo>
                    <a:pt x="69875" y="9880"/>
                  </a:lnTo>
                  <a:lnTo>
                    <a:pt x="78518" y="5179"/>
                  </a:lnTo>
                  <a:lnTo>
                    <a:pt x="88235" y="1848"/>
                  </a:lnTo>
                  <a:lnTo>
                    <a:pt x="98985" y="63"/>
                  </a:lnTo>
                  <a:lnTo>
                    <a:pt x="110120" y="0"/>
                  </a:lnTo>
                  <a:lnTo>
                    <a:pt x="120523" y="2002"/>
                  </a:lnTo>
                  <a:lnTo>
                    <a:pt x="129620" y="6057"/>
                  </a:lnTo>
                  <a:lnTo>
                    <a:pt x="137199" y="12034"/>
                  </a:lnTo>
                  <a:lnTo>
                    <a:pt x="143147" y="19857"/>
                  </a:lnTo>
                  <a:lnTo>
                    <a:pt x="147585" y="29297"/>
                  </a:lnTo>
                  <a:lnTo>
                    <a:pt x="150618" y="39871"/>
                  </a:lnTo>
                  <a:lnTo>
                    <a:pt x="152228" y="50951"/>
                  </a:lnTo>
                  <a:lnTo>
                    <a:pt x="152531" y="62134"/>
                  </a:lnTo>
                  <a:lnTo>
                    <a:pt x="151434" y="73081"/>
                  </a:lnTo>
                  <a:lnTo>
                    <a:pt x="148571" y="83432"/>
                  </a:lnTo>
                  <a:lnTo>
                    <a:pt x="143903" y="93055"/>
                  </a:lnTo>
                  <a:lnTo>
                    <a:pt x="137666" y="101838"/>
                  </a:lnTo>
                  <a:lnTo>
                    <a:pt x="130193" y="109600"/>
                  </a:lnTo>
                  <a:lnTo>
                    <a:pt x="121830" y="116359"/>
                  </a:lnTo>
                  <a:lnTo>
                    <a:pt x="114057" y="122829"/>
                  </a:lnTo>
                  <a:lnTo>
                    <a:pt x="110247" y="129974"/>
                  </a:lnTo>
                  <a:lnTo>
                    <a:pt x="111728" y="137393"/>
                  </a:lnTo>
                  <a:lnTo>
                    <a:pt x="116527" y="144344"/>
                  </a:lnTo>
                  <a:lnTo>
                    <a:pt x="123134" y="150941"/>
                  </a:lnTo>
                  <a:lnTo>
                    <a:pt x="130522" y="157441"/>
                  </a:lnTo>
                  <a:lnTo>
                    <a:pt x="138134" y="163989"/>
                  </a:lnTo>
                  <a:lnTo>
                    <a:pt x="145726" y="170796"/>
                  </a:lnTo>
                  <a:lnTo>
                    <a:pt x="153215" y="178174"/>
                  </a:lnTo>
                  <a:lnTo>
                    <a:pt x="160592" y="186242"/>
                  </a:lnTo>
                  <a:lnTo>
                    <a:pt x="167872" y="195111"/>
                  </a:lnTo>
                  <a:lnTo>
                    <a:pt x="175075" y="204972"/>
                  </a:lnTo>
                  <a:lnTo>
                    <a:pt x="182213" y="215834"/>
                  </a:lnTo>
                  <a:lnTo>
                    <a:pt x="188974" y="227722"/>
                  </a:lnTo>
                  <a:lnTo>
                    <a:pt x="194756" y="240758"/>
                  </a:lnTo>
                  <a:lnTo>
                    <a:pt x="199305" y="254890"/>
                  </a:lnTo>
                  <a:lnTo>
                    <a:pt x="202527" y="269615"/>
                  </a:lnTo>
                  <a:lnTo>
                    <a:pt x="204323" y="284113"/>
                  </a:lnTo>
                  <a:lnTo>
                    <a:pt x="204781" y="297930"/>
                  </a:lnTo>
                  <a:lnTo>
                    <a:pt x="203800" y="310815"/>
                  </a:lnTo>
                  <a:lnTo>
                    <a:pt x="201022" y="322550"/>
                  </a:lnTo>
                  <a:lnTo>
                    <a:pt x="196405" y="333136"/>
                  </a:lnTo>
                  <a:lnTo>
                    <a:pt x="189865" y="342415"/>
                  </a:lnTo>
                  <a:lnTo>
                    <a:pt x="181124" y="349985"/>
                  </a:lnTo>
                  <a:lnTo>
                    <a:pt x="170245" y="355783"/>
                  </a:lnTo>
                  <a:lnTo>
                    <a:pt x="157721" y="360036"/>
                  </a:lnTo>
                  <a:lnTo>
                    <a:pt x="144259" y="363066"/>
                  </a:lnTo>
                  <a:lnTo>
                    <a:pt x="130358" y="365182"/>
                  </a:lnTo>
                  <a:lnTo>
                    <a:pt x="116281" y="366640"/>
                  </a:lnTo>
                  <a:lnTo>
                    <a:pt x="102152" y="367635"/>
                  </a:lnTo>
                  <a:lnTo>
                    <a:pt x="88025" y="368306"/>
                  </a:lnTo>
                  <a:lnTo>
                    <a:pt x="74081" y="368589"/>
                  </a:lnTo>
                  <a:lnTo>
                    <a:pt x="60631" y="368247"/>
                  </a:lnTo>
                  <a:lnTo>
                    <a:pt x="47816" y="367204"/>
                  </a:lnTo>
                  <a:lnTo>
                    <a:pt x="36050" y="365681"/>
                  </a:lnTo>
                  <a:lnTo>
                    <a:pt x="24952" y="363962"/>
                  </a:lnTo>
                  <a:lnTo>
                    <a:pt x="13547" y="361895"/>
                  </a:lnTo>
                  <a:lnTo>
                    <a:pt x="0" y="359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634199" y="5023306"/>
            <a:ext cx="1103211" cy="430839"/>
            <a:chOff x="1634199" y="5023306"/>
            <a:chExt cx="1103211" cy="430839"/>
          </a:xfrm>
        </p:grpSpPr>
        <p:sp>
          <p:nvSpPr>
            <p:cNvPr id="80" name="Freeform 79"/>
            <p:cNvSpPr/>
            <p:nvPr/>
          </p:nvSpPr>
          <p:spPr>
            <a:xfrm>
              <a:off x="1634199" y="5053679"/>
              <a:ext cx="284318" cy="369527"/>
            </a:xfrm>
            <a:custGeom>
              <a:avLst/>
              <a:gdLst/>
              <a:ahLst/>
              <a:cxnLst/>
              <a:rect l="0" t="0" r="0" b="0"/>
              <a:pathLst>
                <a:path w="284318" h="369527">
                  <a:moveTo>
                    <a:pt x="124060" y="0"/>
                  </a:moveTo>
                  <a:lnTo>
                    <a:pt x="115258" y="5867"/>
                  </a:lnTo>
                  <a:lnTo>
                    <a:pt x="106911" y="11432"/>
                  </a:lnTo>
                  <a:lnTo>
                    <a:pt x="98217" y="17236"/>
                  </a:lnTo>
                  <a:lnTo>
                    <a:pt x="89270" y="23489"/>
                  </a:lnTo>
                  <a:lnTo>
                    <a:pt x="80423" y="30467"/>
                  </a:lnTo>
                  <a:lnTo>
                    <a:pt x="71889" y="38248"/>
                  </a:lnTo>
                  <a:lnTo>
                    <a:pt x="63873" y="46750"/>
                  </a:lnTo>
                  <a:lnTo>
                    <a:pt x="56644" y="55829"/>
                  </a:lnTo>
                  <a:lnTo>
                    <a:pt x="50267" y="65343"/>
                  </a:lnTo>
                  <a:lnTo>
                    <a:pt x="44646" y="75171"/>
                  </a:lnTo>
                  <a:lnTo>
                    <a:pt x="39630" y="85220"/>
                  </a:lnTo>
                  <a:lnTo>
                    <a:pt x="35061" y="95428"/>
                  </a:lnTo>
                  <a:lnTo>
                    <a:pt x="30652" y="105909"/>
                  </a:lnTo>
                  <a:lnTo>
                    <a:pt x="25997" y="116938"/>
                  </a:lnTo>
                  <a:lnTo>
                    <a:pt x="20906" y="128625"/>
                  </a:lnTo>
                  <a:lnTo>
                    <a:pt x="15689" y="141086"/>
                  </a:lnTo>
                  <a:lnTo>
                    <a:pt x="11026" y="154514"/>
                  </a:lnTo>
                  <a:lnTo>
                    <a:pt x="7264" y="168923"/>
                  </a:lnTo>
                  <a:lnTo>
                    <a:pt x="4419" y="184175"/>
                  </a:lnTo>
                  <a:lnTo>
                    <a:pt x="2352" y="200091"/>
                  </a:lnTo>
                  <a:lnTo>
                    <a:pt x="894" y="216492"/>
                  </a:lnTo>
                  <a:lnTo>
                    <a:pt x="50" y="232910"/>
                  </a:lnTo>
                  <a:lnTo>
                    <a:pt x="0" y="248626"/>
                  </a:lnTo>
                  <a:lnTo>
                    <a:pt x="782" y="263306"/>
                  </a:lnTo>
                  <a:lnTo>
                    <a:pt x="2458" y="276958"/>
                  </a:lnTo>
                  <a:lnTo>
                    <a:pt x="5186" y="289747"/>
                  </a:lnTo>
                  <a:lnTo>
                    <a:pt x="8949" y="301869"/>
                  </a:lnTo>
                  <a:lnTo>
                    <a:pt x="13595" y="313332"/>
                  </a:lnTo>
                  <a:lnTo>
                    <a:pt x="18930" y="323973"/>
                  </a:lnTo>
                  <a:lnTo>
                    <a:pt x="24781" y="333761"/>
                  </a:lnTo>
                  <a:lnTo>
                    <a:pt x="31166" y="342642"/>
                  </a:lnTo>
                  <a:lnTo>
                    <a:pt x="38284" y="350462"/>
                  </a:lnTo>
                  <a:lnTo>
                    <a:pt x="46183" y="357231"/>
                  </a:lnTo>
                  <a:lnTo>
                    <a:pt x="54776" y="362776"/>
                  </a:lnTo>
                  <a:lnTo>
                    <a:pt x="63923" y="366678"/>
                  </a:lnTo>
                  <a:lnTo>
                    <a:pt x="73484" y="368858"/>
                  </a:lnTo>
                  <a:lnTo>
                    <a:pt x="83346" y="369526"/>
                  </a:lnTo>
                  <a:lnTo>
                    <a:pt x="93418" y="368993"/>
                  </a:lnTo>
                  <a:lnTo>
                    <a:pt x="103637" y="367560"/>
                  </a:lnTo>
                  <a:lnTo>
                    <a:pt x="113957" y="365313"/>
                  </a:lnTo>
                  <a:lnTo>
                    <a:pt x="124345" y="362134"/>
                  </a:lnTo>
                  <a:lnTo>
                    <a:pt x="134779" y="358036"/>
                  </a:lnTo>
                  <a:lnTo>
                    <a:pt x="145244" y="353150"/>
                  </a:lnTo>
                  <a:lnTo>
                    <a:pt x="155730" y="347646"/>
                  </a:lnTo>
                  <a:lnTo>
                    <a:pt x="166226" y="341683"/>
                  </a:lnTo>
                  <a:lnTo>
                    <a:pt x="176563" y="335391"/>
                  </a:lnTo>
                  <a:lnTo>
                    <a:pt x="186430" y="328868"/>
                  </a:lnTo>
                  <a:lnTo>
                    <a:pt x="195697" y="322181"/>
                  </a:lnTo>
                  <a:lnTo>
                    <a:pt x="204394" y="315216"/>
                  </a:lnTo>
                  <a:lnTo>
                    <a:pt x="212622" y="307701"/>
                  </a:lnTo>
                  <a:lnTo>
                    <a:pt x="220493" y="299531"/>
                  </a:lnTo>
                  <a:lnTo>
                    <a:pt x="228101" y="290755"/>
                  </a:lnTo>
                  <a:lnTo>
                    <a:pt x="235524" y="281485"/>
                  </a:lnTo>
                  <a:lnTo>
                    <a:pt x="242813" y="271837"/>
                  </a:lnTo>
                  <a:lnTo>
                    <a:pt x="249845" y="261746"/>
                  </a:lnTo>
                  <a:lnTo>
                    <a:pt x="256341" y="250989"/>
                  </a:lnTo>
                  <a:lnTo>
                    <a:pt x="262191" y="239496"/>
                  </a:lnTo>
                  <a:lnTo>
                    <a:pt x="267440" y="227507"/>
                  </a:lnTo>
                  <a:lnTo>
                    <a:pt x="272201" y="215460"/>
                  </a:lnTo>
                  <a:lnTo>
                    <a:pt x="276580" y="203611"/>
                  </a:lnTo>
                  <a:lnTo>
                    <a:pt x="280352" y="191875"/>
                  </a:lnTo>
                  <a:lnTo>
                    <a:pt x="282981" y="179929"/>
                  </a:lnTo>
                  <a:lnTo>
                    <a:pt x="284267" y="167600"/>
                  </a:lnTo>
                  <a:lnTo>
                    <a:pt x="284317" y="155031"/>
                  </a:lnTo>
                  <a:lnTo>
                    <a:pt x="283362" y="142587"/>
                  </a:lnTo>
                  <a:lnTo>
                    <a:pt x="281646" y="130472"/>
                  </a:lnTo>
                  <a:lnTo>
                    <a:pt x="279377" y="118726"/>
                  </a:lnTo>
                  <a:lnTo>
                    <a:pt x="276716" y="107305"/>
                  </a:lnTo>
                  <a:lnTo>
                    <a:pt x="273774" y="96147"/>
                  </a:lnTo>
                  <a:lnTo>
                    <a:pt x="270309" y="85348"/>
                  </a:lnTo>
                  <a:lnTo>
                    <a:pt x="265765" y="75163"/>
                  </a:lnTo>
                  <a:lnTo>
                    <a:pt x="259925" y="65684"/>
                  </a:lnTo>
                  <a:lnTo>
                    <a:pt x="252883" y="57012"/>
                  </a:lnTo>
                  <a:lnTo>
                    <a:pt x="244860" y="49334"/>
                  </a:lnTo>
                  <a:lnTo>
                    <a:pt x="236091" y="42651"/>
                  </a:lnTo>
                  <a:lnTo>
                    <a:pt x="226780" y="36823"/>
                  </a:lnTo>
                  <a:lnTo>
                    <a:pt x="217085" y="31666"/>
                  </a:lnTo>
                  <a:lnTo>
                    <a:pt x="207132" y="27018"/>
                  </a:lnTo>
                  <a:lnTo>
                    <a:pt x="197268" y="23080"/>
                  </a:lnTo>
                  <a:lnTo>
                    <a:pt x="186992" y="20130"/>
                  </a:lnTo>
                  <a:lnTo>
                    <a:pt x="174285" y="19026"/>
                  </a:lnTo>
                  <a:lnTo>
                    <a:pt x="155645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00414" y="5337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74114" y="5027731"/>
              <a:ext cx="242939" cy="383917"/>
            </a:xfrm>
            <a:custGeom>
              <a:avLst/>
              <a:gdLst/>
              <a:ahLst/>
              <a:cxnLst/>
              <a:rect l="0" t="0" r="0" b="0"/>
              <a:pathLst>
                <a:path w="242939" h="383917">
                  <a:moveTo>
                    <a:pt x="0" y="15419"/>
                  </a:moveTo>
                  <a:lnTo>
                    <a:pt x="8868" y="18285"/>
                  </a:lnTo>
                  <a:lnTo>
                    <a:pt x="17855" y="20427"/>
                  </a:lnTo>
                  <a:lnTo>
                    <a:pt x="27846" y="22035"/>
                  </a:lnTo>
                  <a:lnTo>
                    <a:pt x="38653" y="23389"/>
                  </a:lnTo>
                  <a:lnTo>
                    <a:pt x="49816" y="24886"/>
                  </a:lnTo>
                  <a:lnTo>
                    <a:pt x="61031" y="26727"/>
                  </a:lnTo>
                  <a:lnTo>
                    <a:pt x="72489" y="28621"/>
                  </a:lnTo>
                  <a:lnTo>
                    <a:pt x="84770" y="29905"/>
                  </a:lnTo>
                  <a:lnTo>
                    <a:pt x="98133" y="30248"/>
                  </a:lnTo>
                  <a:lnTo>
                    <a:pt x="112208" y="29646"/>
                  </a:lnTo>
                  <a:lnTo>
                    <a:pt x="126202" y="28246"/>
                  </a:lnTo>
                  <a:lnTo>
                    <a:pt x="139653" y="26228"/>
                  </a:lnTo>
                  <a:lnTo>
                    <a:pt x="152446" y="23754"/>
                  </a:lnTo>
                  <a:lnTo>
                    <a:pt x="164645" y="20955"/>
                  </a:lnTo>
                  <a:lnTo>
                    <a:pt x="176366" y="17926"/>
                  </a:lnTo>
                  <a:lnTo>
                    <a:pt x="187729" y="14571"/>
                  </a:lnTo>
                  <a:lnTo>
                    <a:pt x="198834" y="10635"/>
                  </a:lnTo>
                  <a:lnTo>
                    <a:pt x="209742" y="6048"/>
                  </a:lnTo>
                  <a:lnTo>
                    <a:pt x="220018" y="1849"/>
                  </a:lnTo>
                  <a:lnTo>
                    <a:pt x="228782" y="0"/>
                  </a:lnTo>
                  <a:lnTo>
                    <a:pt x="235663" y="1389"/>
                  </a:lnTo>
                  <a:lnTo>
                    <a:pt x="240451" y="5599"/>
                  </a:lnTo>
                  <a:lnTo>
                    <a:pt x="242848" y="11487"/>
                  </a:lnTo>
                  <a:lnTo>
                    <a:pt x="242938" y="18196"/>
                  </a:lnTo>
                  <a:lnTo>
                    <a:pt x="241085" y="25576"/>
                  </a:lnTo>
                  <a:lnTo>
                    <a:pt x="237723" y="34019"/>
                  </a:lnTo>
                  <a:lnTo>
                    <a:pt x="233248" y="43683"/>
                  </a:lnTo>
                  <a:lnTo>
                    <a:pt x="227977" y="54304"/>
                  </a:lnTo>
                  <a:lnTo>
                    <a:pt x="222150" y="65365"/>
                  </a:lnTo>
                  <a:lnTo>
                    <a:pt x="215942" y="76514"/>
                  </a:lnTo>
                  <a:lnTo>
                    <a:pt x="209640" y="87596"/>
                  </a:lnTo>
                  <a:lnTo>
                    <a:pt x="203635" y="98563"/>
                  </a:lnTo>
                  <a:lnTo>
                    <a:pt x="198111" y="109419"/>
                  </a:lnTo>
                  <a:lnTo>
                    <a:pt x="192909" y="120183"/>
                  </a:lnTo>
                  <a:lnTo>
                    <a:pt x="187648" y="130877"/>
                  </a:lnTo>
                  <a:lnTo>
                    <a:pt x="182109" y="141520"/>
                  </a:lnTo>
                  <a:lnTo>
                    <a:pt x="176405" y="152126"/>
                  </a:lnTo>
                  <a:lnTo>
                    <a:pt x="170875" y="162708"/>
                  </a:lnTo>
                  <a:lnTo>
                    <a:pt x="165705" y="173274"/>
                  </a:lnTo>
                  <a:lnTo>
                    <a:pt x="160758" y="183826"/>
                  </a:lnTo>
                  <a:lnTo>
                    <a:pt x="155677" y="194371"/>
                  </a:lnTo>
                  <a:lnTo>
                    <a:pt x="150263" y="204910"/>
                  </a:lnTo>
                  <a:lnTo>
                    <a:pt x="144643" y="215445"/>
                  </a:lnTo>
                  <a:lnTo>
                    <a:pt x="139171" y="225979"/>
                  </a:lnTo>
                  <a:lnTo>
                    <a:pt x="134040" y="236520"/>
                  </a:lnTo>
                  <a:lnTo>
                    <a:pt x="129119" y="247396"/>
                  </a:lnTo>
                  <a:lnTo>
                    <a:pt x="124056" y="259223"/>
                  </a:lnTo>
                  <a:lnTo>
                    <a:pt x="118653" y="272250"/>
                  </a:lnTo>
                  <a:lnTo>
                    <a:pt x="113042" y="286084"/>
                  </a:lnTo>
                  <a:lnTo>
                    <a:pt x="107575" y="299910"/>
                  </a:lnTo>
                  <a:lnTo>
                    <a:pt x="102452" y="313239"/>
                  </a:lnTo>
                  <a:lnTo>
                    <a:pt x="97663" y="325881"/>
                  </a:lnTo>
                  <a:lnTo>
                    <a:pt x="92496" y="339215"/>
                  </a:lnTo>
                  <a:lnTo>
                    <a:pt x="85383" y="356641"/>
                  </a:lnTo>
                  <a:lnTo>
                    <a:pt x="73699" y="3839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46064" y="5023306"/>
              <a:ext cx="391346" cy="430839"/>
            </a:xfrm>
            <a:custGeom>
              <a:avLst/>
              <a:gdLst/>
              <a:ahLst/>
              <a:cxnLst/>
              <a:rect l="0" t="0" r="0" b="0"/>
              <a:pathLst>
                <a:path w="391346" h="430839">
                  <a:moveTo>
                    <a:pt x="75490" y="61958"/>
                  </a:moveTo>
                  <a:lnTo>
                    <a:pt x="66823" y="67892"/>
                  </a:lnTo>
                  <a:lnTo>
                    <a:pt x="59756" y="74097"/>
                  </a:lnTo>
                  <a:lnTo>
                    <a:pt x="53646" y="81188"/>
                  </a:lnTo>
                  <a:lnTo>
                    <a:pt x="48072" y="88956"/>
                  </a:lnTo>
                  <a:lnTo>
                    <a:pt x="42561" y="96953"/>
                  </a:lnTo>
                  <a:lnTo>
                    <a:pt x="36862" y="104842"/>
                  </a:lnTo>
                  <a:lnTo>
                    <a:pt x="31361" y="110655"/>
                  </a:lnTo>
                  <a:lnTo>
                    <a:pt x="27317" y="111986"/>
                  </a:lnTo>
                  <a:lnTo>
                    <a:pt x="25527" y="109458"/>
                  </a:lnTo>
                  <a:lnTo>
                    <a:pt x="25586" y="104229"/>
                  </a:lnTo>
                  <a:lnTo>
                    <a:pt x="26889" y="97200"/>
                  </a:lnTo>
                  <a:lnTo>
                    <a:pt x="28988" y="88985"/>
                  </a:lnTo>
                  <a:lnTo>
                    <a:pt x="31592" y="79991"/>
                  </a:lnTo>
                  <a:lnTo>
                    <a:pt x="34685" y="70650"/>
                  </a:lnTo>
                  <a:lnTo>
                    <a:pt x="38457" y="61444"/>
                  </a:lnTo>
                  <a:lnTo>
                    <a:pt x="42968" y="52617"/>
                  </a:lnTo>
                  <a:lnTo>
                    <a:pt x="48136" y="44212"/>
                  </a:lnTo>
                  <a:lnTo>
                    <a:pt x="53832" y="36178"/>
                  </a:lnTo>
                  <a:lnTo>
                    <a:pt x="59929" y="28442"/>
                  </a:lnTo>
                  <a:lnTo>
                    <a:pt x="66482" y="21093"/>
                  </a:lnTo>
                  <a:lnTo>
                    <a:pt x="73712" y="14376"/>
                  </a:lnTo>
                  <a:lnTo>
                    <a:pt x="81687" y="8387"/>
                  </a:lnTo>
                  <a:lnTo>
                    <a:pt x="90331" y="3552"/>
                  </a:lnTo>
                  <a:lnTo>
                    <a:pt x="99512" y="666"/>
                  </a:lnTo>
                  <a:lnTo>
                    <a:pt x="109092" y="0"/>
                  </a:lnTo>
                  <a:lnTo>
                    <a:pt x="118796" y="1672"/>
                  </a:lnTo>
                  <a:lnTo>
                    <a:pt x="128230" y="5911"/>
                  </a:lnTo>
                  <a:lnTo>
                    <a:pt x="137198" y="12574"/>
                  </a:lnTo>
                  <a:lnTo>
                    <a:pt x="145524" y="21096"/>
                  </a:lnTo>
                  <a:lnTo>
                    <a:pt x="152970" y="30711"/>
                  </a:lnTo>
                  <a:lnTo>
                    <a:pt x="159497" y="40871"/>
                  </a:lnTo>
                  <a:lnTo>
                    <a:pt x="165220" y="51282"/>
                  </a:lnTo>
                  <a:lnTo>
                    <a:pt x="170306" y="61796"/>
                  </a:lnTo>
                  <a:lnTo>
                    <a:pt x="174917" y="72351"/>
                  </a:lnTo>
                  <a:lnTo>
                    <a:pt x="179185" y="83084"/>
                  </a:lnTo>
                  <a:lnTo>
                    <a:pt x="183213" y="94290"/>
                  </a:lnTo>
                  <a:lnTo>
                    <a:pt x="187069" y="106099"/>
                  </a:lnTo>
                  <a:lnTo>
                    <a:pt x="190643" y="118643"/>
                  </a:lnTo>
                  <a:lnTo>
                    <a:pt x="193664" y="132128"/>
                  </a:lnTo>
                  <a:lnTo>
                    <a:pt x="196027" y="146575"/>
                  </a:lnTo>
                  <a:lnTo>
                    <a:pt x="197783" y="161853"/>
                  </a:lnTo>
                  <a:lnTo>
                    <a:pt x="199044" y="177787"/>
                  </a:lnTo>
                  <a:lnTo>
                    <a:pt x="199925" y="194199"/>
                  </a:lnTo>
                  <a:lnTo>
                    <a:pt x="200365" y="210626"/>
                  </a:lnTo>
                  <a:lnTo>
                    <a:pt x="200136" y="226347"/>
                  </a:lnTo>
                  <a:lnTo>
                    <a:pt x="199163" y="241034"/>
                  </a:lnTo>
                  <a:lnTo>
                    <a:pt x="197357" y="254861"/>
                  </a:lnTo>
                  <a:lnTo>
                    <a:pt x="194542" y="268301"/>
                  </a:lnTo>
                  <a:lnTo>
                    <a:pt x="190724" y="281681"/>
                  </a:lnTo>
                  <a:lnTo>
                    <a:pt x="186212" y="295143"/>
                  </a:lnTo>
                  <a:lnTo>
                    <a:pt x="181498" y="308729"/>
                  </a:lnTo>
                  <a:lnTo>
                    <a:pt x="176878" y="322423"/>
                  </a:lnTo>
                  <a:lnTo>
                    <a:pt x="172134" y="335875"/>
                  </a:lnTo>
                  <a:lnTo>
                    <a:pt x="166657" y="348447"/>
                  </a:lnTo>
                  <a:lnTo>
                    <a:pt x="160160" y="359866"/>
                  </a:lnTo>
                  <a:lnTo>
                    <a:pt x="152829" y="370346"/>
                  </a:lnTo>
                  <a:lnTo>
                    <a:pt x="145136" y="380386"/>
                  </a:lnTo>
                  <a:lnTo>
                    <a:pt x="137400" y="390319"/>
                  </a:lnTo>
                  <a:lnTo>
                    <a:pt x="129595" y="399976"/>
                  </a:lnTo>
                  <a:lnTo>
                    <a:pt x="121450" y="408788"/>
                  </a:lnTo>
                  <a:lnTo>
                    <a:pt x="112824" y="416487"/>
                  </a:lnTo>
                  <a:lnTo>
                    <a:pt x="103726" y="422793"/>
                  </a:lnTo>
                  <a:lnTo>
                    <a:pt x="94234" y="427273"/>
                  </a:lnTo>
                  <a:lnTo>
                    <a:pt x="84437" y="429873"/>
                  </a:lnTo>
                  <a:lnTo>
                    <a:pt x="74416" y="430838"/>
                  </a:lnTo>
                  <a:lnTo>
                    <a:pt x="64236" y="430513"/>
                  </a:lnTo>
                  <a:lnTo>
                    <a:pt x="53954" y="429218"/>
                  </a:lnTo>
                  <a:lnTo>
                    <a:pt x="43931" y="426894"/>
                  </a:lnTo>
                  <a:lnTo>
                    <a:pt x="34808" y="423133"/>
                  </a:lnTo>
                  <a:lnTo>
                    <a:pt x="26858" y="417821"/>
                  </a:lnTo>
                  <a:lnTo>
                    <a:pt x="20030" y="410966"/>
                  </a:lnTo>
                  <a:lnTo>
                    <a:pt x="14127" y="402537"/>
                  </a:lnTo>
                  <a:lnTo>
                    <a:pt x="8941" y="392679"/>
                  </a:lnTo>
                  <a:lnTo>
                    <a:pt x="4610" y="381652"/>
                  </a:lnTo>
                  <a:lnTo>
                    <a:pt x="1597" y="369733"/>
                  </a:lnTo>
                  <a:lnTo>
                    <a:pt x="54" y="357174"/>
                  </a:lnTo>
                  <a:lnTo>
                    <a:pt x="0" y="344488"/>
                  </a:lnTo>
                  <a:lnTo>
                    <a:pt x="1484" y="332432"/>
                  </a:lnTo>
                  <a:lnTo>
                    <a:pt x="4382" y="321368"/>
                  </a:lnTo>
                  <a:lnTo>
                    <a:pt x="8769" y="311466"/>
                  </a:lnTo>
                  <a:lnTo>
                    <a:pt x="14987" y="302880"/>
                  </a:lnTo>
                  <a:lnTo>
                    <a:pt x="23053" y="295556"/>
                  </a:lnTo>
                  <a:lnTo>
                    <a:pt x="32553" y="289620"/>
                  </a:lnTo>
                  <a:lnTo>
                    <a:pt x="42839" y="285447"/>
                  </a:lnTo>
                  <a:lnTo>
                    <a:pt x="53458" y="283082"/>
                  </a:lnTo>
                  <a:lnTo>
                    <a:pt x="64179" y="282288"/>
                  </a:lnTo>
                  <a:lnTo>
                    <a:pt x="74902" y="282734"/>
                  </a:lnTo>
                  <a:lnTo>
                    <a:pt x="85599" y="284110"/>
                  </a:lnTo>
                  <a:lnTo>
                    <a:pt x="96426" y="286319"/>
                  </a:lnTo>
                  <a:lnTo>
                    <a:pt x="107694" y="289472"/>
                  </a:lnTo>
                  <a:lnTo>
                    <a:pt x="119541" y="293552"/>
                  </a:lnTo>
                  <a:lnTo>
                    <a:pt x="131940" y="298427"/>
                  </a:lnTo>
                  <a:lnTo>
                    <a:pt x="144797" y="303923"/>
                  </a:lnTo>
                  <a:lnTo>
                    <a:pt x="157998" y="309880"/>
                  </a:lnTo>
                  <a:lnTo>
                    <a:pt x="171286" y="316169"/>
                  </a:lnTo>
                  <a:lnTo>
                    <a:pt x="184281" y="322690"/>
                  </a:lnTo>
                  <a:lnTo>
                    <a:pt x="196806" y="329371"/>
                  </a:lnTo>
                  <a:lnTo>
                    <a:pt x="209182" y="336162"/>
                  </a:lnTo>
                  <a:lnTo>
                    <a:pt x="222098" y="343028"/>
                  </a:lnTo>
                  <a:lnTo>
                    <a:pt x="235895" y="349940"/>
                  </a:lnTo>
                  <a:lnTo>
                    <a:pt x="250264" y="356717"/>
                  </a:lnTo>
                  <a:lnTo>
                    <a:pt x="264457" y="363041"/>
                  </a:lnTo>
                  <a:lnTo>
                    <a:pt x="278047" y="368772"/>
                  </a:lnTo>
                  <a:lnTo>
                    <a:pt x="291104" y="373772"/>
                  </a:lnTo>
                  <a:lnTo>
                    <a:pt x="304011" y="377832"/>
                  </a:lnTo>
                  <a:lnTo>
                    <a:pt x="317016" y="380933"/>
                  </a:lnTo>
                  <a:lnTo>
                    <a:pt x="329991" y="383207"/>
                  </a:lnTo>
                  <a:lnTo>
                    <a:pt x="343984" y="385070"/>
                  </a:lnTo>
                  <a:lnTo>
                    <a:pt x="362465" y="386688"/>
                  </a:lnTo>
                  <a:lnTo>
                    <a:pt x="391345" y="3883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184822" y="2538847"/>
            <a:ext cx="355506" cy="567800"/>
            <a:chOff x="7184822" y="2538847"/>
            <a:chExt cx="355506" cy="567800"/>
          </a:xfrm>
        </p:grpSpPr>
        <p:sp>
          <p:nvSpPr>
            <p:cNvPr id="85" name="Freeform 84"/>
            <p:cNvSpPr/>
            <p:nvPr/>
          </p:nvSpPr>
          <p:spPr>
            <a:xfrm>
              <a:off x="7291609" y="2538847"/>
              <a:ext cx="164691" cy="174929"/>
            </a:xfrm>
            <a:custGeom>
              <a:avLst/>
              <a:gdLst/>
              <a:ahLst/>
              <a:cxnLst/>
              <a:rect l="0" t="0" r="0" b="0"/>
              <a:pathLst>
                <a:path w="164691" h="174929">
                  <a:moveTo>
                    <a:pt x="99396" y="40634"/>
                  </a:moveTo>
                  <a:lnTo>
                    <a:pt x="90594" y="37835"/>
                  </a:lnTo>
                  <a:lnTo>
                    <a:pt x="82247" y="36333"/>
                  </a:lnTo>
                  <a:lnTo>
                    <a:pt x="73553" y="36031"/>
                  </a:lnTo>
                  <a:lnTo>
                    <a:pt x="64605" y="36883"/>
                  </a:lnTo>
                  <a:lnTo>
                    <a:pt x="55759" y="38999"/>
                  </a:lnTo>
                  <a:lnTo>
                    <a:pt x="47219" y="42321"/>
                  </a:lnTo>
                  <a:lnTo>
                    <a:pt x="39031" y="46656"/>
                  </a:lnTo>
                  <a:lnTo>
                    <a:pt x="31154" y="51776"/>
                  </a:lnTo>
                  <a:lnTo>
                    <a:pt x="23533" y="57483"/>
                  </a:lnTo>
                  <a:lnTo>
                    <a:pt x="16434" y="63940"/>
                  </a:lnTo>
                  <a:lnTo>
                    <a:pt x="10417" y="71637"/>
                  </a:lnTo>
                  <a:lnTo>
                    <a:pt x="5708" y="80744"/>
                  </a:lnTo>
                  <a:lnTo>
                    <a:pt x="2376" y="91132"/>
                  </a:lnTo>
                  <a:lnTo>
                    <a:pt x="506" y="102554"/>
                  </a:lnTo>
                  <a:lnTo>
                    <a:pt x="0" y="114748"/>
                  </a:lnTo>
                  <a:lnTo>
                    <a:pt x="947" y="127173"/>
                  </a:lnTo>
                  <a:lnTo>
                    <a:pt x="3703" y="139047"/>
                  </a:lnTo>
                  <a:lnTo>
                    <a:pt x="8296" y="149976"/>
                  </a:lnTo>
                  <a:lnTo>
                    <a:pt x="14480" y="159447"/>
                  </a:lnTo>
                  <a:lnTo>
                    <a:pt x="21918" y="166679"/>
                  </a:lnTo>
                  <a:lnTo>
                    <a:pt x="30290" y="171465"/>
                  </a:lnTo>
                  <a:lnTo>
                    <a:pt x="39334" y="174069"/>
                  </a:lnTo>
                  <a:lnTo>
                    <a:pt x="48849" y="174928"/>
                  </a:lnTo>
                  <a:lnTo>
                    <a:pt x="58689" y="174476"/>
                  </a:lnTo>
                  <a:lnTo>
                    <a:pt x="68755" y="173077"/>
                  </a:lnTo>
                  <a:lnTo>
                    <a:pt x="78971" y="171009"/>
                  </a:lnTo>
                  <a:lnTo>
                    <a:pt x="89286" y="168473"/>
                  </a:lnTo>
                  <a:lnTo>
                    <a:pt x="99501" y="165452"/>
                  </a:lnTo>
                  <a:lnTo>
                    <a:pt x="109288" y="161739"/>
                  </a:lnTo>
                  <a:lnTo>
                    <a:pt x="118496" y="157270"/>
                  </a:lnTo>
                  <a:lnTo>
                    <a:pt x="126984" y="151963"/>
                  </a:lnTo>
                  <a:lnTo>
                    <a:pt x="134540" y="145643"/>
                  </a:lnTo>
                  <a:lnTo>
                    <a:pt x="141141" y="138313"/>
                  </a:lnTo>
                  <a:lnTo>
                    <a:pt x="146912" y="130120"/>
                  </a:lnTo>
                  <a:lnTo>
                    <a:pt x="152031" y="121249"/>
                  </a:lnTo>
                  <a:lnTo>
                    <a:pt x="156654" y="111872"/>
                  </a:lnTo>
                  <a:lnTo>
                    <a:pt x="160592" y="101965"/>
                  </a:lnTo>
                  <a:lnTo>
                    <a:pt x="163333" y="91331"/>
                  </a:lnTo>
                  <a:lnTo>
                    <a:pt x="164690" y="79926"/>
                  </a:lnTo>
                  <a:lnTo>
                    <a:pt x="164618" y="68166"/>
                  </a:lnTo>
                  <a:lnTo>
                    <a:pt x="163048" y="56804"/>
                  </a:lnTo>
                  <a:lnTo>
                    <a:pt x="160096" y="46238"/>
                  </a:lnTo>
                  <a:lnTo>
                    <a:pt x="155844" y="36517"/>
                  </a:lnTo>
                  <a:lnTo>
                    <a:pt x="150249" y="27527"/>
                  </a:lnTo>
                  <a:lnTo>
                    <a:pt x="143413" y="19124"/>
                  </a:lnTo>
                  <a:lnTo>
                    <a:pt x="135553" y="11650"/>
                  </a:lnTo>
                  <a:lnTo>
                    <a:pt x="126909" y="5906"/>
                  </a:lnTo>
                  <a:lnTo>
                    <a:pt x="117689" y="2190"/>
                  </a:lnTo>
                  <a:lnTo>
                    <a:pt x="108057" y="338"/>
                  </a:lnTo>
                  <a:lnTo>
                    <a:pt x="98139" y="0"/>
                  </a:lnTo>
                  <a:lnTo>
                    <a:pt x="88028" y="814"/>
                  </a:lnTo>
                  <a:lnTo>
                    <a:pt x="77951" y="2628"/>
                  </a:lnTo>
                  <a:lnTo>
                    <a:pt x="68257" y="5508"/>
                  </a:lnTo>
                  <a:lnTo>
                    <a:pt x="59108" y="9402"/>
                  </a:lnTo>
                  <a:lnTo>
                    <a:pt x="50489" y="14151"/>
                  </a:lnTo>
                  <a:lnTo>
                    <a:pt x="42313" y="19561"/>
                  </a:lnTo>
                  <a:lnTo>
                    <a:pt x="34488" y="25471"/>
                  </a:lnTo>
                  <a:lnTo>
                    <a:pt x="27247" y="32066"/>
                  </a:lnTo>
                  <a:lnTo>
                    <a:pt x="21136" y="39858"/>
                  </a:lnTo>
                  <a:lnTo>
                    <a:pt x="16365" y="49023"/>
                  </a:lnTo>
                  <a:lnTo>
                    <a:pt x="12990" y="59281"/>
                  </a:lnTo>
                  <a:lnTo>
                    <a:pt x="11093" y="70084"/>
                  </a:lnTo>
                  <a:lnTo>
                    <a:pt x="10563" y="81049"/>
                  </a:lnTo>
                  <a:lnTo>
                    <a:pt x="11325" y="91834"/>
                  </a:lnTo>
                  <a:lnTo>
                    <a:pt x="13423" y="102069"/>
                  </a:lnTo>
                  <a:lnTo>
                    <a:pt x="16762" y="111610"/>
                  </a:lnTo>
                  <a:lnTo>
                    <a:pt x="21289" y="120337"/>
                  </a:lnTo>
                  <a:lnTo>
                    <a:pt x="27076" y="128061"/>
                  </a:lnTo>
                  <a:lnTo>
                    <a:pt x="34045" y="134768"/>
                  </a:lnTo>
                  <a:lnTo>
                    <a:pt x="41994" y="140274"/>
                  </a:lnTo>
                  <a:lnTo>
                    <a:pt x="50700" y="144150"/>
                  </a:lnTo>
                  <a:lnTo>
                    <a:pt x="59963" y="146308"/>
                  </a:lnTo>
                  <a:lnTo>
                    <a:pt x="69622" y="146792"/>
                  </a:lnTo>
                  <a:lnTo>
                    <a:pt x="79558" y="145605"/>
                  </a:lnTo>
                  <a:lnTo>
                    <a:pt x="89677" y="142914"/>
                  </a:lnTo>
                  <a:lnTo>
                    <a:pt x="99590" y="138837"/>
                  </a:lnTo>
                  <a:lnTo>
                    <a:pt x="108640" y="133360"/>
                  </a:lnTo>
                  <a:lnTo>
                    <a:pt x="116537" y="126600"/>
                  </a:lnTo>
                  <a:lnTo>
                    <a:pt x="123159" y="118622"/>
                  </a:lnTo>
                  <a:lnTo>
                    <a:pt x="128392" y="109364"/>
                  </a:lnTo>
                  <a:lnTo>
                    <a:pt x="132314" y="98918"/>
                  </a:lnTo>
                  <a:lnTo>
                    <a:pt x="134984" y="87650"/>
                  </a:lnTo>
                  <a:lnTo>
                    <a:pt x="136342" y="76094"/>
                  </a:lnTo>
                  <a:lnTo>
                    <a:pt x="136474" y="64593"/>
                  </a:lnTo>
                  <a:lnTo>
                    <a:pt x="135259" y="53600"/>
                  </a:lnTo>
                  <a:lnTo>
                    <a:pt x="132316" y="43751"/>
                  </a:lnTo>
                  <a:lnTo>
                    <a:pt x="127590" y="35287"/>
                  </a:lnTo>
                  <a:lnTo>
                    <a:pt x="121145" y="28436"/>
                  </a:lnTo>
                  <a:lnTo>
                    <a:pt x="112998" y="23575"/>
                  </a:lnTo>
                  <a:lnTo>
                    <a:pt x="103342" y="20716"/>
                  </a:lnTo>
                  <a:lnTo>
                    <a:pt x="92792" y="19744"/>
                  </a:lnTo>
                  <a:lnTo>
                    <a:pt x="82258" y="20595"/>
                  </a:lnTo>
                  <a:lnTo>
                    <a:pt x="72260" y="23057"/>
                  </a:lnTo>
                  <a:lnTo>
                    <a:pt x="63092" y="26978"/>
                  </a:lnTo>
                  <a:lnTo>
                    <a:pt x="55007" y="32350"/>
                  </a:lnTo>
                  <a:lnTo>
                    <a:pt x="48020" y="39040"/>
                  </a:lnTo>
                  <a:lnTo>
                    <a:pt x="42141" y="46971"/>
                  </a:lnTo>
                  <a:lnTo>
                    <a:pt x="37476" y="56196"/>
                  </a:lnTo>
                  <a:lnTo>
                    <a:pt x="33970" y="66617"/>
                  </a:lnTo>
                  <a:lnTo>
                    <a:pt x="31766" y="77698"/>
                  </a:lnTo>
                  <a:lnTo>
                    <a:pt x="31259" y="88596"/>
                  </a:lnTo>
                  <a:lnTo>
                    <a:pt x="32522" y="98838"/>
                  </a:lnTo>
                  <a:lnTo>
                    <a:pt x="35656" y="108001"/>
                  </a:lnTo>
                  <a:lnTo>
                    <a:pt x="40959" y="115551"/>
                  </a:lnTo>
                  <a:lnTo>
                    <a:pt x="48371" y="121356"/>
                  </a:lnTo>
                  <a:lnTo>
                    <a:pt x="57246" y="125288"/>
                  </a:lnTo>
                  <a:lnTo>
                    <a:pt x="66572" y="127044"/>
                  </a:lnTo>
                  <a:lnTo>
                    <a:pt x="75720" y="126668"/>
                  </a:lnTo>
                  <a:lnTo>
                    <a:pt x="84298" y="124316"/>
                  </a:lnTo>
                  <a:lnTo>
                    <a:pt x="91979" y="120081"/>
                  </a:lnTo>
                  <a:lnTo>
                    <a:pt x="98687" y="114193"/>
                  </a:lnTo>
                  <a:lnTo>
                    <a:pt x="104207" y="106819"/>
                  </a:lnTo>
                  <a:lnTo>
                    <a:pt x="108101" y="97976"/>
                  </a:lnTo>
                  <a:lnTo>
                    <a:pt x="110269" y="87816"/>
                  </a:lnTo>
                  <a:lnTo>
                    <a:pt x="110591" y="76911"/>
                  </a:lnTo>
                  <a:lnTo>
                    <a:pt x="108764" y="66131"/>
                  </a:lnTo>
                  <a:lnTo>
                    <a:pt x="104835" y="55978"/>
                  </a:lnTo>
                  <a:lnTo>
                    <a:pt x="99284" y="47215"/>
                  </a:lnTo>
                  <a:lnTo>
                    <a:pt x="92810" y="40997"/>
                  </a:lnTo>
                  <a:lnTo>
                    <a:pt x="85911" y="37718"/>
                  </a:lnTo>
                  <a:lnTo>
                    <a:pt x="79012" y="37280"/>
                  </a:lnTo>
                  <a:lnTo>
                    <a:pt x="72541" y="39479"/>
                  </a:lnTo>
                  <a:lnTo>
                    <a:pt x="66685" y="43921"/>
                  </a:lnTo>
                  <a:lnTo>
                    <a:pt x="61754" y="50289"/>
                  </a:lnTo>
                  <a:lnTo>
                    <a:pt x="58265" y="58440"/>
                  </a:lnTo>
                  <a:lnTo>
                    <a:pt x="56371" y="68109"/>
                  </a:lnTo>
                  <a:lnTo>
                    <a:pt x="56235" y="78003"/>
                  </a:lnTo>
                  <a:lnTo>
                    <a:pt x="58188" y="85973"/>
                  </a:lnTo>
                  <a:lnTo>
                    <a:pt x="62196" y="90977"/>
                  </a:lnTo>
                  <a:lnTo>
                    <a:pt x="67631" y="92687"/>
                  </a:lnTo>
                  <a:lnTo>
                    <a:pt x="73494" y="90950"/>
                  </a:lnTo>
                  <a:lnTo>
                    <a:pt x="79155" y="86082"/>
                  </a:lnTo>
                  <a:lnTo>
                    <a:pt x="83900" y="78987"/>
                  </a:lnTo>
                  <a:lnTo>
                    <a:pt x="86790" y="70888"/>
                  </a:lnTo>
                  <a:lnTo>
                    <a:pt x="87496" y="62587"/>
                  </a:lnTo>
                  <a:lnTo>
                    <a:pt x="86036" y="54922"/>
                  </a:lnTo>
                  <a:lnTo>
                    <a:pt x="82479" y="48921"/>
                  </a:lnTo>
                  <a:lnTo>
                    <a:pt x="77100" y="44977"/>
                  </a:lnTo>
                  <a:lnTo>
                    <a:pt x="70595" y="43281"/>
                  </a:lnTo>
                  <a:lnTo>
                    <a:pt x="63940" y="44097"/>
                  </a:lnTo>
                  <a:lnTo>
                    <a:pt x="57712" y="47309"/>
                  </a:lnTo>
                  <a:lnTo>
                    <a:pt x="52570" y="52530"/>
                  </a:lnTo>
                  <a:lnTo>
                    <a:pt x="49407" y="59304"/>
                  </a:lnTo>
                  <a:lnTo>
                    <a:pt x="48512" y="67204"/>
                  </a:lnTo>
                  <a:lnTo>
                    <a:pt x="49845" y="75249"/>
                  </a:lnTo>
                  <a:lnTo>
                    <a:pt x="53317" y="81963"/>
                  </a:lnTo>
                  <a:lnTo>
                    <a:pt x="58636" y="86621"/>
                  </a:lnTo>
                  <a:lnTo>
                    <a:pt x="65003" y="88136"/>
                  </a:lnTo>
                  <a:lnTo>
                    <a:pt x="70631" y="85819"/>
                  </a:lnTo>
                  <a:lnTo>
                    <a:pt x="73727" y="81256"/>
                  </a:lnTo>
                  <a:lnTo>
                    <a:pt x="73773" y="75932"/>
                  </a:lnTo>
                  <a:lnTo>
                    <a:pt x="71034" y="70652"/>
                  </a:lnTo>
                  <a:lnTo>
                    <a:pt x="65689" y="66872"/>
                  </a:lnTo>
                  <a:lnTo>
                    <a:pt x="58825" y="66300"/>
                  </a:lnTo>
                  <a:lnTo>
                    <a:pt x="52786" y="68804"/>
                  </a:lnTo>
                  <a:lnTo>
                    <a:pt x="48587" y="73705"/>
                  </a:lnTo>
                  <a:lnTo>
                    <a:pt x="46297" y="80337"/>
                  </a:lnTo>
                  <a:lnTo>
                    <a:pt x="46040" y="87729"/>
                  </a:lnTo>
                  <a:lnTo>
                    <a:pt x="48542" y="95314"/>
                  </a:lnTo>
                  <a:lnTo>
                    <a:pt x="57373" y="103747"/>
                  </a:lnTo>
                  <a:lnTo>
                    <a:pt x="78339" y="114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84822" y="2905865"/>
              <a:ext cx="128101" cy="200782"/>
            </a:xfrm>
            <a:custGeom>
              <a:avLst/>
              <a:gdLst/>
              <a:ahLst/>
              <a:cxnLst/>
              <a:rect l="0" t="0" r="0" b="0"/>
              <a:pathLst>
                <a:path w="128101" h="200782">
                  <a:moveTo>
                    <a:pt x="58784" y="21057"/>
                  </a:moveTo>
                  <a:lnTo>
                    <a:pt x="50050" y="26991"/>
                  </a:lnTo>
                  <a:lnTo>
                    <a:pt x="42343" y="33196"/>
                  </a:lnTo>
                  <a:lnTo>
                    <a:pt x="34945" y="40292"/>
                  </a:lnTo>
                  <a:lnTo>
                    <a:pt x="27857" y="48232"/>
                  </a:lnTo>
                  <a:lnTo>
                    <a:pt x="21328" y="56879"/>
                  </a:lnTo>
                  <a:lnTo>
                    <a:pt x="15460" y="66078"/>
                  </a:lnTo>
                  <a:lnTo>
                    <a:pt x="10367" y="75850"/>
                  </a:lnTo>
                  <a:lnTo>
                    <a:pt x="6246" y="86388"/>
                  </a:lnTo>
                  <a:lnTo>
                    <a:pt x="3109" y="97730"/>
                  </a:lnTo>
                  <a:lnTo>
                    <a:pt x="985" y="109616"/>
                  </a:lnTo>
                  <a:lnTo>
                    <a:pt x="0" y="121594"/>
                  </a:lnTo>
                  <a:lnTo>
                    <a:pt x="116" y="133391"/>
                  </a:lnTo>
                  <a:lnTo>
                    <a:pt x="1157" y="144923"/>
                  </a:lnTo>
                  <a:lnTo>
                    <a:pt x="2919" y="156199"/>
                  </a:lnTo>
                  <a:lnTo>
                    <a:pt x="5227" y="167251"/>
                  </a:lnTo>
                  <a:lnTo>
                    <a:pt x="8418" y="177639"/>
                  </a:lnTo>
                  <a:lnTo>
                    <a:pt x="13303" y="186485"/>
                  </a:lnTo>
                  <a:lnTo>
                    <a:pt x="20176" y="193423"/>
                  </a:lnTo>
                  <a:lnTo>
                    <a:pt x="28557" y="198251"/>
                  </a:lnTo>
                  <a:lnTo>
                    <a:pt x="37485" y="200676"/>
                  </a:lnTo>
                  <a:lnTo>
                    <a:pt x="46338" y="200781"/>
                  </a:lnTo>
                  <a:lnTo>
                    <a:pt x="54873" y="198768"/>
                  </a:lnTo>
                  <a:lnTo>
                    <a:pt x="63051" y="194767"/>
                  </a:lnTo>
                  <a:lnTo>
                    <a:pt x="70915" y="189049"/>
                  </a:lnTo>
                  <a:lnTo>
                    <a:pt x="78535" y="182129"/>
                  </a:lnTo>
                  <a:lnTo>
                    <a:pt x="85972" y="174656"/>
                  </a:lnTo>
                  <a:lnTo>
                    <a:pt x="93274" y="167038"/>
                  </a:lnTo>
                  <a:lnTo>
                    <a:pt x="100317" y="159299"/>
                  </a:lnTo>
                  <a:lnTo>
                    <a:pt x="106819" y="151190"/>
                  </a:lnTo>
                  <a:lnTo>
                    <a:pt x="112671" y="142581"/>
                  </a:lnTo>
                  <a:lnTo>
                    <a:pt x="117751" y="133324"/>
                  </a:lnTo>
                  <a:lnTo>
                    <a:pt x="121866" y="123191"/>
                  </a:lnTo>
                  <a:lnTo>
                    <a:pt x="124998" y="112150"/>
                  </a:lnTo>
                  <a:lnTo>
                    <a:pt x="127119" y="100479"/>
                  </a:lnTo>
                  <a:lnTo>
                    <a:pt x="128100" y="88652"/>
                  </a:lnTo>
                  <a:lnTo>
                    <a:pt x="127980" y="76964"/>
                  </a:lnTo>
                  <a:lnTo>
                    <a:pt x="126764" y="65677"/>
                  </a:lnTo>
                  <a:lnTo>
                    <a:pt x="124352" y="55097"/>
                  </a:lnTo>
                  <a:lnTo>
                    <a:pt x="120801" y="45321"/>
                  </a:lnTo>
                  <a:lnTo>
                    <a:pt x="116129" y="36435"/>
                  </a:lnTo>
                  <a:lnTo>
                    <a:pt x="110244" y="28605"/>
                  </a:lnTo>
                  <a:lnTo>
                    <a:pt x="103215" y="21821"/>
                  </a:lnTo>
                  <a:lnTo>
                    <a:pt x="95305" y="16077"/>
                  </a:lnTo>
                  <a:lnTo>
                    <a:pt x="85900" y="10893"/>
                  </a:lnTo>
                  <a:lnTo>
                    <a:pt x="71938" y="5813"/>
                  </a:lnTo>
                  <a:lnTo>
                    <a:pt x="482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59419" y="303220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19911" y="2863751"/>
              <a:ext cx="120417" cy="210543"/>
            </a:xfrm>
            <a:custGeom>
              <a:avLst/>
              <a:gdLst/>
              <a:ahLst/>
              <a:cxnLst/>
              <a:rect l="0" t="0" r="0" b="0"/>
              <a:pathLst>
                <a:path w="120417" h="210543">
                  <a:moveTo>
                    <a:pt x="97436" y="0"/>
                  </a:moveTo>
                  <a:lnTo>
                    <a:pt x="88701" y="5868"/>
                  </a:lnTo>
                  <a:lnTo>
                    <a:pt x="80994" y="11432"/>
                  </a:lnTo>
                  <a:lnTo>
                    <a:pt x="73593" y="17236"/>
                  </a:lnTo>
                  <a:lnTo>
                    <a:pt x="66332" y="23489"/>
                  </a:lnTo>
                  <a:lnTo>
                    <a:pt x="59153" y="30467"/>
                  </a:lnTo>
                  <a:lnTo>
                    <a:pt x="52032" y="38248"/>
                  </a:lnTo>
                  <a:lnTo>
                    <a:pt x="45115" y="46750"/>
                  </a:lnTo>
                  <a:lnTo>
                    <a:pt x="38696" y="55829"/>
                  </a:lnTo>
                  <a:lnTo>
                    <a:pt x="32898" y="65347"/>
                  </a:lnTo>
                  <a:lnTo>
                    <a:pt x="27684" y="75348"/>
                  </a:lnTo>
                  <a:lnTo>
                    <a:pt x="22947" y="86046"/>
                  </a:lnTo>
                  <a:lnTo>
                    <a:pt x="18575" y="97498"/>
                  </a:lnTo>
                  <a:lnTo>
                    <a:pt x="14468" y="109460"/>
                  </a:lnTo>
                  <a:lnTo>
                    <a:pt x="10549" y="121489"/>
                  </a:lnTo>
                  <a:lnTo>
                    <a:pt x="6770" y="133321"/>
                  </a:lnTo>
                  <a:lnTo>
                    <a:pt x="3418" y="144875"/>
                  </a:lnTo>
                  <a:lnTo>
                    <a:pt x="1079" y="156167"/>
                  </a:lnTo>
                  <a:lnTo>
                    <a:pt x="0" y="167235"/>
                  </a:lnTo>
                  <a:lnTo>
                    <a:pt x="430" y="177803"/>
                  </a:lnTo>
                  <a:lnTo>
                    <a:pt x="2772" y="187301"/>
                  </a:lnTo>
                  <a:lnTo>
                    <a:pt x="7055" y="195496"/>
                  </a:lnTo>
                  <a:lnTo>
                    <a:pt x="13016" y="202152"/>
                  </a:lnTo>
                  <a:lnTo>
                    <a:pt x="20297" y="206874"/>
                  </a:lnTo>
                  <a:lnTo>
                    <a:pt x="28556" y="209636"/>
                  </a:lnTo>
                  <a:lnTo>
                    <a:pt x="37351" y="210542"/>
                  </a:lnTo>
                  <a:lnTo>
                    <a:pt x="46168" y="209645"/>
                  </a:lnTo>
                  <a:lnTo>
                    <a:pt x="54721" y="207157"/>
                  </a:lnTo>
                  <a:lnTo>
                    <a:pt x="62937" y="203389"/>
                  </a:lnTo>
                  <a:lnTo>
                    <a:pt x="70842" y="198651"/>
                  </a:lnTo>
                  <a:lnTo>
                    <a:pt x="78494" y="193206"/>
                  </a:lnTo>
                  <a:lnTo>
                    <a:pt x="85957" y="187094"/>
                  </a:lnTo>
                  <a:lnTo>
                    <a:pt x="93283" y="180160"/>
                  </a:lnTo>
                  <a:lnTo>
                    <a:pt x="100502" y="172379"/>
                  </a:lnTo>
                  <a:lnTo>
                    <a:pt x="107318" y="163696"/>
                  </a:lnTo>
                  <a:lnTo>
                    <a:pt x="113136" y="153957"/>
                  </a:lnTo>
                  <a:lnTo>
                    <a:pt x="117695" y="143197"/>
                  </a:lnTo>
                  <a:lnTo>
                    <a:pt x="120416" y="132226"/>
                  </a:lnTo>
                  <a:lnTo>
                    <a:pt x="120277" y="122467"/>
                  </a:lnTo>
                  <a:lnTo>
                    <a:pt x="117000" y="114625"/>
                  </a:lnTo>
                  <a:lnTo>
                    <a:pt x="111239" y="109042"/>
                  </a:lnTo>
                  <a:lnTo>
                    <a:pt x="104168" y="106037"/>
                  </a:lnTo>
                  <a:lnTo>
                    <a:pt x="96602" y="105503"/>
                  </a:lnTo>
                  <a:lnTo>
                    <a:pt x="88783" y="107041"/>
                  </a:lnTo>
                  <a:lnTo>
                    <a:pt x="80563" y="110183"/>
                  </a:lnTo>
                  <a:lnTo>
                    <a:pt x="71861" y="114507"/>
                  </a:lnTo>
                  <a:lnTo>
                    <a:pt x="62867" y="119675"/>
                  </a:lnTo>
                  <a:lnTo>
                    <a:pt x="53968" y="125433"/>
                  </a:lnTo>
                  <a:lnTo>
                    <a:pt x="45393" y="131589"/>
                  </a:lnTo>
                  <a:lnTo>
                    <a:pt x="37486" y="137709"/>
                  </a:lnTo>
                  <a:lnTo>
                    <a:pt x="30019" y="143709"/>
                  </a:lnTo>
                  <a:lnTo>
                    <a:pt x="22338" y="150110"/>
                  </a:lnTo>
                  <a:lnTo>
                    <a:pt x="1320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117471" y="2554091"/>
            <a:ext cx="236888" cy="793972"/>
            <a:chOff x="8117471" y="2554091"/>
            <a:chExt cx="236888" cy="793972"/>
          </a:xfrm>
        </p:grpSpPr>
        <p:sp>
          <p:nvSpPr>
            <p:cNvPr id="90" name="Freeform 89"/>
            <p:cNvSpPr/>
            <p:nvPr/>
          </p:nvSpPr>
          <p:spPr>
            <a:xfrm>
              <a:off x="8198822" y="2554091"/>
              <a:ext cx="155537" cy="166372"/>
            </a:xfrm>
            <a:custGeom>
              <a:avLst/>
              <a:gdLst/>
              <a:ahLst/>
              <a:cxnLst/>
              <a:rect l="0" t="0" r="0" b="0"/>
              <a:pathLst>
                <a:path w="155537" h="166372">
                  <a:moveTo>
                    <a:pt x="76577" y="35919"/>
                  </a:moveTo>
                  <a:lnTo>
                    <a:pt x="67776" y="33186"/>
                  </a:lnTo>
                  <a:lnTo>
                    <a:pt x="59429" y="32325"/>
                  </a:lnTo>
                  <a:lnTo>
                    <a:pt x="50734" y="33319"/>
                  </a:lnTo>
                  <a:lnTo>
                    <a:pt x="41787" y="36031"/>
                  </a:lnTo>
                  <a:lnTo>
                    <a:pt x="32940" y="40464"/>
                  </a:lnTo>
                  <a:lnTo>
                    <a:pt x="24411" y="46457"/>
                  </a:lnTo>
                  <a:lnTo>
                    <a:pt x="16568" y="53888"/>
                  </a:lnTo>
                  <a:lnTo>
                    <a:pt x="9987" y="62763"/>
                  </a:lnTo>
                  <a:lnTo>
                    <a:pt x="4872" y="72945"/>
                  </a:lnTo>
                  <a:lnTo>
                    <a:pt x="1423" y="84034"/>
                  </a:lnTo>
                  <a:lnTo>
                    <a:pt x="0" y="95466"/>
                  </a:lnTo>
                  <a:lnTo>
                    <a:pt x="599" y="106890"/>
                  </a:lnTo>
                  <a:lnTo>
                    <a:pt x="2931" y="118000"/>
                  </a:lnTo>
                  <a:lnTo>
                    <a:pt x="6622" y="128460"/>
                  </a:lnTo>
                  <a:lnTo>
                    <a:pt x="11329" y="138152"/>
                  </a:lnTo>
                  <a:lnTo>
                    <a:pt x="17098" y="146812"/>
                  </a:lnTo>
                  <a:lnTo>
                    <a:pt x="24324" y="153959"/>
                  </a:lnTo>
                  <a:lnTo>
                    <a:pt x="33108" y="159466"/>
                  </a:lnTo>
                  <a:lnTo>
                    <a:pt x="43107" y="163351"/>
                  </a:lnTo>
                  <a:lnTo>
                    <a:pt x="53736" y="165601"/>
                  </a:lnTo>
                  <a:lnTo>
                    <a:pt x="64585" y="166371"/>
                  </a:lnTo>
                  <a:lnTo>
                    <a:pt x="75293" y="165772"/>
                  </a:lnTo>
                  <a:lnTo>
                    <a:pt x="85475" y="163783"/>
                  </a:lnTo>
                  <a:lnTo>
                    <a:pt x="94985" y="160518"/>
                  </a:lnTo>
                  <a:lnTo>
                    <a:pt x="103861" y="156039"/>
                  </a:lnTo>
                  <a:lnTo>
                    <a:pt x="112218" y="150285"/>
                  </a:lnTo>
                  <a:lnTo>
                    <a:pt x="120173" y="143340"/>
                  </a:lnTo>
                  <a:lnTo>
                    <a:pt x="127670" y="135405"/>
                  </a:lnTo>
                  <a:lnTo>
                    <a:pt x="134486" y="126709"/>
                  </a:lnTo>
                  <a:lnTo>
                    <a:pt x="140551" y="117448"/>
                  </a:lnTo>
                  <a:lnTo>
                    <a:pt x="145775" y="107621"/>
                  </a:lnTo>
                  <a:lnTo>
                    <a:pt x="149987" y="97039"/>
                  </a:lnTo>
                  <a:lnTo>
                    <a:pt x="153180" y="85664"/>
                  </a:lnTo>
                  <a:lnTo>
                    <a:pt x="155172" y="73754"/>
                  </a:lnTo>
                  <a:lnTo>
                    <a:pt x="155536" y="61760"/>
                  </a:lnTo>
                  <a:lnTo>
                    <a:pt x="154182" y="49960"/>
                  </a:lnTo>
                  <a:lnTo>
                    <a:pt x="151154" y="38767"/>
                  </a:lnTo>
                  <a:lnTo>
                    <a:pt x="146455" y="28781"/>
                  </a:lnTo>
                  <a:lnTo>
                    <a:pt x="140253" y="20222"/>
                  </a:lnTo>
                  <a:lnTo>
                    <a:pt x="132666" y="13137"/>
                  </a:lnTo>
                  <a:lnTo>
                    <a:pt x="123680" y="7587"/>
                  </a:lnTo>
                  <a:lnTo>
                    <a:pt x="113419" y="3453"/>
                  </a:lnTo>
                  <a:lnTo>
                    <a:pt x="102276" y="810"/>
                  </a:lnTo>
                  <a:lnTo>
                    <a:pt x="90806" y="0"/>
                  </a:lnTo>
                  <a:lnTo>
                    <a:pt x="79357" y="1047"/>
                  </a:lnTo>
                  <a:lnTo>
                    <a:pt x="68230" y="3697"/>
                  </a:lnTo>
                  <a:lnTo>
                    <a:pt x="57757" y="7609"/>
                  </a:lnTo>
                  <a:lnTo>
                    <a:pt x="48054" y="12465"/>
                  </a:lnTo>
                  <a:lnTo>
                    <a:pt x="39216" y="18164"/>
                  </a:lnTo>
                  <a:lnTo>
                    <a:pt x="31418" y="24812"/>
                  </a:lnTo>
                  <a:lnTo>
                    <a:pt x="24659" y="32398"/>
                  </a:lnTo>
                  <a:lnTo>
                    <a:pt x="19119" y="40950"/>
                  </a:lnTo>
                  <a:lnTo>
                    <a:pt x="15220" y="50600"/>
                  </a:lnTo>
                  <a:lnTo>
                    <a:pt x="13044" y="61313"/>
                  </a:lnTo>
                  <a:lnTo>
                    <a:pt x="12376" y="72763"/>
                  </a:lnTo>
                  <a:lnTo>
                    <a:pt x="12909" y="84440"/>
                  </a:lnTo>
                  <a:lnTo>
                    <a:pt x="14341" y="96028"/>
                  </a:lnTo>
                  <a:lnTo>
                    <a:pt x="16589" y="107248"/>
                  </a:lnTo>
                  <a:lnTo>
                    <a:pt x="19768" y="117783"/>
                  </a:lnTo>
                  <a:lnTo>
                    <a:pt x="23876" y="127523"/>
                  </a:lnTo>
                  <a:lnTo>
                    <a:pt x="29108" y="136217"/>
                  </a:lnTo>
                  <a:lnTo>
                    <a:pt x="35907" y="143386"/>
                  </a:lnTo>
                  <a:lnTo>
                    <a:pt x="44368" y="148903"/>
                  </a:lnTo>
                  <a:lnTo>
                    <a:pt x="53965" y="152625"/>
                  </a:lnTo>
                  <a:lnTo>
                    <a:pt x="63786" y="154234"/>
                  </a:lnTo>
                  <a:lnTo>
                    <a:pt x="73273" y="153759"/>
                  </a:lnTo>
                  <a:lnTo>
                    <a:pt x="82251" y="151510"/>
                  </a:lnTo>
                  <a:lnTo>
                    <a:pt x="90734" y="147875"/>
                  </a:lnTo>
                  <a:lnTo>
                    <a:pt x="98802" y="143209"/>
                  </a:lnTo>
                  <a:lnTo>
                    <a:pt x="106389" y="137638"/>
                  </a:lnTo>
                  <a:lnTo>
                    <a:pt x="113273" y="131077"/>
                  </a:lnTo>
                  <a:lnTo>
                    <a:pt x="119386" y="123549"/>
                  </a:lnTo>
                  <a:lnTo>
                    <a:pt x="124645" y="115037"/>
                  </a:lnTo>
                  <a:lnTo>
                    <a:pt x="128881" y="105413"/>
                  </a:lnTo>
                  <a:lnTo>
                    <a:pt x="132090" y="94717"/>
                  </a:lnTo>
                  <a:lnTo>
                    <a:pt x="134094" y="83280"/>
                  </a:lnTo>
                  <a:lnTo>
                    <a:pt x="134464" y="71610"/>
                  </a:lnTo>
                  <a:lnTo>
                    <a:pt x="133115" y="60032"/>
                  </a:lnTo>
                  <a:lnTo>
                    <a:pt x="130089" y="48988"/>
                  </a:lnTo>
                  <a:lnTo>
                    <a:pt x="125393" y="39104"/>
                  </a:lnTo>
                  <a:lnTo>
                    <a:pt x="119198" y="30622"/>
                  </a:lnTo>
                  <a:lnTo>
                    <a:pt x="111786" y="23929"/>
                  </a:lnTo>
                  <a:lnTo>
                    <a:pt x="103447" y="19706"/>
                  </a:lnTo>
                  <a:lnTo>
                    <a:pt x="94440" y="18089"/>
                  </a:lnTo>
                  <a:lnTo>
                    <a:pt x="85124" y="18765"/>
                  </a:lnTo>
                  <a:lnTo>
                    <a:pt x="75950" y="21261"/>
                  </a:lnTo>
                  <a:lnTo>
                    <a:pt x="67157" y="25124"/>
                  </a:lnTo>
                  <a:lnTo>
                    <a:pt x="58948" y="30136"/>
                  </a:lnTo>
                  <a:lnTo>
                    <a:pt x="51580" y="36315"/>
                  </a:lnTo>
                  <a:lnTo>
                    <a:pt x="45115" y="43578"/>
                  </a:lnTo>
                  <a:lnTo>
                    <a:pt x="39774" y="51741"/>
                  </a:lnTo>
                  <a:lnTo>
                    <a:pt x="36007" y="60597"/>
                  </a:lnTo>
                  <a:lnTo>
                    <a:pt x="33924" y="69960"/>
                  </a:lnTo>
                  <a:lnTo>
                    <a:pt x="33490" y="79518"/>
                  </a:lnTo>
                  <a:lnTo>
                    <a:pt x="34710" y="88855"/>
                  </a:lnTo>
                  <a:lnTo>
                    <a:pt x="37424" y="97745"/>
                  </a:lnTo>
                  <a:lnTo>
                    <a:pt x="41515" y="105508"/>
                  </a:lnTo>
                  <a:lnTo>
                    <a:pt x="47002" y="110980"/>
                  </a:lnTo>
                  <a:lnTo>
                    <a:pt x="53755" y="113723"/>
                  </a:lnTo>
                  <a:lnTo>
                    <a:pt x="61218" y="113784"/>
                  </a:lnTo>
                  <a:lnTo>
                    <a:pt x="68534" y="111323"/>
                  </a:lnTo>
                  <a:lnTo>
                    <a:pt x="75228" y="106707"/>
                  </a:lnTo>
                  <a:lnTo>
                    <a:pt x="81193" y="100391"/>
                  </a:lnTo>
                  <a:lnTo>
                    <a:pt x="86508" y="92806"/>
                  </a:lnTo>
                  <a:lnTo>
                    <a:pt x="91291" y="84312"/>
                  </a:lnTo>
                  <a:lnTo>
                    <a:pt x="95183" y="75342"/>
                  </a:lnTo>
                  <a:lnTo>
                    <a:pt x="97367" y="66402"/>
                  </a:lnTo>
                  <a:lnTo>
                    <a:pt x="97532" y="57771"/>
                  </a:lnTo>
                  <a:lnTo>
                    <a:pt x="95505" y="49841"/>
                  </a:lnTo>
                  <a:lnTo>
                    <a:pt x="91023" y="43193"/>
                  </a:lnTo>
                  <a:lnTo>
                    <a:pt x="84197" y="38032"/>
                  </a:lnTo>
                  <a:lnTo>
                    <a:pt x="75734" y="34720"/>
                  </a:lnTo>
                  <a:lnTo>
                    <a:pt x="66692" y="33920"/>
                  </a:lnTo>
                  <a:lnTo>
                    <a:pt x="57738" y="35754"/>
                  </a:lnTo>
                  <a:lnTo>
                    <a:pt x="49291" y="39901"/>
                  </a:lnTo>
                  <a:lnTo>
                    <a:pt x="41698" y="45880"/>
                  </a:lnTo>
                  <a:lnTo>
                    <a:pt x="35049" y="53230"/>
                  </a:lnTo>
                  <a:lnTo>
                    <a:pt x="29569" y="61568"/>
                  </a:lnTo>
                  <a:lnTo>
                    <a:pt x="25703" y="70600"/>
                  </a:lnTo>
                  <a:lnTo>
                    <a:pt x="23552" y="80095"/>
                  </a:lnTo>
                  <a:lnTo>
                    <a:pt x="23242" y="89247"/>
                  </a:lnTo>
                  <a:lnTo>
                    <a:pt x="25077" y="96721"/>
                  </a:lnTo>
                  <a:lnTo>
                    <a:pt x="29012" y="101923"/>
                  </a:lnTo>
                  <a:lnTo>
                    <a:pt x="34569" y="104769"/>
                  </a:lnTo>
                  <a:lnTo>
                    <a:pt x="41045" y="105325"/>
                  </a:lnTo>
                  <a:lnTo>
                    <a:pt x="47929" y="103860"/>
                  </a:lnTo>
                  <a:lnTo>
                    <a:pt x="54204" y="99976"/>
                  </a:lnTo>
                  <a:lnTo>
                    <a:pt x="58194" y="93852"/>
                  </a:lnTo>
                  <a:lnTo>
                    <a:pt x="58544" y="87995"/>
                  </a:lnTo>
                  <a:lnTo>
                    <a:pt x="55478" y="84496"/>
                  </a:lnTo>
                  <a:lnTo>
                    <a:pt x="51206" y="85027"/>
                  </a:lnTo>
                  <a:lnTo>
                    <a:pt x="47690" y="89748"/>
                  </a:lnTo>
                  <a:lnTo>
                    <a:pt x="47100" y="95730"/>
                  </a:lnTo>
                  <a:lnTo>
                    <a:pt x="50299" y="100118"/>
                  </a:lnTo>
                  <a:lnTo>
                    <a:pt x="55207" y="101481"/>
                  </a:lnTo>
                  <a:lnTo>
                    <a:pt x="59717" y="99808"/>
                  </a:lnTo>
                  <a:lnTo>
                    <a:pt x="62838" y="95640"/>
                  </a:lnTo>
                  <a:lnTo>
                    <a:pt x="64073" y="89910"/>
                  </a:lnTo>
                  <a:lnTo>
                    <a:pt x="62992" y="83753"/>
                  </a:lnTo>
                  <a:lnTo>
                    <a:pt x="59624" y="77847"/>
                  </a:lnTo>
                  <a:lnTo>
                    <a:pt x="54310" y="72916"/>
                  </a:lnTo>
                  <a:lnTo>
                    <a:pt x="47478" y="69889"/>
                  </a:lnTo>
                  <a:lnTo>
                    <a:pt x="39542" y="69086"/>
                  </a:lnTo>
                  <a:lnTo>
                    <a:pt x="31474" y="70480"/>
                  </a:lnTo>
                  <a:lnTo>
                    <a:pt x="24747" y="73990"/>
                  </a:lnTo>
                  <a:lnTo>
                    <a:pt x="20053" y="79342"/>
                  </a:lnTo>
                  <a:lnTo>
                    <a:pt x="17552" y="85998"/>
                  </a:lnTo>
                  <a:lnTo>
                    <a:pt x="17229" y="93287"/>
                  </a:lnTo>
                  <a:lnTo>
                    <a:pt x="18830" y="100768"/>
                  </a:lnTo>
                  <a:lnTo>
                    <a:pt x="22139" y="108074"/>
                  </a:lnTo>
                  <a:lnTo>
                    <a:pt x="27085" y="114826"/>
                  </a:lnTo>
                  <a:lnTo>
                    <a:pt x="33466" y="120851"/>
                  </a:lnTo>
                  <a:lnTo>
                    <a:pt x="40592" y="125014"/>
                  </a:lnTo>
                  <a:lnTo>
                    <a:pt x="46263" y="125426"/>
                  </a:lnTo>
                  <a:lnTo>
                    <a:pt x="47293" y="123255"/>
                  </a:lnTo>
                  <a:lnTo>
                    <a:pt x="43505" y="121691"/>
                  </a:lnTo>
                  <a:lnTo>
                    <a:pt x="37613" y="121976"/>
                  </a:lnTo>
                  <a:lnTo>
                    <a:pt x="30946" y="124094"/>
                  </a:lnTo>
                  <a:lnTo>
                    <a:pt x="23668" y="127511"/>
                  </a:lnTo>
                  <a:lnTo>
                    <a:pt x="14846" y="132864"/>
                  </a:lnTo>
                  <a:lnTo>
                    <a:pt x="2878" y="141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43813" y="285322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2868" y="8869"/>
                  </a:lnTo>
                  <a:lnTo>
                    <a:pt x="5009" y="17856"/>
                  </a:lnTo>
                  <a:lnTo>
                    <a:pt x="6612" y="27851"/>
                  </a:lnTo>
                  <a:lnTo>
                    <a:pt x="7792" y="38832"/>
                  </a:lnTo>
                  <a:lnTo>
                    <a:pt x="8642" y="50643"/>
                  </a:lnTo>
                  <a:lnTo>
                    <a:pt x="9239" y="63106"/>
                  </a:lnTo>
                  <a:lnTo>
                    <a:pt x="9654" y="76217"/>
                  </a:lnTo>
                  <a:lnTo>
                    <a:pt x="9939" y="90146"/>
                  </a:lnTo>
                  <a:lnTo>
                    <a:pt x="10131" y="104907"/>
                  </a:lnTo>
                  <a:lnTo>
                    <a:pt x="10262" y="120017"/>
                  </a:lnTo>
                  <a:lnTo>
                    <a:pt x="10365" y="136272"/>
                  </a:lnTo>
                  <a:lnTo>
                    <a:pt x="10449" y="157335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59258" y="2863751"/>
              <a:ext cx="95085" cy="105149"/>
            </a:xfrm>
            <a:custGeom>
              <a:avLst/>
              <a:gdLst/>
              <a:ahLst/>
              <a:cxnLst/>
              <a:rect l="0" t="0" r="0" b="0"/>
              <a:pathLst>
                <a:path w="95085" h="105149">
                  <a:moveTo>
                    <a:pt x="95084" y="73699"/>
                  </a:moveTo>
                  <a:lnTo>
                    <a:pt x="86283" y="79500"/>
                  </a:lnTo>
                  <a:lnTo>
                    <a:pt x="77936" y="84424"/>
                  </a:lnTo>
                  <a:lnTo>
                    <a:pt x="69238" y="88927"/>
                  </a:lnTo>
                  <a:lnTo>
                    <a:pt x="60117" y="93148"/>
                  </a:lnTo>
                  <a:lnTo>
                    <a:pt x="50621" y="97161"/>
                  </a:lnTo>
                  <a:lnTo>
                    <a:pt x="40838" y="101005"/>
                  </a:lnTo>
                  <a:lnTo>
                    <a:pt x="31169" y="104066"/>
                  </a:lnTo>
                  <a:lnTo>
                    <a:pt x="22293" y="105148"/>
                  </a:lnTo>
                  <a:lnTo>
                    <a:pt x="14522" y="103757"/>
                  </a:lnTo>
                  <a:lnTo>
                    <a:pt x="8155" y="100040"/>
                  </a:lnTo>
                  <a:lnTo>
                    <a:pt x="3627" y="94415"/>
                  </a:lnTo>
                  <a:lnTo>
                    <a:pt x="991" y="87335"/>
                  </a:lnTo>
                  <a:lnTo>
                    <a:pt x="0" y="79194"/>
                  </a:lnTo>
                  <a:lnTo>
                    <a:pt x="308" y="70301"/>
                  </a:lnTo>
                  <a:lnTo>
                    <a:pt x="1582" y="60889"/>
                  </a:lnTo>
                  <a:lnTo>
                    <a:pt x="3590" y="51192"/>
                  </a:lnTo>
                  <a:lnTo>
                    <a:pt x="6496" y="40304"/>
                  </a:lnTo>
                  <a:lnTo>
                    <a:pt x="11666" y="25035"/>
                  </a:lnTo>
                  <a:lnTo>
                    <a:pt x="21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17471" y="307432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67250" y="2867"/>
                  </a:lnTo>
                  <a:lnTo>
                    <a:pt x="156121" y="5009"/>
                  </a:lnTo>
                  <a:lnTo>
                    <a:pt x="144527" y="6616"/>
                  </a:lnTo>
                  <a:lnTo>
                    <a:pt x="132539" y="7970"/>
                  </a:lnTo>
                  <a:lnTo>
                    <a:pt x="120527" y="9467"/>
                  </a:lnTo>
                  <a:lnTo>
                    <a:pt x="108719" y="11317"/>
                  </a:lnTo>
                  <a:lnTo>
                    <a:pt x="97021" y="13557"/>
                  </a:lnTo>
                  <a:lnTo>
                    <a:pt x="85103" y="16138"/>
                  </a:lnTo>
                  <a:lnTo>
                    <a:pt x="72800" y="18983"/>
                  </a:lnTo>
                  <a:lnTo>
                    <a:pt x="60315" y="21871"/>
                  </a:lnTo>
                  <a:lnTo>
                    <a:pt x="46713" y="24728"/>
                  </a:lnTo>
                  <a:lnTo>
                    <a:pt x="28558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84139" y="3164478"/>
              <a:ext cx="104356" cy="183585"/>
            </a:xfrm>
            <a:custGeom>
              <a:avLst/>
              <a:gdLst/>
              <a:ahLst/>
              <a:cxnLst/>
              <a:rect l="0" t="0" r="0" b="0"/>
              <a:pathLst>
                <a:path w="104356" h="183585">
                  <a:moveTo>
                    <a:pt x="70203" y="4599"/>
                  </a:moveTo>
                  <a:lnTo>
                    <a:pt x="61402" y="1800"/>
                  </a:lnTo>
                  <a:lnTo>
                    <a:pt x="53055" y="298"/>
                  </a:lnTo>
                  <a:lnTo>
                    <a:pt x="44366" y="0"/>
                  </a:lnTo>
                  <a:lnTo>
                    <a:pt x="35591" y="1025"/>
                  </a:lnTo>
                  <a:lnTo>
                    <a:pt x="27392" y="3790"/>
                  </a:lnTo>
                  <a:lnTo>
                    <a:pt x="20106" y="8365"/>
                  </a:lnTo>
                  <a:lnTo>
                    <a:pt x="13743" y="14526"/>
                  </a:lnTo>
                  <a:lnTo>
                    <a:pt x="8163" y="21942"/>
                  </a:lnTo>
                  <a:lnTo>
                    <a:pt x="3223" y="30287"/>
                  </a:lnTo>
                  <a:lnTo>
                    <a:pt x="0" y="38956"/>
                  </a:lnTo>
                  <a:lnTo>
                    <a:pt x="1210" y="46370"/>
                  </a:lnTo>
                  <a:lnTo>
                    <a:pt x="7276" y="51226"/>
                  </a:lnTo>
                  <a:lnTo>
                    <a:pt x="15969" y="54001"/>
                  </a:lnTo>
                  <a:lnTo>
                    <a:pt x="26048" y="55840"/>
                  </a:lnTo>
                  <a:lnTo>
                    <a:pt x="36746" y="57933"/>
                  </a:lnTo>
                  <a:lnTo>
                    <a:pt x="47636" y="60865"/>
                  </a:lnTo>
                  <a:lnTo>
                    <a:pt x="58365" y="64746"/>
                  </a:lnTo>
                  <a:lnTo>
                    <a:pt x="68560" y="69467"/>
                  </a:lnTo>
                  <a:lnTo>
                    <a:pt x="78067" y="74860"/>
                  </a:lnTo>
                  <a:lnTo>
                    <a:pt x="86601" y="81083"/>
                  </a:lnTo>
                  <a:lnTo>
                    <a:pt x="93662" y="88613"/>
                  </a:lnTo>
                  <a:lnTo>
                    <a:pt x="99106" y="97594"/>
                  </a:lnTo>
                  <a:lnTo>
                    <a:pt x="102780" y="107554"/>
                  </a:lnTo>
                  <a:lnTo>
                    <a:pt x="104355" y="117625"/>
                  </a:lnTo>
                  <a:lnTo>
                    <a:pt x="103855" y="127280"/>
                  </a:lnTo>
                  <a:lnTo>
                    <a:pt x="101419" y="136201"/>
                  </a:lnTo>
                  <a:lnTo>
                    <a:pt x="97126" y="144113"/>
                  </a:lnTo>
                  <a:lnTo>
                    <a:pt x="91204" y="150985"/>
                  </a:lnTo>
                  <a:lnTo>
                    <a:pt x="83977" y="156956"/>
                  </a:lnTo>
                  <a:lnTo>
                    <a:pt x="75763" y="162215"/>
                  </a:lnTo>
                  <a:lnTo>
                    <a:pt x="66845" y="166941"/>
                  </a:lnTo>
                  <a:lnTo>
                    <a:pt x="57693" y="171132"/>
                  </a:lnTo>
                  <a:lnTo>
                    <a:pt x="47981" y="175023"/>
                  </a:lnTo>
                  <a:lnTo>
                    <a:pt x="35744" y="178960"/>
                  </a:lnTo>
                  <a:lnTo>
                    <a:pt x="17561" y="183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885430" y="2572171"/>
            <a:ext cx="217769" cy="733778"/>
            <a:chOff x="5885430" y="2572171"/>
            <a:chExt cx="217769" cy="733778"/>
          </a:xfrm>
        </p:grpSpPr>
        <p:sp>
          <p:nvSpPr>
            <p:cNvPr id="96" name="Freeform 95"/>
            <p:cNvSpPr/>
            <p:nvPr/>
          </p:nvSpPr>
          <p:spPr>
            <a:xfrm>
              <a:off x="5959129" y="2572171"/>
              <a:ext cx="116555" cy="130397"/>
            </a:xfrm>
            <a:custGeom>
              <a:avLst/>
              <a:gdLst/>
              <a:ahLst/>
              <a:cxnLst/>
              <a:rect l="0" t="0" r="0" b="0"/>
              <a:pathLst>
                <a:path w="116555" h="130397">
                  <a:moveTo>
                    <a:pt x="73700" y="17839"/>
                  </a:moveTo>
                  <a:lnTo>
                    <a:pt x="62099" y="17973"/>
                  </a:lnTo>
                  <a:lnTo>
                    <a:pt x="52250" y="19253"/>
                  </a:lnTo>
                  <a:lnTo>
                    <a:pt x="43245" y="21851"/>
                  </a:lnTo>
                  <a:lnTo>
                    <a:pt x="34803" y="25744"/>
                  </a:lnTo>
                  <a:lnTo>
                    <a:pt x="26776" y="31025"/>
                  </a:lnTo>
                  <a:lnTo>
                    <a:pt x="19067" y="37611"/>
                  </a:lnTo>
                  <a:lnTo>
                    <a:pt x="12080" y="45284"/>
                  </a:lnTo>
                  <a:lnTo>
                    <a:pt x="6674" y="53794"/>
                  </a:lnTo>
                  <a:lnTo>
                    <a:pt x="3195" y="62917"/>
                  </a:lnTo>
                  <a:lnTo>
                    <a:pt x="1673" y="72310"/>
                  </a:lnTo>
                  <a:lnTo>
                    <a:pt x="2089" y="81535"/>
                  </a:lnTo>
                  <a:lnTo>
                    <a:pt x="4227" y="90362"/>
                  </a:lnTo>
                  <a:lnTo>
                    <a:pt x="7916" y="98593"/>
                  </a:lnTo>
                  <a:lnTo>
                    <a:pt x="13124" y="105975"/>
                  </a:lnTo>
                  <a:lnTo>
                    <a:pt x="19696" y="112451"/>
                  </a:lnTo>
                  <a:lnTo>
                    <a:pt x="27377" y="117799"/>
                  </a:lnTo>
                  <a:lnTo>
                    <a:pt x="35902" y="121570"/>
                  </a:lnTo>
                  <a:lnTo>
                    <a:pt x="45038" y="123657"/>
                  </a:lnTo>
                  <a:lnTo>
                    <a:pt x="54442" y="124093"/>
                  </a:lnTo>
                  <a:lnTo>
                    <a:pt x="63676" y="122874"/>
                  </a:lnTo>
                  <a:lnTo>
                    <a:pt x="72509" y="120161"/>
                  </a:lnTo>
                  <a:lnTo>
                    <a:pt x="80744" y="116070"/>
                  </a:lnTo>
                  <a:lnTo>
                    <a:pt x="88130" y="110584"/>
                  </a:lnTo>
                  <a:lnTo>
                    <a:pt x="94612" y="103817"/>
                  </a:lnTo>
                  <a:lnTo>
                    <a:pt x="100136" y="95835"/>
                  </a:lnTo>
                  <a:lnTo>
                    <a:pt x="104555" y="86575"/>
                  </a:lnTo>
                  <a:lnTo>
                    <a:pt x="107896" y="76127"/>
                  </a:lnTo>
                  <a:lnTo>
                    <a:pt x="110158" y="64857"/>
                  </a:lnTo>
                  <a:lnTo>
                    <a:pt x="111236" y="53300"/>
                  </a:lnTo>
                  <a:lnTo>
                    <a:pt x="111174" y="41798"/>
                  </a:lnTo>
                  <a:lnTo>
                    <a:pt x="109830" y="30805"/>
                  </a:lnTo>
                  <a:lnTo>
                    <a:pt x="106799" y="20955"/>
                  </a:lnTo>
                  <a:lnTo>
                    <a:pt x="102018" y="12497"/>
                  </a:lnTo>
                  <a:lnTo>
                    <a:pt x="95706" y="5818"/>
                  </a:lnTo>
                  <a:lnTo>
                    <a:pt x="88182" y="1605"/>
                  </a:lnTo>
                  <a:lnTo>
                    <a:pt x="79756" y="0"/>
                  </a:lnTo>
                  <a:lnTo>
                    <a:pt x="70847" y="853"/>
                  </a:lnTo>
                  <a:lnTo>
                    <a:pt x="61954" y="4001"/>
                  </a:lnTo>
                  <a:lnTo>
                    <a:pt x="53354" y="9114"/>
                  </a:lnTo>
                  <a:lnTo>
                    <a:pt x="45276" y="15781"/>
                  </a:lnTo>
                  <a:lnTo>
                    <a:pt x="37996" y="23609"/>
                  </a:lnTo>
                  <a:lnTo>
                    <a:pt x="31590" y="32279"/>
                  </a:lnTo>
                  <a:lnTo>
                    <a:pt x="26288" y="41708"/>
                  </a:lnTo>
                  <a:lnTo>
                    <a:pt x="22548" y="52021"/>
                  </a:lnTo>
                  <a:lnTo>
                    <a:pt x="20487" y="63211"/>
                  </a:lnTo>
                  <a:lnTo>
                    <a:pt x="20237" y="74827"/>
                  </a:lnTo>
                  <a:lnTo>
                    <a:pt x="22114" y="86092"/>
                  </a:lnTo>
                  <a:lnTo>
                    <a:pt x="26087" y="96579"/>
                  </a:lnTo>
                  <a:lnTo>
                    <a:pt x="32007" y="105738"/>
                  </a:lnTo>
                  <a:lnTo>
                    <a:pt x="39792" y="112755"/>
                  </a:lnTo>
                  <a:lnTo>
                    <a:pt x="49203" y="117388"/>
                  </a:lnTo>
                  <a:lnTo>
                    <a:pt x="59587" y="119718"/>
                  </a:lnTo>
                  <a:lnTo>
                    <a:pt x="70008" y="119861"/>
                  </a:lnTo>
                  <a:lnTo>
                    <a:pt x="79931" y="118100"/>
                  </a:lnTo>
                  <a:lnTo>
                    <a:pt x="89047" y="114499"/>
                  </a:lnTo>
                  <a:lnTo>
                    <a:pt x="97098" y="108817"/>
                  </a:lnTo>
                  <a:lnTo>
                    <a:pt x="104058" y="101115"/>
                  </a:lnTo>
                  <a:lnTo>
                    <a:pt x="109749" y="91860"/>
                  </a:lnTo>
                  <a:lnTo>
                    <a:pt x="113757" y="81740"/>
                  </a:lnTo>
                  <a:lnTo>
                    <a:pt x="116007" y="71232"/>
                  </a:lnTo>
                  <a:lnTo>
                    <a:pt x="116554" y="60586"/>
                  </a:lnTo>
                  <a:lnTo>
                    <a:pt x="115410" y="49912"/>
                  </a:lnTo>
                  <a:lnTo>
                    <a:pt x="112744" y="39272"/>
                  </a:lnTo>
                  <a:lnTo>
                    <a:pt x="108514" y="29331"/>
                  </a:lnTo>
                  <a:lnTo>
                    <a:pt x="102402" y="21319"/>
                  </a:lnTo>
                  <a:lnTo>
                    <a:pt x="94406" y="15748"/>
                  </a:lnTo>
                  <a:lnTo>
                    <a:pt x="84954" y="12483"/>
                  </a:lnTo>
                  <a:lnTo>
                    <a:pt x="74701" y="11114"/>
                  </a:lnTo>
                  <a:lnTo>
                    <a:pt x="64112" y="11200"/>
                  </a:lnTo>
                  <a:lnTo>
                    <a:pt x="53751" y="12678"/>
                  </a:lnTo>
                  <a:lnTo>
                    <a:pt x="44334" y="15856"/>
                  </a:lnTo>
                  <a:lnTo>
                    <a:pt x="36155" y="20764"/>
                  </a:lnTo>
                  <a:lnTo>
                    <a:pt x="29156" y="27176"/>
                  </a:lnTo>
                  <a:lnTo>
                    <a:pt x="23132" y="34774"/>
                  </a:lnTo>
                  <a:lnTo>
                    <a:pt x="17861" y="43262"/>
                  </a:lnTo>
                  <a:lnTo>
                    <a:pt x="13471" y="52553"/>
                  </a:lnTo>
                  <a:lnTo>
                    <a:pt x="10418" y="62768"/>
                  </a:lnTo>
                  <a:lnTo>
                    <a:pt x="8848" y="73888"/>
                  </a:lnTo>
                  <a:lnTo>
                    <a:pt x="8776" y="85456"/>
                  </a:lnTo>
                  <a:lnTo>
                    <a:pt x="10247" y="96688"/>
                  </a:lnTo>
                  <a:lnTo>
                    <a:pt x="13133" y="107154"/>
                  </a:lnTo>
                  <a:lnTo>
                    <a:pt x="17341" y="116298"/>
                  </a:lnTo>
                  <a:lnTo>
                    <a:pt x="22907" y="123304"/>
                  </a:lnTo>
                  <a:lnTo>
                    <a:pt x="29717" y="127931"/>
                  </a:lnTo>
                  <a:lnTo>
                    <a:pt x="37390" y="130257"/>
                  </a:lnTo>
                  <a:lnTo>
                    <a:pt x="45378" y="130396"/>
                  </a:lnTo>
                  <a:lnTo>
                    <a:pt x="53340" y="128642"/>
                  </a:lnTo>
                  <a:lnTo>
                    <a:pt x="61142" y="125385"/>
                  </a:lnTo>
                  <a:lnTo>
                    <a:pt x="68761" y="120999"/>
                  </a:lnTo>
                  <a:lnTo>
                    <a:pt x="76209" y="115788"/>
                  </a:lnTo>
                  <a:lnTo>
                    <a:pt x="83194" y="109667"/>
                  </a:lnTo>
                  <a:lnTo>
                    <a:pt x="89134" y="102194"/>
                  </a:lnTo>
                  <a:lnTo>
                    <a:pt x="93791" y="93238"/>
                  </a:lnTo>
                  <a:lnTo>
                    <a:pt x="97088" y="82952"/>
                  </a:lnTo>
                  <a:lnTo>
                    <a:pt x="98936" y="71597"/>
                  </a:lnTo>
                  <a:lnTo>
                    <a:pt x="99427" y="59448"/>
                  </a:lnTo>
                  <a:lnTo>
                    <a:pt x="98469" y="47054"/>
                  </a:lnTo>
                  <a:lnTo>
                    <a:pt x="95707" y="35199"/>
                  </a:lnTo>
                  <a:lnTo>
                    <a:pt x="91114" y="24288"/>
                  </a:lnTo>
                  <a:lnTo>
                    <a:pt x="85099" y="15000"/>
                  </a:lnTo>
                  <a:lnTo>
                    <a:pt x="78307" y="8422"/>
                  </a:lnTo>
                  <a:lnTo>
                    <a:pt x="71187" y="4897"/>
                  </a:lnTo>
                  <a:lnTo>
                    <a:pt x="63968" y="4294"/>
                  </a:lnTo>
                  <a:lnTo>
                    <a:pt x="56749" y="6382"/>
                  </a:lnTo>
                  <a:lnTo>
                    <a:pt x="49573" y="10749"/>
                  </a:lnTo>
                  <a:lnTo>
                    <a:pt x="42772" y="17066"/>
                  </a:lnTo>
                  <a:lnTo>
                    <a:pt x="36956" y="25184"/>
                  </a:lnTo>
                  <a:lnTo>
                    <a:pt x="32387" y="34849"/>
                  </a:lnTo>
                  <a:lnTo>
                    <a:pt x="29319" y="45419"/>
                  </a:lnTo>
                  <a:lnTo>
                    <a:pt x="28158" y="55972"/>
                  </a:lnTo>
                  <a:lnTo>
                    <a:pt x="28940" y="65978"/>
                  </a:lnTo>
                  <a:lnTo>
                    <a:pt x="31567" y="74813"/>
                  </a:lnTo>
                  <a:lnTo>
                    <a:pt x="35989" y="81611"/>
                  </a:lnTo>
                  <a:lnTo>
                    <a:pt x="41988" y="86093"/>
                  </a:lnTo>
                  <a:lnTo>
                    <a:pt x="48927" y="88153"/>
                  </a:lnTo>
                  <a:lnTo>
                    <a:pt x="55882" y="87581"/>
                  </a:lnTo>
                  <a:lnTo>
                    <a:pt x="62320" y="84533"/>
                  </a:lnTo>
                  <a:lnTo>
                    <a:pt x="67774" y="79422"/>
                  </a:lnTo>
                  <a:lnTo>
                    <a:pt x="71681" y="72721"/>
                  </a:lnTo>
                  <a:lnTo>
                    <a:pt x="73886" y="64861"/>
                  </a:lnTo>
                  <a:lnTo>
                    <a:pt x="74248" y="56503"/>
                  </a:lnTo>
                  <a:lnTo>
                    <a:pt x="72454" y="48514"/>
                  </a:lnTo>
                  <a:lnTo>
                    <a:pt x="68550" y="41347"/>
                  </a:lnTo>
                  <a:lnTo>
                    <a:pt x="63016" y="35556"/>
                  </a:lnTo>
                  <a:lnTo>
                    <a:pt x="56556" y="31946"/>
                  </a:lnTo>
                  <a:lnTo>
                    <a:pt x="49667" y="30750"/>
                  </a:lnTo>
                  <a:lnTo>
                    <a:pt x="42775" y="31879"/>
                  </a:lnTo>
                  <a:lnTo>
                    <a:pt x="36308" y="35212"/>
                  </a:lnTo>
                  <a:lnTo>
                    <a:pt x="30463" y="40440"/>
                  </a:lnTo>
                  <a:lnTo>
                    <a:pt x="25880" y="46844"/>
                  </a:lnTo>
                  <a:lnTo>
                    <a:pt x="23689" y="53431"/>
                  </a:lnTo>
                  <a:lnTo>
                    <a:pt x="24289" y="59614"/>
                  </a:lnTo>
                  <a:lnTo>
                    <a:pt x="27286" y="64725"/>
                  </a:lnTo>
                  <a:lnTo>
                    <a:pt x="31887" y="67869"/>
                  </a:lnTo>
                  <a:lnTo>
                    <a:pt x="37444" y="68749"/>
                  </a:lnTo>
                  <a:lnTo>
                    <a:pt x="43067" y="67406"/>
                  </a:lnTo>
                  <a:lnTo>
                    <a:pt x="47602" y="63929"/>
                  </a:lnTo>
                  <a:lnTo>
                    <a:pt x="50510" y="58613"/>
                  </a:lnTo>
                  <a:lnTo>
                    <a:pt x="51321" y="52490"/>
                  </a:lnTo>
                  <a:lnTo>
                    <a:pt x="49368" y="47157"/>
                  </a:lnTo>
                  <a:lnTo>
                    <a:pt x="44596" y="43457"/>
                  </a:lnTo>
                  <a:lnTo>
                    <a:pt x="38313" y="42193"/>
                  </a:lnTo>
                  <a:lnTo>
                    <a:pt x="33865" y="43968"/>
                  </a:lnTo>
                  <a:lnTo>
                    <a:pt x="33542" y="47130"/>
                  </a:lnTo>
                  <a:lnTo>
                    <a:pt x="36595" y="49362"/>
                  </a:lnTo>
                  <a:lnTo>
                    <a:pt x="41571" y="48946"/>
                  </a:lnTo>
                  <a:lnTo>
                    <a:pt x="46275" y="45077"/>
                  </a:lnTo>
                  <a:lnTo>
                    <a:pt x="47540" y="39568"/>
                  </a:lnTo>
                  <a:lnTo>
                    <a:pt x="43903" y="34618"/>
                  </a:lnTo>
                  <a:lnTo>
                    <a:pt x="37824" y="32011"/>
                  </a:lnTo>
                  <a:lnTo>
                    <a:pt x="31969" y="32295"/>
                  </a:lnTo>
                  <a:lnTo>
                    <a:pt x="27662" y="35226"/>
                  </a:lnTo>
                  <a:lnTo>
                    <a:pt x="26266" y="39817"/>
                  </a:lnTo>
                  <a:lnTo>
                    <a:pt x="28583" y="44115"/>
                  </a:lnTo>
                  <a:lnTo>
                    <a:pt x="32492" y="45928"/>
                  </a:lnTo>
                  <a:lnTo>
                    <a:pt x="34573" y="44560"/>
                  </a:lnTo>
                  <a:lnTo>
                    <a:pt x="33000" y="42106"/>
                  </a:lnTo>
                  <a:lnTo>
                    <a:pt x="28638" y="41103"/>
                  </a:lnTo>
                  <a:lnTo>
                    <a:pt x="22464" y="41614"/>
                  </a:lnTo>
                  <a:lnTo>
                    <a:pt x="13482" y="44156"/>
                  </a:lnTo>
                  <a:lnTo>
                    <a:pt x="0" y="49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57208" y="2848802"/>
              <a:ext cx="103055" cy="163195"/>
            </a:xfrm>
            <a:custGeom>
              <a:avLst/>
              <a:gdLst/>
              <a:ahLst/>
              <a:cxnLst/>
              <a:rect l="0" t="0" r="0" b="0"/>
              <a:pathLst>
                <a:path w="103055" h="163195">
                  <a:moveTo>
                    <a:pt x="12450" y="14949"/>
                  </a:moveTo>
                  <a:lnTo>
                    <a:pt x="4038" y="11686"/>
                  </a:lnTo>
                  <a:lnTo>
                    <a:pt x="0" y="6488"/>
                  </a:lnTo>
                  <a:lnTo>
                    <a:pt x="1075" y="1713"/>
                  </a:lnTo>
                  <a:lnTo>
                    <a:pt x="5896" y="0"/>
                  </a:lnTo>
                  <a:lnTo>
                    <a:pt x="12414" y="648"/>
                  </a:lnTo>
                  <a:lnTo>
                    <a:pt x="19921" y="2653"/>
                  </a:lnTo>
                  <a:lnTo>
                    <a:pt x="27868" y="5713"/>
                  </a:lnTo>
                  <a:lnTo>
                    <a:pt x="35482" y="10098"/>
                  </a:lnTo>
                  <a:lnTo>
                    <a:pt x="42347" y="15884"/>
                  </a:lnTo>
                  <a:lnTo>
                    <a:pt x="47910" y="22748"/>
                  </a:lnTo>
                  <a:lnTo>
                    <a:pt x="51354" y="30133"/>
                  </a:lnTo>
                  <a:lnTo>
                    <a:pt x="52490" y="37666"/>
                  </a:lnTo>
                  <a:lnTo>
                    <a:pt x="53388" y="45281"/>
                  </a:lnTo>
                  <a:lnTo>
                    <a:pt x="56857" y="52269"/>
                  </a:lnTo>
                  <a:lnTo>
                    <a:pt x="62778" y="57788"/>
                  </a:lnTo>
                  <a:lnTo>
                    <a:pt x="70378" y="62573"/>
                  </a:lnTo>
                  <a:lnTo>
                    <a:pt x="79026" y="67380"/>
                  </a:lnTo>
                  <a:lnTo>
                    <a:pt x="87671" y="72873"/>
                  </a:lnTo>
                  <a:lnTo>
                    <a:pt x="94837" y="79743"/>
                  </a:lnTo>
                  <a:lnTo>
                    <a:pt x="99848" y="88200"/>
                  </a:lnTo>
                  <a:lnTo>
                    <a:pt x="102575" y="97939"/>
                  </a:lnTo>
                  <a:lnTo>
                    <a:pt x="103054" y="108373"/>
                  </a:lnTo>
                  <a:lnTo>
                    <a:pt x="101559" y="119077"/>
                  </a:lnTo>
                  <a:lnTo>
                    <a:pt x="98321" y="129512"/>
                  </a:lnTo>
                  <a:lnTo>
                    <a:pt x="93425" y="138978"/>
                  </a:lnTo>
                  <a:lnTo>
                    <a:pt x="87067" y="147179"/>
                  </a:lnTo>
                  <a:lnTo>
                    <a:pt x="79532" y="153853"/>
                  </a:lnTo>
                  <a:lnTo>
                    <a:pt x="71105" y="158594"/>
                  </a:lnTo>
                  <a:lnTo>
                    <a:pt x="62040" y="161381"/>
                  </a:lnTo>
                  <a:lnTo>
                    <a:pt x="52789" y="162642"/>
                  </a:lnTo>
                  <a:lnTo>
                    <a:pt x="42998" y="163194"/>
                  </a:lnTo>
                  <a:lnTo>
                    <a:pt x="30695" y="163086"/>
                  </a:lnTo>
                  <a:lnTo>
                    <a:pt x="12450" y="162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85430" y="3053264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64382" y="0"/>
                  </a:lnTo>
                  <a:lnTo>
                    <a:pt x="151111" y="0"/>
                  </a:lnTo>
                  <a:lnTo>
                    <a:pt x="137909" y="0"/>
                  </a:lnTo>
                  <a:lnTo>
                    <a:pt x="124568" y="0"/>
                  </a:lnTo>
                  <a:lnTo>
                    <a:pt x="111059" y="0"/>
                  </a:lnTo>
                  <a:lnTo>
                    <a:pt x="97411" y="4"/>
                  </a:lnTo>
                  <a:lnTo>
                    <a:pt x="83817" y="177"/>
                  </a:lnTo>
                  <a:lnTo>
                    <a:pt x="70616" y="826"/>
                  </a:lnTo>
                  <a:lnTo>
                    <a:pt x="57970" y="2074"/>
                  </a:lnTo>
                  <a:lnTo>
                    <a:pt x="46123" y="3736"/>
                  </a:lnTo>
                  <a:lnTo>
                    <a:pt x="34217" y="5562"/>
                  </a:lnTo>
                  <a:lnTo>
                    <a:pt x="20093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06487" y="320066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85400" y="3139557"/>
              <a:ext cx="117799" cy="136977"/>
            </a:xfrm>
            <a:custGeom>
              <a:avLst/>
              <a:gdLst/>
              <a:ahLst/>
              <a:cxnLst/>
              <a:rect l="0" t="0" r="0" b="0"/>
              <a:pathLst>
                <a:path w="117799" h="136977">
                  <a:moveTo>
                    <a:pt x="57957" y="18992"/>
                  </a:moveTo>
                  <a:lnTo>
                    <a:pt x="49223" y="21993"/>
                  </a:lnTo>
                  <a:lnTo>
                    <a:pt x="41517" y="25415"/>
                  </a:lnTo>
                  <a:lnTo>
                    <a:pt x="34119" y="29616"/>
                  </a:lnTo>
                  <a:lnTo>
                    <a:pt x="27030" y="34688"/>
                  </a:lnTo>
                  <a:lnTo>
                    <a:pt x="20500" y="40818"/>
                  </a:lnTo>
                  <a:lnTo>
                    <a:pt x="14632" y="48007"/>
                  </a:lnTo>
                  <a:lnTo>
                    <a:pt x="9541" y="56267"/>
                  </a:lnTo>
                  <a:lnTo>
                    <a:pt x="5419" y="65710"/>
                  </a:lnTo>
                  <a:lnTo>
                    <a:pt x="2286" y="76274"/>
                  </a:lnTo>
                  <a:lnTo>
                    <a:pt x="335" y="87451"/>
                  </a:lnTo>
                  <a:lnTo>
                    <a:pt x="0" y="98412"/>
                  </a:lnTo>
                  <a:lnTo>
                    <a:pt x="1381" y="108697"/>
                  </a:lnTo>
                  <a:lnTo>
                    <a:pt x="4767" y="117887"/>
                  </a:lnTo>
                  <a:lnTo>
                    <a:pt x="10771" y="125456"/>
                  </a:lnTo>
                  <a:lnTo>
                    <a:pt x="19471" y="131274"/>
                  </a:lnTo>
                  <a:lnTo>
                    <a:pt x="30194" y="135215"/>
                  </a:lnTo>
                  <a:lnTo>
                    <a:pt x="41831" y="136976"/>
                  </a:lnTo>
                  <a:lnTo>
                    <a:pt x="53646" y="136608"/>
                  </a:lnTo>
                  <a:lnTo>
                    <a:pt x="65149" y="134432"/>
                  </a:lnTo>
                  <a:lnTo>
                    <a:pt x="75940" y="130846"/>
                  </a:lnTo>
                  <a:lnTo>
                    <a:pt x="85885" y="126209"/>
                  </a:lnTo>
                  <a:lnTo>
                    <a:pt x="94731" y="120488"/>
                  </a:lnTo>
                  <a:lnTo>
                    <a:pt x="102009" y="113293"/>
                  </a:lnTo>
                  <a:lnTo>
                    <a:pt x="107613" y="104527"/>
                  </a:lnTo>
                  <a:lnTo>
                    <a:pt x="111735" y="94369"/>
                  </a:lnTo>
                  <a:lnTo>
                    <a:pt x="114676" y="83101"/>
                  </a:lnTo>
                  <a:lnTo>
                    <a:pt x="116725" y="71010"/>
                  </a:lnTo>
                  <a:lnTo>
                    <a:pt x="117798" y="58655"/>
                  </a:lnTo>
                  <a:lnTo>
                    <a:pt x="117470" y="46828"/>
                  </a:lnTo>
                  <a:lnTo>
                    <a:pt x="115617" y="35921"/>
                  </a:lnTo>
                  <a:lnTo>
                    <a:pt x="112237" y="26125"/>
                  </a:lnTo>
                  <a:lnTo>
                    <a:pt x="107295" y="17610"/>
                  </a:lnTo>
                  <a:lnTo>
                    <a:pt x="100935" y="10340"/>
                  </a:lnTo>
                  <a:lnTo>
                    <a:pt x="93580" y="4610"/>
                  </a:lnTo>
                  <a:lnTo>
                    <a:pt x="85812" y="1107"/>
                  </a:lnTo>
                  <a:lnTo>
                    <a:pt x="78006" y="0"/>
                  </a:lnTo>
                  <a:lnTo>
                    <a:pt x="70425" y="708"/>
                  </a:lnTo>
                  <a:lnTo>
                    <a:pt x="62469" y="2231"/>
                  </a:lnTo>
                  <a:lnTo>
                    <a:pt x="52327" y="4703"/>
                  </a:lnTo>
                  <a:lnTo>
                    <a:pt x="36900" y="8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7887334" y="2592759"/>
            <a:ext cx="104562" cy="103913"/>
          </a:xfrm>
          <a:custGeom>
            <a:avLst/>
            <a:gdLst/>
            <a:ahLst/>
            <a:cxnLst/>
            <a:rect l="0" t="0" r="0" b="0"/>
            <a:pathLst>
              <a:path w="104562" h="103913">
                <a:moveTo>
                  <a:pt x="61681" y="18308"/>
                </a:moveTo>
                <a:lnTo>
                  <a:pt x="50146" y="18509"/>
                </a:lnTo>
                <a:lnTo>
                  <a:pt x="40937" y="20430"/>
                </a:lnTo>
                <a:lnTo>
                  <a:pt x="33235" y="24324"/>
                </a:lnTo>
                <a:lnTo>
                  <a:pt x="26826" y="30076"/>
                </a:lnTo>
                <a:lnTo>
                  <a:pt x="21763" y="37673"/>
                </a:lnTo>
                <a:lnTo>
                  <a:pt x="17974" y="46913"/>
                </a:lnTo>
                <a:lnTo>
                  <a:pt x="15737" y="56991"/>
                </a:lnTo>
                <a:lnTo>
                  <a:pt x="15734" y="66663"/>
                </a:lnTo>
                <a:lnTo>
                  <a:pt x="18145" y="75262"/>
                </a:lnTo>
                <a:lnTo>
                  <a:pt x="22866" y="82502"/>
                </a:lnTo>
                <a:lnTo>
                  <a:pt x="29771" y="88222"/>
                </a:lnTo>
                <a:lnTo>
                  <a:pt x="38555" y="92502"/>
                </a:lnTo>
                <a:lnTo>
                  <a:pt x="48501" y="95258"/>
                </a:lnTo>
                <a:lnTo>
                  <a:pt x="58621" y="96151"/>
                </a:lnTo>
                <a:lnTo>
                  <a:pt x="68337" y="95159"/>
                </a:lnTo>
                <a:lnTo>
                  <a:pt x="77315" y="92378"/>
                </a:lnTo>
                <a:lnTo>
                  <a:pt x="85272" y="87846"/>
                </a:lnTo>
                <a:lnTo>
                  <a:pt x="92168" y="81762"/>
                </a:lnTo>
                <a:lnTo>
                  <a:pt x="97815" y="74423"/>
                </a:lnTo>
                <a:lnTo>
                  <a:pt x="101795" y="66135"/>
                </a:lnTo>
                <a:lnTo>
                  <a:pt x="104026" y="57161"/>
                </a:lnTo>
                <a:lnTo>
                  <a:pt x="104561" y="47867"/>
                </a:lnTo>
                <a:lnTo>
                  <a:pt x="103408" y="38708"/>
                </a:lnTo>
                <a:lnTo>
                  <a:pt x="100737" y="29930"/>
                </a:lnTo>
                <a:lnTo>
                  <a:pt x="96504" y="21901"/>
                </a:lnTo>
                <a:lnTo>
                  <a:pt x="90389" y="15186"/>
                </a:lnTo>
                <a:lnTo>
                  <a:pt x="82391" y="9977"/>
                </a:lnTo>
                <a:lnTo>
                  <a:pt x="72938" y="6463"/>
                </a:lnTo>
                <a:lnTo>
                  <a:pt x="62684" y="4994"/>
                </a:lnTo>
                <a:lnTo>
                  <a:pt x="52096" y="5567"/>
                </a:lnTo>
                <a:lnTo>
                  <a:pt x="41733" y="8052"/>
                </a:lnTo>
                <a:lnTo>
                  <a:pt x="32317" y="12378"/>
                </a:lnTo>
                <a:lnTo>
                  <a:pt x="24142" y="18326"/>
                </a:lnTo>
                <a:lnTo>
                  <a:pt x="17315" y="25740"/>
                </a:lnTo>
                <a:lnTo>
                  <a:pt x="11939" y="34611"/>
                </a:lnTo>
                <a:lnTo>
                  <a:pt x="7922" y="44789"/>
                </a:lnTo>
                <a:lnTo>
                  <a:pt x="5357" y="55707"/>
                </a:lnTo>
                <a:lnTo>
                  <a:pt x="4600" y="66494"/>
                </a:lnTo>
                <a:lnTo>
                  <a:pt x="5691" y="76662"/>
                </a:lnTo>
                <a:lnTo>
                  <a:pt x="8711" y="85775"/>
                </a:lnTo>
                <a:lnTo>
                  <a:pt x="13935" y="93292"/>
                </a:lnTo>
                <a:lnTo>
                  <a:pt x="21294" y="99070"/>
                </a:lnTo>
                <a:lnTo>
                  <a:pt x="30132" y="102814"/>
                </a:lnTo>
                <a:lnTo>
                  <a:pt x="39434" y="103912"/>
                </a:lnTo>
                <a:lnTo>
                  <a:pt x="48566" y="102276"/>
                </a:lnTo>
                <a:lnTo>
                  <a:pt x="57134" y="98094"/>
                </a:lnTo>
                <a:lnTo>
                  <a:pt x="64809" y="91559"/>
                </a:lnTo>
                <a:lnTo>
                  <a:pt x="71511" y="83023"/>
                </a:lnTo>
                <a:lnTo>
                  <a:pt x="77027" y="73075"/>
                </a:lnTo>
                <a:lnTo>
                  <a:pt x="80919" y="62423"/>
                </a:lnTo>
                <a:lnTo>
                  <a:pt x="83086" y="51530"/>
                </a:lnTo>
                <a:lnTo>
                  <a:pt x="83408" y="40779"/>
                </a:lnTo>
                <a:lnTo>
                  <a:pt x="81579" y="30560"/>
                </a:lnTo>
                <a:lnTo>
                  <a:pt x="77645" y="21036"/>
                </a:lnTo>
                <a:lnTo>
                  <a:pt x="71920" y="12657"/>
                </a:lnTo>
                <a:lnTo>
                  <a:pt x="64799" y="6232"/>
                </a:lnTo>
                <a:lnTo>
                  <a:pt x="56646" y="2027"/>
                </a:lnTo>
                <a:lnTo>
                  <a:pt x="47923" y="0"/>
                </a:lnTo>
                <a:lnTo>
                  <a:pt x="39154" y="68"/>
                </a:lnTo>
                <a:lnTo>
                  <a:pt x="30637" y="1969"/>
                </a:lnTo>
                <a:lnTo>
                  <a:pt x="22615" y="5496"/>
                </a:lnTo>
                <a:lnTo>
                  <a:pt x="15374" y="10596"/>
                </a:lnTo>
                <a:lnTo>
                  <a:pt x="8997" y="17094"/>
                </a:lnTo>
                <a:lnTo>
                  <a:pt x="3885" y="24726"/>
                </a:lnTo>
                <a:lnTo>
                  <a:pt x="805" y="33218"/>
                </a:lnTo>
                <a:lnTo>
                  <a:pt x="0" y="42319"/>
                </a:lnTo>
                <a:lnTo>
                  <a:pt x="1407" y="51190"/>
                </a:lnTo>
                <a:lnTo>
                  <a:pt x="4936" y="58469"/>
                </a:lnTo>
                <a:lnTo>
                  <a:pt x="10304" y="63536"/>
                </a:lnTo>
                <a:lnTo>
                  <a:pt x="16973" y="66291"/>
                </a:lnTo>
                <a:lnTo>
                  <a:pt x="24271" y="66784"/>
                </a:lnTo>
                <a:lnTo>
                  <a:pt x="31750" y="65296"/>
                </a:lnTo>
                <a:lnTo>
                  <a:pt x="38714" y="62063"/>
                </a:lnTo>
                <a:lnTo>
                  <a:pt x="44174" y="57168"/>
                </a:lnTo>
                <a:lnTo>
                  <a:pt x="47714" y="50829"/>
                </a:lnTo>
                <a:lnTo>
                  <a:pt x="48952" y="43985"/>
                </a:lnTo>
                <a:lnTo>
                  <a:pt x="47288" y="38152"/>
                </a:lnTo>
                <a:lnTo>
                  <a:pt x="42709" y="34099"/>
                </a:lnTo>
                <a:lnTo>
                  <a:pt x="36432" y="32243"/>
                </a:lnTo>
                <a:lnTo>
                  <a:pt x="30508" y="33905"/>
                </a:lnTo>
                <a:lnTo>
                  <a:pt x="27346" y="38893"/>
                </a:lnTo>
                <a:lnTo>
                  <a:pt x="28482" y="43780"/>
                </a:lnTo>
                <a:lnTo>
                  <a:pt x="32190" y="45090"/>
                </a:lnTo>
                <a:lnTo>
                  <a:pt x="36009" y="41407"/>
                </a:lnTo>
                <a:lnTo>
                  <a:pt x="37945" y="35264"/>
                </a:lnTo>
                <a:lnTo>
                  <a:pt x="37271" y="29355"/>
                </a:lnTo>
                <a:lnTo>
                  <a:pt x="34109" y="24984"/>
                </a:lnTo>
                <a:lnTo>
                  <a:pt x="29226" y="22755"/>
                </a:lnTo>
                <a:lnTo>
                  <a:pt x="23722" y="23092"/>
                </a:lnTo>
                <a:lnTo>
                  <a:pt x="18296" y="25919"/>
                </a:lnTo>
                <a:lnTo>
                  <a:pt x="13705" y="30682"/>
                </a:lnTo>
                <a:lnTo>
                  <a:pt x="10917" y="36604"/>
                </a:lnTo>
                <a:lnTo>
                  <a:pt x="10294" y="43105"/>
                </a:lnTo>
                <a:lnTo>
                  <a:pt x="12403" y="49111"/>
                </a:lnTo>
                <a:lnTo>
                  <a:pt x="17138" y="52922"/>
                </a:lnTo>
                <a:lnTo>
                  <a:pt x="23007" y="54657"/>
                </a:lnTo>
                <a:lnTo>
                  <a:pt x="30480" y="53827"/>
                </a:lnTo>
                <a:lnTo>
                  <a:pt x="40624" y="4989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7759503" y="1920213"/>
            <a:ext cx="381291" cy="511870"/>
            <a:chOff x="7759503" y="1920213"/>
            <a:chExt cx="381291" cy="511870"/>
          </a:xfrm>
        </p:grpSpPr>
        <p:sp>
          <p:nvSpPr>
            <p:cNvPr id="103" name="Freeform 102"/>
            <p:cNvSpPr/>
            <p:nvPr/>
          </p:nvSpPr>
          <p:spPr>
            <a:xfrm>
              <a:off x="7791088" y="1941314"/>
              <a:ext cx="101276" cy="164386"/>
            </a:xfrm>
            <a:custGeom>
              <a:avLst/>
              <a:gdLst/>
              <a:ahLst/>
              <a:cxnLst/>
              <a:rect l="0" t="0" r="0" b="0"/>
              <a:pathLst>
                <a:path w="101276" h="164386">
                  <a:moveTo>
                    <a:pt x="0" y="16986"/>
                  </a:moveTo>
                  <a:lnTo>
                    <a:pt x="8801" y="14053"/>
                  </a:lnTo>
                  <a:lnTo>
                    <a:pt x="17148" y="11270"/>
                  </a:lnTo>
                  <a:lnTo>
                    <a:pt x="25852" y="8375"/>
                  </a:lnTo>
                  <a:lnTo>
                    <a:pt x="35145" y="5508"/>
                  </a:lnTo>
                  <a:lnTo>
                    <a:pt x="45289" y="2991"/>
                  </a:lnTo>
                  <a:lnTo>
                    <a:pt x="56320" y="994"/>
                  </a:lnTo>
                  <a:lnTo>
                    <a:pt x="67640" y="0"/>
                  </a:lnTo>
                  <a:lnTo>
                    <a:pt x="78167" y="850"/>
                  </a:lnTo>
                  <a:lnTo>
                    <a:pt x="87336" y="3837"/>
                  </a:lnTo>
                  <a:lnTo>
                    <a:pt x="94623" y="8777"/>
                  </a:lnTo>
                  <a:lnTo>
                    <a:pt x="99311" y="15298"/>
                  </a:lnTo>
                  <a:lnTo>
                    <a:pt x="101275" y="23021"/>
                  </a:lnTo>
                  <a:lnTo>
                    <a:pt x="101019" y="31779"/>
                  </a:lnTo>
                  <a:lnTo>
                    <a:pt x="99343" y="41626"/>
                  </a:lnTo>
                  <a:lnTo>
                    <a:pt x="96856" y="52501"/>
                  </a:lnTo>
                  <a:lnTo>
                    <a:pt x="93924" y="64072"/>
                  </a:lnTo>
                  <a:lnTo>
                    <a:pt x="90745" y="75837"/>
                  </a:lnTo>
                  <a:lnTo>
                    <a:pt x="87424" y="87493"/>
                  </a:lnTo>
                  <a:lnTo>
                    <a:pt x="83858" y="98929"/>
                  </a:lnTo>
                  <a:lnTo>
                    <a:pt x="79771" y="110142"/>
                  </a:lnTo>
                  <a:lnTo>
                    <a:pt x="75061" y="121152"/>
                  </a:lnTo>
                  <a:lnTo>
                    <a:pt x="70078" y="131549"/>
                  </a:lnTo>
                  <a:lnTo>
                    <a:pt x="65047" y="141505"/>
                  </a:lnTo>
                  <a:lnTo>
                    <a:pt x="59525" y="151895"/>
                  </a:lnTo>
                  <a:lnTo>
                    <a:pt x="52642" y="1643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926816" y="1920213"/>
              <a:ext cx="116957" cy="185948"/>
            </a:xfrm>
            <a:custGeom>
              <a:avLst/>
              <a:gdLst/>
              <a:ahLst/>
              <a:cxnLst/>
              <a:rect l="0" t="0" r="0" b="0"/>
              <a:pathLst>
                <a:path w="116957" h="185948">
                  <a:moveTo>
                    <a:pt x="22199" y="27559"/>
                  </a:moveTo>
                  <a:lnTo>
                    <a:pt x="22467" y="16158"/>
                  </a:lnTo>
                  <a:lnTo>
                    <a:pt x="25028" y="8231"/>
                  </a:lnTo>
                  <a:lnTo>
                    <a:pt x="30206" y="3119"/>
                  </a:lnTo>
                  <a:lnTo>
                    <a:pt x="37298" y="430"/>
                  </a:lnTo>
                  <a:lnTo>
                    <a:pt x="45267" y="0"/>
                  </a:lnTo>
                  <a:lnTo>
                    <a:pt x="53423" y="1535"/>
                  </a:lnTo>
                  <a:lnTo>
                    <a:pt x="61294" y="4799"/>
                  </a:lnTo>
                  <a:lnTo>
                    <a:pt x="68481" y="9715"/>
                  </a:lnTo>
                  <a:lnTo>
                    <a:pt x="74853" y="16090"/>
                  </a:lnTo>
                  <a:lnTo>
                    <a:pt x="80313" y="23808"/>
                  </a:lnTo>
                  <a:lnTo>
                    <a:pt x="84697" y="32889"/>
                  </a:lnTo>
                  <a:lnTo>
                    <a:pt x="88017" y="43220"/>
                  </a:lnTo>
                  <a:lnTo>
                    <a:pt x="90265" y="54581"/>
                  </a:lnTo>
                  <a:lnTo>
                    <a:pt x="91334" y="66732"/>
                  </a:lnTo>
                  <a:lnTo>
                    <a:pt x="91277" y="79456"/>
                  </a:lnTo>
                  <a:lnTo>
                    <a:pt x="90276" y="92423"/>
                  </a:lnTo>
                  <a:lnTo>
                    <a:pt x="88539" y="105201"/>
                  </a:lnTo>
                  <a:lnTo>
                    <a:pt x="86259" y="117568"/>
                  </a:lnTo>
                  <a:lnTo>
                    <a:pt x="83424" y="129328"/>
                  </a:lnTo>
                  <a:lnTo>
                    <a:pt x="79844" y="140234"/>
                  </a:lnTo>
                  <a:lnTo>
                    <a:pt x="75468" y="150232"/>
                  </a:lnTo>
                  <a:lnTo>
                    <a:pt x="70223" y="159270"/>
                  </a:lnTo>
                  <a:lnTo>
                    <a:pt x="63946" y="167202"/>
                  </a:lnTo>
                  <a:lnTo>
                    <a:pt x="56647" y="174050"/>
                  </a:lnTo>
                  <a:lnTo>
                    <a:pt x="48473" y="179650"/>
                  </a:lnTo>
                  <a:lnTo>
                    <a:pt x="39616" y="183590"/>
                  </a:lnTo>
                  <a:lnTo>
                    <a:pt x="30266" y="185781"/>
                  </a:lnTo>
                  <a:lnTo>
                    <a:pt x="21057" y="185947"/>
                  </a:lnTo>
                  <a:lnTo>
                    <a:pt x="13020" y="183482"/>
                  </a:lnTo>
                  <a:lnTo>
                    <a:pt x="6631" y="178311"/>
                  </a:lnTo>
                  <a:lnTo>
                    <a:pt x="2175" y="171110"/>
                  </a:lnTo>
                  <a:lnTo>
                    <a:pt x="0" y="162991"/>
                  </a:lnTo>
                  <a:lnTo>
                    <a:pt x="68" y="154696"/>
                  </a:lnTo>
                  <a:lnTo>
                    <a:pt x="2366" y="146878"/>
                  </a:lnTo>
                  <a:lnTo>
                    <a:pt x="7091" y="140248"/>
                  </a:lnTo>
                  <a:lnTo>
                    <a:pt x="14113" y="135063"/>
                  </a:lnTo>
                  <a:lnTo>
                    <a:pt x="22891" y="131380"/>
                  </a:lnTo>
                  <a:lnTo>
                    <a:pt x="32684" y="129260"/>
                  </a:lnTo>
                  <a:lnTo>
                    <a:pt x="42967" y="128569"/>
                  </a:lnTo>
                  <a:lnTo>
                    <a:pt x="53463" y="129050"/>
                  </a:lnTo>
                  <a:lnTo>
                    <a:pt x="64035" y="130426"/>
                  </a:lnTo>
                  <a:lnTo>
                    <a:pt x="74610" y="132453"/>
                  </a:lnTo>
                  <a:lnTo>
                    <a:pt x="84715" y="134786"/>
                  </a:lnTo>
                  <a:lnTo>
                    <a:pt x="94441" y="137209"/>
                  </a:lnTo>
                  <a:lnTo>
                    <a:pt x="104645" y="139931"/>
                  </a:lnTo>
                  <a:lnTo>
                    <a:pt x="116956" y="1433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59503" y="2105699"/>
              <a:ext cx="379026" cy="94757"/>
            </a:xfrm>
            <a:custGeom>
              <a:avLst/>
              <a:gdLst/>
              <a:ahLst/>
              <a:cxnLst/>
              <a:rect l="0" t="0" r="0" b="0"/>
              <a:pathLst>
                <a:path w="379026" h="94757">
                  <a:moveTo>
                    <a:pt x="379025" y="0"/>
                  </a:moveTo>
                  <a:lnTo>
                    <a:pt x="370089" y="2934"/>
                  </a:lnTo>
                  <a:lnTo>
                    <a:pt x="360463" y="5716"/>
                  </a:lnTo>
                  <a:lnTo>
                    <a:pt x="349181" y="8616"/>
                  </a:lnTo>
                  <a:lnTo>
                    <a:pt x="336686" y="11656"/>
                  </a:lnTo>
                  <a:lnTo>
                    <a:pt x="323854" y="14821"/>
                  </a:lnTo>
                  <a:lnTo>
                    <a:pt x="311231" y="18085"/>
                  </a:lnTo>
                  <a:lnTo>
                    <a:pt x="298847" y="21423"/>
                  </a:lnTo>
                  <a:lnTo>
                    <a:pt x="286405" y="24814"/>
                  </a:lnTo>
                  <a:lnTo>
                    <a:pt x="273711" y="28243"/>
                  </a:lnTo>
                  <a:lnTo>
                    <a:pt x="260883" y="31698"/>
                  </a:lnTo>
                  <a:lnTo>
                    <a:pt x="248257" y="35170"/>
                  </a:lnTo>
                  <a:lnTo>
                    <a:pt x="236013" y="38655"/>
                  </a:lnTo>
                  <a:lnTo>
                    <a:pt x="224010" y="42148"/>
                  </a:lnTo>
                  <a:lnTo>
                    <a:pt x="211883" y="45646"/>
                  </a:lnTo>
                  <a:lnTo>
                    <a:pt x="199432" y="49148"/>
                  </a:lnTo>
                  <a:lnTo>
                    <a:pt x="186781" y="52653"/>
                  </a:lnTo>
                  <a:lnTo>
                    <a:pt x="174283" y="56159"/>
                  </a:lnTo>
                  <a:lnTo>
                    <a:pt x="162126" y="59666"/>
                  </a:lnTo>
                  <a:lnTo>
                    <a:pt x="150183" y="63174"/>
                  </a:lnTo>
                  <a:lnTo>
                    <a:pt x="138097" y="66683"/>
                  </a:lnTo>
                  <a:lnTo>
                    <a:pt x="125670" y="70187"/>
                  </a:lnTo>
                  <a:lnTo>
                    <a:pt x="112866" y="73523"/>
                  </a:lnTo>
                  <a:lnTo>
                    <a:pt x="99732" y="76384"/>
                  </a:lnTo>
                  <a:lnTo>
                    <a:pt x="86339" y="78645"/>
                  </a:lnTo>
                  <a:lnTo>
                    <a:pt x="72923" y="80502"/>
                  </a:lnTo>
                  <a:lnTo>
                    <a:pt x="59842" y="82363"/>
                  </a:lnTo>
                  <a:lnTo>
                    <a:pt x="47280" y="84465"/>
                  </a:lnTo>
                  <a:lnTo>
                    <a:pt x="35689" y="86718"/>
                  </a:lnTo>
                  <a:lnTo>
                    <a:pt x="24728" y="89015"/>
                  </a:lnTo>
                  <a:lnTo>
                    <a:pt x="13438" y="9156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54259" y="2305741"/>
              <a:ext cx="13450" cy="126342"/>
            </a:xfrm>
            <a:custGeom>
              <a:avLst/>
              <a:gdLst/>
              <a:ahLst/>
              <a:cxnLst/>
              <a:rect l="0" t="0" r="0" b="0"/>
              <a:pathLst>
                <a:path w="13450" h="126342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58"/>
                  </a:lnTo>
                  <a:lnTo>
                    <a:pt x="3863" y="42760"/>
                  </a:lnTo>
                  <a:lnTo>
                    <a:pt x="6179" y="53103"/>
                  </a:lnTo>
                  <a:lnTo>
                    <a:pt x="8837" y="63488"/>
                  </a:lnTo>
                  <a:lnTo>
                    <a:pt x="11398" y="73838"/>
                  </a:lnTo>
                  <a:lnTo>
                    <a:pt x="13253" y="85234"/>
                  </a:lnTo>
                  <a:lnTo>
                    <a:pt x="13449" y="100914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12179" y="2263626"/>
              <a:ext cx="83992" cy="116388"/>
            </a:xfrm>
            <a:custGeom>
              <a:avLst/>
              <a:gdLst/>
              <a:ahLst/>
              <a:cxnLst/>
              <a:rect l="0" t="0" r="0" b="0"/>
              <a:pathLst>
                <a:path w="83992" h="116388">
                  <a:moveTo>
                    <a:pt x="36836" y="10529"/>
                  </a:moveTo>
                  <a:lnTo>
                    <a:pt x="28168" y="13597"/>
                  </a:lnTo>
                  <a:lnTo>
                    <a:pt x="21103" y="17659"/>
                  </a:lnTo>
                  <a:lnTo>
                    <a:pt x="15002" y="23157"/>
                  </a:lnTo>
                  <a:lnTo>
                    <a:pt x="9773" y="30089"/>
                  </a:lnTo>
                  <a:lnTo>
                    <a:pt x="5560" y="38535"/>
                  </a:lnTo>
                  <a:lnTo>
                    <a:pt x="2363" y="48381"/>
                  </a:lnTo>
                  <a:lnTo>
                    <a:pt x="367" y="59219"/>
                  </a:lnTo>
                  <a:lnTo>
                    <a:pt x="0" y="70473"/>
                  </a:lnTo>
                  <a:lnTo>
                    <a:pt x="1356" y="81762"/>
                  </a:lnTo>
                  <a:lnTo>
                    <a:pt x="4556" y="92439"/>
                  </a:lnTo>
                  <a:lnTo>
                    <a:pt x="9901" y="101543"/>
                  </a:lnTo>
                  <a:lnTo>
                    <a:pt x="17342" y="108687"/>
                  </a:lnTo>
                  <a:lnTo>
                    <a:pt x="26234" y="113669"/>
                  </a:lnTo>
                  <a:lnTo>
                    <a:pt x="35573" y="116204"/>
                  </a:lnTo>
                  <a:lnTo>
                    <a:pt x="44729" y="116387"/>
                  </a:lnTo>
                  <a:lnTo>
                    <a:pt x="53313" y="114427"/>
                  </a:lnTo>
                  <a:lnTo>
                    <a:pt x="60999" y="110463"/>
                  </a:lnTo>
                  <a:lnTo>
                    <a:pt x="67713" y="104761"/>
                  </a:lnTo>
                  <a:lnTo>
                    <a:pt x="73407" y="97513"/>
                  </a:lnTo>
                  <a:lnTo>
                    <a:pt x="77950" y="88754"/>
                  </a:lnTo>
                  <a:lnTo>
                    <a:pt x="81373" y="78647"/>
                  </a:lnTo>
                  <a:lnTo>
                    <a:pt x="83521" y="67607"/>
                  </a:lnTo>
                  <a:lnTo>
                    <a:pt x="83991" y="56206"/>
                  </a:lnTo>
                  <a:lnTo>
                    <a:pt x="82709" y="44807"/>
                  </a:lnTo>
                  <a:lnTo>
                    <a:pt x="79730" y="33884"/>
                  </a:lnTo>
                  <a:lnTo>
                    <a:pt x="75064" y="24080"/>
                  </a:lnTo>
                  <a:lnTo>
                    <a:pt x="68898" y="15648"/>
                  </a:lnTo>
                  <a:lnTo>
                    <a:pt x="61785" y="8826"/>
                  </a:lnTo>
                  <a:lnTo>
                    <a:pt x="53752" y="3465"/>
                  </a:lnTo>
                  <a:lnTo>
                    <a:pt x="42982" y="214"/>
                  </a:lnTo>
                  <a:lnTo>
                    <a:pt x="2630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38521" y="2234612"/>
              <a:ext cx="102273" cy="145678"/>
            </a:xfrm>
            <a:custGeom>
              <a:avLst/>
              <a:gdLst/>
              <a:ahLst/>
              <a:cxnLst/>
              <a:rect l="0" t="0" r="0" b="0"/>
              <a:pathLst>
                <a:path w="102273" h="145678">
                  <a:moveTo>
                    <a:pt x="36836" y="39543"/>
                  </a:moveTo>
                  <a:lnTo>
                    <a:pt x="28169" y="45478"/>
                  </a:lnTo>
                  <a:lnTo>
                    <a:pt x="21103" y="51682"/>
                  </a:lnTo>
                  <a:lnTo>
                    <a:pt x="15002" y="58782"/>
                  </a:lnTo>
                  <a:lnTo>
                    <a:pt x="9773" y="66896"/>
                  </a:lnTo>
                  <a:lnTo>
                    <a:pt x="5559" y="76190"/>
                  </a:lnTo>
                  <a:lnTo>
                    <a:pt x="2363" y="86634"/>
                  </a:lnTo>
                  <a:lnTo>
                    <a:pt x="367" y="97886"/>
                  </a:lnTo>
                  <a:lnTo>
                    <a:pt x="0" y="109424"/>
                  </a:lnTo>
                  <a:lnTo>
                    <a:pt x="1352" y="120897"/>
                  </a:lnTo>
                  <a:lnTo>
                    <a:pt x="4377" y="131359"/>
                  </a:lnTo>
                  <a:lnTo>
                    <a:pt x="9076" y="139255"/>
                  </a:lnTo>
                  <a:lnTo>
                    <a:pt x="15267" y="143961"/>
                  </a:lnTo>
                  <a:lnTo>
                    <a:pt x="22507" y="145677"/>
                  </a:lnTo>
                  <a:lnTo>
                    <a:pt x="30197" y="144943"/>
                  </a:lnTo>
                  <a:lnTo>
                    <a:pt x="37955" y="142342"/>
                  </a:lnTo>
                  <a:lnTo>
                    <a:pt x="45620" y="138382"/>
                  </a:lnTo>
                  <a:lnTo>
                    <a:pt x="53145" y="133458"/>
                  </a:lnTo>
                  <a:lnTo>
                    <a:pt x="60536" y="127858"/>
                  </a:lnTo>
                  <a:lnTo>
                    <a:pt x="67651" y="121629"/>
                  </a:lnTo>
                  <a:lnTo>
                    <a:pt x="74210" y="114610"/>
                  </a:lnTo>
                  <a:lnTo>
                    <a:pt x="80106" y="106773"/>
                  </a:lnTo>
                  <a:lnTo>
                    <a:pt x="85389" y="98221"/>
                  </a:lnTo>
                  <a:lnTo>
                    <a:pt x="90172" y="89101"/>
                  </a:lnTo>
                  <a:lnTo>
                    <a:pt x="94567" y="79557"/>
                  </a:lnTo>
                  <a:lnTo>
                    <a:pt x="98349" y="69707"/>
                  </a:lnTo>
                  <a:lnTo>
                    <a:pt x="100986" y="59641"/>
                  </a:lnTo>
                  <a:lnTo>
                    <a:pt x="102272" y="49432"/>
                  </a:lnTo>
                  <a:lnTo>
                    <a:pt x="102154" y="39288"/>
                  </a:lnTo>
                  <a:lnTo>
                    <a:pt x="100552" y="29551"/>
                  </a:lnTo>
                  <a:lnTo>
                    <a:pt x="97580" y="20385"/>
                  </a:lnTo>
                  <a:lnTo>
                    <a:pt x="93313" y="12265"/>
                  </a:lnTo>
                  <a:lnTo>
                    <a:pt x="87708" y="6021"/>
                  </a:lnTo>
                  <a:lnTo>
                    <a:pt x="80871" y="1941"/>
                  </a:lnTo>
                  <a:lnTo>
                    <a:pt x="73182" y="0"/>
                  </a:lnTo>
                  <a:lnTo>
                    <a:pt x="65182" y="126"/>
                  </a:lnTo>
                  <a:lnTo>
                    <a:pt x="57181" y="2078"/>
                  </a:lnTo>
                  <a:lnTo>
                    <a:pt x="48858" y="5312"/>
                  </a:lnTo>
                  <a:lnTo>
                    <a:pt x="39161" y="10444"/>
                  </a:lnTo>
                  <a:lnTo>
                    <a:pt x="26308" y="184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7882787" y="2589303"/>
            <a:ext cx="109052" cy="110965"/>
          </a:xfrm>
          <a:custGeom>
            <a:avLst/>
            <a:gdLst/>
            <a:ahLst/>
            <a:cxnLst/>
            <a:rect l="0" t="0" r="0" b="0"/>
            <a:pathLst>
              <a:path w="109052" h="110965">
                <a:moveTo>
                  <a:pt x="66228" y="21764"/>
                </a:moveTo>
                <a:lnTo>
                  <a:pt x="60294" y="16097"/>
                </a:lnTo>
                <a:lnTo>
                  <a:pt x="54089" y="12454"/>
                </a:lnTo>
                <a:lnTo>
                  <a:pt x="46998" y="10553"/>
                </a:lnTo>
                <a:lnTo>
                  <a:pt x="39230" y="10398"/>
                </a:lnTo>
                <a:lnTo>
                  <a:pt x="31233" y="12313"/>
                </a:lnTo>
                <a:lnTo>
                  <a:pt x="23300" y="16296"/>
                </a:lnTo>
                <a:lnTo>
                  <a:pt x="15872" y="22215"/>
                </a:lnTo>
                <a:lnTo>
                  <a:pt x="9575" y="29995"/>
                </a:lnTo>
                <a:lnTo>
                  <a:pt x="4654" y="39400"/>
                </a:lnTo>
                <a:lnTo>
                  <a:pt x="1335" y="49779"/>
                </a:lnTo>
                <a:lnTo>
                  <a:pt x="0" y="60195"/>
                </a:lnTo>
                <a:lnTo>
                  <a:pt x="663" y="70115"/>
                </a:lnTo>
                <a:lnTo>
                  <a:pt x="3208" y="79230"/>
                </a:lnTo>
                <a:lnTo>
                  <a:pt x="7574" y="87280"/>
                </a:lnTo>
                <a:lnTo>
                  <a:pt x="13549" y="94243"/>
                </a:lnTo>
                <a:lnTo>
                  <a:pt x="20981" y="100106"/>
                </a:lnTo>
                <a:lnTo>
                  <a:pt x="29865" y="104762"/>
                </a:lnTo>
                <a:lnTo>
                  <a:pt x="40051" y="108260"/>
                </a:lnTo>
                <a:lnTo>
                  <a:pt x="50975" y="110460"/>
                </a:lnTo>
                <a:lnTo>
                  <a:pt x="61766" y="110964"/>
                </a:lnTo>
                <a:lnTo>
                  <a:pt x="71940" y="109704"/>
                </a:lnTo>
                <a:lnTo>
                  <a:pt x="81227" y="106740"/>
                </a:lnTo>
                <a:lnTo>
                  <a:pt x="89393" y="102085"/>
                </a:lnTo>
                <a:lnTo>
                  <a:pt x="96430" y="95911"/>
                </a:lnTo>
                <a:lnTo>
                  <a:pt x="102173" y="88344"/>
                </a:lnTo>
                <a:lnTo>
                  <a:pt x="106216" y="79370"/>
                </a:lnTo>
                <a:lnTo>
                  <a:pt x="108489" y="69123"/>
                </a:lnTo>
                <a:lnTo>
                  <a:pt x="109051" y="58158"/>
                </a:lnTo>
                <a:lnTo>
                  <a:pt x="107918" y="47340"/>
                </a:lnTo>
                <a:lnTo>
                  <a:pt x="105263" y="37147"/>
                </a:lnTo>
                <a:lnTo>
                  <a:pt x="101210" y="27847"/>
                </a:lnTo>
                <a:lnTo>
                  <a:pt x="95750" y="19673"/>
                </a:lnTo>
                <a:lnTo>
                  <a:pt x="89006" y="12630"/>
                </a:lnTo>
                <a:lnTo>
                  <a:pt x="81208" y="6884"/>
                </a:lnTo>
                <a:lnTo>
                  <a:pt x="72603" y="2838"/>
                </a:lnTo>
                <a:lnTo>
                  <a:pt x="63414" y="563"/>
                </a:lnTo>
                <a:lnTo>
                  <a:pt x="53973" y="0"/>
                </a:lnTo>
                <a:lnTo>
                  <a:pt x="44716" y="1133"/>
                </a:lnTo>
                <a:lnTo>
                  <a:pt x="35866" y="3788"/>
                </a:lnTo>
                <a:lnTo>
                  <a:pt x="27619" y="7839"/>
                </a:lnTo>
                <a:lnTo>
                  <a:pt x="20226" y="13300"/>
                </a:lnTo>
                <a:lnTo>
                  <a:pt x="13744" y="20044"/>
                </a:lnTo>
                <a:lnTo>
                  <a:pt x="8391" y="27842"/>
                </a:lnTo>
                <a:lnTo>
                  <a:pt x="4617" y="36446"/>
                </a:lnTo>
                <a:lnTo>
                  <a:pt x="2528" y="45636"/>
                </a:lnTo>
                <a:lnTo>
                  <a:pt x="2091" y="55076"/>
                </a:lnTo>
                <a:lnTo>
                  <a:pt x="3309" y="64334"/>
                </a:lnTo>
                <a:lnTo>
                  <a:pt x="6026" y="73179"/>
                </a:lnTo>
                <a:lnTo>
                  <a:pt x="10289" y="81252"/>
                </a:lnTo>
                <a:lnTo>
                  <a:pt x="16424" y="87997"/>
                </a:lnTo>
                <a:lnTo>
                  <a:pt x="24425" y="93221"/>
                </a:lnTo>
                <a:lnTo>
                  <a:pt x="33542" y="96576"/>
                </a:lnTo>
                <a:lnTo>
                  <a:pt x="42505" y="97405"/>
                </a:lnTo>
                <a:lnTo>
                  <a:pt x="50601" y="95589"/>
                </a:lnTo>
                <a:lnTo>
                  <a:pt x="57660" y="91456"/>
                </a:lnTo>
                <a:lnTo>
                  <a:pt x="63782" y="85485"/>
                </a:lnTo>
                <a:lnTo>
                  <a:pt x="69143" y="78141"/>
                </a:lnTo>
                <a:lnTo>
                  <a:pt x="73439" y="69807"/>
                </a:lnTo>
                <a:lnTo>
                  <a:pt x="75903" y="60777"/>
                </a:lnTo>
                <a:lnTo>
                  <a:pt x="76262" y="51274"/>
                </a:lnTo>
                <a:lnTo>
                  <a:pt x="74539" y="41778"/>
                </a:lnTo>
                <a:lnTo>
                  <a:pt x="70793" y="33008"/>
                </a:lnTo>
                <a:lnTo>
                  <a:pt x="65275" y="25310"/>
                </a:lnTo>
                <a:lnTo>
                  <a:pt x="58505" y="19159"/>
                </a:lnTo>
                <a:lnTo>
                  <a:pt x="51137" y="15307"/>
                </a:lnTo>
                <a:lnTo>
                  <a:pt x="43608" y="13952"/>
                </a:lnTo>
                <a:lnTo>
                  <a:pt x="36438" y="15145"/>
                </a:lnTo>
                <a:lnTo>
                  <a:pt x="30309" y="19053"/>
                </a:lnTo>
                <a:lnTo>
                  <a:pt x="25493" y="25481"/>
                </a:lnTo>
                <a:lnTo>
                  <a:pt x="22096" y="33571"/>
                </a:lnTo>
                <a:lnTo>
                  <a:pt x="20018" y="42888"/>
                </a:lnTo>
                <a:lnTo>
                  <a:pt x="20198" y="55362"/>
                </a:lnTo>
                <a:lnTo>
                  <a:pt x="24114" y="7440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5934979" y="2554287"/>
            <a:ext cx="173265" cy="146950"/>
          </a:xfrm>
          <a:custGeom>
            <a:avLst/>
            <a:gdLst/>
            <a:ahLst/>
            <a:cxnLst/>
            <a:rect l="0" t="0" r="0" b="0"/>
            <a:pathLst>
              <a:path w="173265" h="146950">
                <a:moveTo>
                  <a:pt x="97850" y="14666"/>
                </a:moveTo>
                <a:lnTo>
                  <a:pt x="86249" y="14800"/>
                </a:lnTo>
                <a:lnTo>
                  <a:pt x="76400" y="16080"/>
                </a:lnTo>
                <a:lnTo>
                  <a:pt x="67395" y="18673"/>
                </a:lnTo>
                <a:lnTo>
                  <a:pt x="58953" y="22393"/>
                </a:lnTo>
                <a:lnTo>
                  <a:pt x="50926" y="27026"/>
                </a:lnTo>
                <a:lnTo>
                  <a:pt x="43217" y="32363"/>
                </a:lnTo>
                <a:lnTo>
                  <a:pt x="36230" y="38383"/>
                </a:lnTo>
                <a:lnTo>
                  <a:pt x="30824" y="45246"/>
                </a:lnTo>
                <a:lnTo>
                  <a:pt x="27340" y="52970"/>
                </a:lnTo>
                <a:lnTo>
                  <a:pt x="25645" y="61443"/>
                </a:lnTo>
                <a:lnTo>
                  <a:pt x="25414" y="70509"/>
                </a:lnTo>
                <a:lnTo>
                  <a:pt x="26299" y="80011"/>
                </a:lnTo>
                <a:lnTo>
                  <a:pt x="28161" y="89663"/>
                </a:lnTo>
                <a:lnTo>
                  <a:pt x="31073" y="99062"/>
                </a:lnTo>
                <a:lnTo>
                  <a:pt x="34993" y="108007"/>
                </a:lnTo>
                <a:lnTo>
                  <a:pt x="39928" y="116317"/>
                </a:lnTo>
                <a:lnTo>
                  <a:pt x="45997" y="123753"/>
                </a:lnTo>
                <a:lnTo>
                  <a:pt x="53162" y="130268"/>
                </a:lnTo>
                <a:lnTo>
                  <a:pt x="61414" y="135813"/>
                </a:lnTo>
                <a:lnTo>
                  <a:pt x="70857" y="140248"/>
                </a:lnTo>
                <a:lnTo>
                  <a:pt x="81427" y="143599"/>
                </a:lnTo>
                <a:lnTo>
                  <a:pt x="92779" y="145867"/>
                </a:lnTo>
                <a:lnTo>
                  <a:pt x="104391" y="146949"/>
                </a:lnTo>
                <a:lnTo>
                  <a:pt x="115930" y="146891"/>
                </a:lnTo>
                <a:lnTo>
                  <a:pt x="126948" y="145548"/>
                </a:lnTo>
                <a:lnTo>
                  <a:pt x="136814" y="142519"/>
                </a:lnTo>
                <a:lnTo>
                  <a:pt x="145298" y="137739"/>
                </a:lnTo>
                <a:lnTo>
                  <a:pt x="152502" y="131428"/>
                </a:lnTo>
                <a:lnTo>
                  <a:pt x="158665" y="123903"/>
                </a:lnTo>
                <a:lnTo>
                  <a:pt x="164028" y="115474"/>
                </a:lnTo>
                <a:lnTo>
                  <a:pt x="168481" y="106392"/>
                </a:lnTo>
                <a:lnTo>
                  <a:pt x="171576" y="96851"/>
                </a:lnTo>
                <a:lnTo>
                  <a:pt x="173174" y="86997"/>
                </a:lnTo>
                <a:lnTo>
                  <a:pt x="173264" y="77093"/>
                </a:lnTo>
                <a:lnTo>
                  <a:pt x="171806" y="67517"/>
                </a:lnTo>
                <a:lnTo>
                  <a:pt x="168929" y="58451"/>
                </a:lnTo>
                <a:lnTo>
                  <a:pt x="164726" y="50057"/>
                </a:lnTo>
                <a:lnTo>
                  <a:pt x="159164" y="42565"/>
                </a:lnTo>
                <a:lnTo>
                  <a:pt x="152346" y="36012"/>
                </a:lnTo>
                <a:lnTo>
                  <a:pt x="144330" y="30441"/>
                </a:lnTo>
                <a:lnTo>
                  <a:pt x="135046" y="25989"/>
                </a:lnTo>
                <a:lnTo>
                  <a:pt x="124583" y="22627"/>
                </a:lnTo>
                <a:lnTo>
                  <a:pt x="113303" y="20351"/>
                </a:lnTo>
                <a:lnTo>
                  <a:pt x="101740" y="19263"/>
                </a:lnTo>
                <a:lnTo>
                  <a:pt x="90228" y="19318"/>
                </a:lnTo>
                <a:lnTo>
                  <a:pt x="79060" y="20659"/>
                </a:lnTo>
                <a:lnTo>
                  <a:pt x="68560" y="23686"/>
                </a:lnTo>
                <a:lnTo>
                  <a:pt x="58841" y="28470"/>
                </a:lnTo>
                <a:lnTo>
                  <a:pt x="50163" y="34953"/>
                </a:lnTo>
                <a:lnTo>
                  <a:pt x="43005" y="43125"/>
                </a:lnTo>
                <a:lnTo>
                  <a:pt x="37490" y="52803"/>
                </a:lnTo>
                <a:lnTo>
                  <a:pt x="33599" y="63538"/>
                </a:lnTo>
                <a:lnTo>
                  <a:pt x="31346" y="74727"/>
                </a:lnTo>
                <a:lnTo>
                  <a:pt x="30578" y="85979"/>
                </a:lnTo>
                <a:lnTo>
                  <a:pt x="31348" y="96802"/>
                </a:lnTo>
                <a:lnTo>
                  <a:pt x="33984" y="106538"/>
                </a:lnTo>
                <a:lnTo>
                  <a:pt x="38497" y="114920"/>
                </a:lnTo>
                <a:lnTo>
                  <a:pt x="44628" y="121547"/>
                </a:lnTo>
                <a:lnTo>
                  <a:pt x="52030" y="125726"/>
                </a:lnTo>
                <a:lnTo>
                  <a:pt x="60369" y="127308"/>
                </a:lnTo>
                <a:lnTo>
                  <a:pt x="69051" y="126439"/>
                </a:lnTo>
                <a:lnTo>
                  <a:pt x="77258" y="123281"/>
                </a:lnTo>
                <a:lnTo>
                  <a:pt x="84585" y="118161"/>
                </a:lnTo>
                <a:lnTo>
                  <a:pt x="90994" y="111490"/>
                </a:lnTo>
                <a:lnTo>
                  <a:pt x="96615" y="103659"/>
                </a:lnTo>
                <a:lnTo>
                  <a:pt x="101620" y="94991"/>
                </a:lnTo>
                <a:lnTo>
                  <a:pt x="106170" y="85734"/>
                </a:lnTo>
                <a:lnTo>
                  <a:pt x="110395" y="76068"/>
                </a:lnTo>
                <a:lnTo>
                  <a:pt x="114406" y="66154"/>
                </a:lnTo>
                <a:lnTo>
                  <a:pt x="118756" y="57269"/>
                </a:lnTo>
                <a:lnTo>
                  <a:pt x="123751" y="52637"/>
                </a:lnTo>
                <a:lnTo>
                  <a:pt x="128084" y="53557"/>
                </a:lnTo>
                <a:lnTo>
                  <a:pt x="130555" y="58015"/>
                </a:lnTo>
                <a:lnTo>
                  <a:pt x="131076" y="64589"/>
                </a:lnTo>
                <a:lnTo>
                  <a:pt x="129784" y="72505"/>
                </a:lnTo>
                <a:lnTo>
                  <a:pt x="126949" y="81289"/>
                </a:lnTo>
                <a:lnTo>
                  <a:pt x="122739" y="90317"/>
                </a:lnTo>
                <a:lnTo>
                  <a:pt x="117152" y="98779"/>
                </a:lnTo>
                <a:lnTo>
                  <a:pt x="110310" y="106284"/>
                </a:lnTo>
                <a:lnTo>
                  <a:pt x="102271" y="112647"/>
                </a:lnTo>
                <a:lnTo>
                  <a:pt x="92971" y="117707"/>
                </a:lnTo>
                <a:lnTo>
                  <a:pt x="82500" y="121509"/>
                </a:lnTo>
                <a:lnTo>
                  <a:pt x="71385" y="123929"/>
                </a:lnTo>
                <a:lnTo>
                  <a:pt x="60464" y="124588"/>
                </a:lnTo>
                <a:lnTo>
                  <a:pt x="50197" y="123441"/>
                </a:lnTo>
                <a:lnTo>
                  <a:pt x="40679" y="120723"/>
                </a:lnTo>
                <a:lnTo>
                  <a:pt x="31825" y="116766"/>
                </a:lnTo>
                <a:lnTo>
                  <a:pt x="23508" y="111876"/>
                </a:lnTo>
                <a:lnTo>
                  <a:pt x="15921" y="105984"/>
                </a:lnTo>
                <a:lnTo>
                  <a:pt x="9571" y="98673"/>
                </a:lnTo>
                <a:lnTo>
                  <a:pt x="4639" y="89839"/>
                </a:lnTo>
                <a:lnTo>
                  <a:pt x="1325" y="79974"/>
                </a:lnTo>
                <a:lnTo>
                  <a:pt x="0" y="69969"/>
                </a:lnTo>
                <a:lnTo>
                  <a:pt x="666" y="60352"/>
                </a:lnTo>
                <a:lnTo>
                  <a:pt x="3047" y="51286"/>
                </a:lnTo>
                <a:lnTo>
                  <a:pt x="6770" y="42745"/>
                </a:lnTo>
                <a:lnTo>
                  <a:pt x="11444" y="34684"/>
                </a:lnTo>
                <a:lnTo>
                  <a:pt x="15126" y="28837"/>
                </a:lnTo>
                <a:lnTo>
                  <a:pt x="15840" y="27507"/>
                </a:lnTo>
                <a:lnTo>
                  <a:pt x="14563" y="30077"/>
                </a:lnTo>
                <a:lnTo>
                  <a:pt x="12397" y="35532"/>
                </a:lnTo>
                <a:lnTo>
                  <a:pt x="10158" y="43262"/>
                </a:lnTo>
                <a:lnTo>
                  <a:pt x="8242" y="52770"/>
                </a:lnTo>
                <a:lnTo>
                  <a:pt x="6917" y="63454"/>
                </a:lnTo>
                <a:lnTo>
                  <a:pt x="6457" y="74641"/>
                </a:lnTo>
                <a:lnTo>
                  <a:pt x="6922" y="85911"/>
                </a:lnTo>
                <a:lnTo>
                  <a:pt x="8365" y="96924"/>
                </a:lnTo>
                <a:lnTo>
                  <a:pt x="10926" y="107323"/>
                </a:lnTo>
                <a:lnTo>
                  <a:pt x="14582" y="116975"/>
                </a:lnTo>
                <a:lnTo>
                  <a:pt x="19493" y="125609"/>
                </a:lnTo>
                <a:lnTo>
                  <a:pt x="26071" y="132739"/>
                </a:lnTo>
                <a:lnTo>
                  <a:pt x="34381" y="138230"/>
                </a:lnTo>
                <a:lnTo>
                  <a:pt x="44047" y="141935"/>
                </a:lnTo>
                <a:lnTo>
                  <a:pt x="54444" y="143532"/>
                </a:lnTo>
                <a:lnTo>
                  <a:pt x="65133" y="143050"/>
                </a:lnTo>
                <a:lnTo>
                  <a:pt x="75731" y="140796"/>
                </a:lnTo>
                <a:lnTo>
                  <a:pt x="85840" y="137158"/>
                </a:lnTo>
                <a:lnTo>
                  <a:pt x="95301" y="132493"/>
                </a:lnTo>
                <a:lnTo>
                  <a:pt x="104145" y="127094"/>
                </a:lnTo>
                <a:lnTo>
                  <a:pt x="112479" y="121180"/>
                </a:lnTo>
                <a:lnTo>
                  <a:pt x="120414" y="114900"/>
                </a:lnTo>
                <a:lnTo>
                  <a:pt x="127728" y="108040"/>
                </a:lnTo>
                <a:lnTo>
                  <a:pt x="133890" y="100064"/>
                </a:lnTo>
                <a:lnTo>
                  <a:pt x="138697" y="90771"/>
                </a:lnTo>
                <a:lnTo>
                  <a:pt x="142094" y="80427"/>
                </a:lnTo>
                <a:lnTo>
                  <a:pt x="144008" y="69565"/>
                </a:lnTo>
                <a:lnTo>
                  <a:pt x="144549" y="58560"/>
                </a:lnTo>
                <a:lnTo>
                  <a:pt x="143793" y="47748"/>
                </a:lnTo>
                <a:lnTo>
                  <a:pt x="141700" y="37496"/>
                </a:lnTo>
                <a:lnTo>
                  <a:pt x="138359" y="27947"/>
                </a:lnTo>
                <a:lnTo>
                  <a:pt x="133661" y="19385"/>
                </a:lnTo>
                <a:lnTo>
                  <a:pt x="127226" y="12304"/>
                </a:lnTo>
                <a:lnTo>
                  <a:pt x="119011" y="6842"/>
                </a:lnTo>
                <a:lnTo>
                  <a:pt x="109409" y="2987"/>
                </a:lnTo>
                <a:lnTo>
                  <a:pt x="99056" y="757"/>
                </a:lnTo>
                <a:lnTo>
                  <a:pt x="88395" y="0"/>
                </a:lnTo>
                <a:lnTo>
                  <a:pt x="77816" y="608"/>
                </a:lnTo>
                <a:lnTo>
                  <a:pt x="67720" y="2603"/>
                </a:lnTo>
                <a:lnTo>
                  <a:pt x="58271" y="5872"/>
                </a:lnTo>
                <a:lnTo>
                  <a:pt x="49607" y="10353"/>
                </a:lnTo>
                <a:lnTo>
                  <a:pt x="41925" y="16110"/>
                </a:lnTo>
                <a:lnTo>
                  <a:pt x="35246" y="23056"/>
                </a:lnTo>
                <a:lnTo>
                  <a:pt x="29759" y="30992"/>
                </a:lnTo>
                <a:lnTo>
                  <a:pt x="25895" y="39688"/>
                </a:lnTo>
                <a:lnTo>
                  <a:pt x="23749" y="48936"/>
                </a:lnTo>
                <a:lnTo>
                  <a:pt x="23444" y="58245"/>
                </a:lnTo>
                <a:lnTo>
                  <a:pt x="25283" y="66882"/>
                </a:lnTo>
                <a:lnTo>
                  <a:pt x="29226" y="74502"/>
                </a:lnTo>
                <a:lnTo>
                  <a:pt x="34956" y="81108"/>
                </a:lnTo>
                <a:lnTo>
                  <a:pt x="42082" y="86861"/>
                </a:lnTo>
                <a:lnTo>
                  <a:pt x="50241" y="91946"/>
                </a:lnTo>
                <a:lnTo>
                  <a:pt x="59140" y="96210"/>
                </a:lnTo>
                <a:lnTo>
                  <a:pt x="68558" y="99178"/>
                </a:lnTo>
                <a:lnTo>
                  <a:pt x="78333" y="100696"/>
                </a:lnTo>
                <a:lnTo>
                  <a:pt x="88354" y="100902"/>
                </a:lnTo>
                <a:lnTo>
                  <a:pt x="98541" y="100053"/>
                </a:lnTo>
                <a:lnTo>
                  <a:pt x="108831" y="98399"/>
                </a:lnTo>
                <a:lnTo>
                  <a:pt x="118861" y="95833"/>
                </a:lnTo>
                <a:lnTo>
                  <a:pt x="127990" y="91907"/>
                </a:lnTo>
                <a:lnTo>
                  <a:pt x="135939" y="86484"/>
                </a:lnTo>
                <a:lnTo>
                  <a:pt x="142598" y="79555"/>
                </a:lnTo>
                <a:lnTo>
                  <a:pt x="147854" y="71076"/>
                </a:lnTo>
                <a:lnTo>
                  <a:pt x="151788" y="61193"/>
                </a:lnTo>
                <a:lnTo>
                  <a:pt x="154295" y="50490"/>
                </a:lnTo>
                <a:lnTo>
                  <a:pt x="155012" y="39854"/>
                </a:lnTo>
                <a:lnTo>
                  <a:pt x="153895" y="29790"/>
                </a:lnTo>
                <a:lnTo>
                  <a:pt x="150858" y="20749"/>
                </a:lnTo>
                <a:lnTo>
                  <a:pt x="145622" y="13281"/>
                </a:lnTo>
                <a:lnTo>
                  <a:pt x="138245" y="7526"/>
                </a:lnTo>
                <a:lnTo>
                  <a:pt x="129056" y="3459"/>
                </a:lnTo>
                <a:lnTo>
                  <a:pt x="118454" y="1080"/>
                </a:lnTo>
                <a:lnTo>
                  <a:pt x="106817" y="220"/>
                </a:lnTo>
                <a:lnTo>
                  <a:pt x="94769" y="757"/>
                </a:lnTo>
                <a:lnTo>
                  <a:pt x="83149" y="2703"/>
                </a:lnTo>
                <a:lnTo>
                  <a:pt x="72391" y="5944"/>
                </a:lnTo>
                <a:lnTo>
                  <a:pt x="63034" y="10576"/>
                </a:lnTo>
                <a:lnTo>
                  <a:pt x="55879" y="16965"/>
                </a:lnTo>
                <a:lnTo>
                  <a:pt x="51140" y="25141"/>
                </a:lnTo>
                <a:lnTo>
                  <a:pt x="48396" y="34446"/>
                </a:lnTo>
                <a:lnTo>
                  <a:pt x="46607" y="44727"/>
                </a:lnTo>
                <a:lnTo>
                  <a:pt x="45616" y="58004"/>
                </a:lnTo>
                <a:lnTo>
                  <a:pt x="45207" y="7783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2015-04-14T16:28:00Z</dcterms:created>
  <dcterms:modified xsi:type="dcterms:W3CDTF">2015-04-14T16:28:35Z</dcterms:modified>
</cp:coreProperties>
</file>